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286190"/>
    <a:srgbClr val="2756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C5FE-DBE2-4AA4-A253-9275C23C0272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F990-3F05-45A1-8FEE-7334B295F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85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C5FE-DBE2-4AA4-A253-9275C23C0272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F990-3F05-45A1-8FEE-7334B295F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9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C5FE-DBE2-4AA4-A253-9275C23C0272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F990-3F05-45A1-8FEE-7334B295F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75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C5FE-DBE2-4AA4-A253-9275C23C0272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F990-3F05-45A1-8FEE-7334B295F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7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C5FE-DBE2-4AA4-A253-9275C23C0272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F990-3F05-45A1-8FEE-7334B295F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61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C5FE-DBE2-4AA4-A253-9275C23C0272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F990-3F05-45A1-8FEE-7334B295F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73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C5FE-DBE2-4AA4-A253-9275C23C0272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F990-3F05-45A1-8FEE-7334B295F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96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C5FE-DBE2-4AA4-A253-9275C23C0272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F990-3F05-45A1-8FEE-7334B295F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73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C5FE-DBE2-4AA4-A253-9275C23C0272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F990-3F05-45A1-8FEE-7334B295F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2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C5FE-DBE2-4AA4-A253-9275C23C0272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F990-3F05-45A1-8FEE-7334B295F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80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C5FE-DBE2-4AA4-A253-9275C23C0272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F990-3F05-45A1-8FEE-7334B295F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69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6C5FE-DBE2-4AA4-A253-9275C23C0272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7F990-3F05-45A1-8FEE-7334B295F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75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8ypSXwyBds&amp;t=4258s&amp;ab_channel=freeCodeCamp.or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658C8D3-0E16-1C75-4650-AAC17989C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2848"/>
            <a:ext cx="9144000" cy="1404326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機器學習與實作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7CBC60AD-C96B-C136-AE7E-2BFFC8AC2B9F}"/>
              </a:ext>
            </a:extLst>
          </p:cNvPr>
          <p:cNvSpPr txBox="1"/>
          <p:nvPr/>
        </p:nvSpPr>
        <p:spPr>
          <a:xfrm>
            <a:off x="4242033" y="4039995"/>
            <a:ext cx="3707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C108152225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陳泓廷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BA3F5D4A-7B2F-4889-1594-76CCB0EF63A8}"/>
              </a:ext>
            </a:extLst>
          </p:cNvPr>
          <p:cNvSpPr txBox="1"/>
          <p:nvPr/>
        </p:nvSpPr>
        <p:spPr>
          <a:xfrm>
            <a:off x="4526032" y="3093937"/>
            <a:ext cx="313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DQN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貪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食蛇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35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DCDF927B-5D15-03B4-39A2-E51C2D1C1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7686"/>
            <a:ext cx="4963218" cy="112410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A334CBC3-B457-1DDB-2F5A-AD36DC69A525}"/>
              </a:ext>
            </a:extLst>
          </p:cNvPr>
          <p:cNvSpPr/>
          <p:nvPr/>
        </p:nvSpPr>
        <p:spPr>
          <a:xfrm>
            <a:off x="0" y="1167686"/>
            <a:ext cx="5951220" cy="1217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0D790F1B-4E93-B207-E207-2DF9BE3A9802}"/>
              </a:ext>
            </a:extLst>
          </p:cNvPr>
          <p:cNvSpPr txBox="1"/>
          <p:nvPr/>
        </p:nvSpPr>
        <p:spPr>
          <a:xfrm>
            <a:off x="4079298" y="1545073"/>
            <a:ext cx="192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判斷食物的位置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6D493857-4785-C984-1348-C9178E209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1184"/>
            <a:ext cx="6780737" cy="252325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F682DF2B-5FFF-E596-DCD4-63C82E1CE0E3}"/>
              </a:ext>
            </a:extLst>
          </p:cNvPr>
          <p:cNvSpPr/>
          <p:nvPr/>
        </p:nvSpPr>
        <p:spPr>
          <a:xfrm>
            <a:off x="0" y="2478284"/>
            <a:ext cx="7437120" cy="27414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5963E92F-D251-D531-B4FF-4CF8ABB1AC7B}"/>
              </a:ext>
            </a:extLst>
          </p:cNvPr>
          <p:cNvSpPr txBox="1"/>
          <p:nvPr/>
        </p:nvSpPr>
        <p:spPr>
          <a:xfrm>
            <a:off x="5539740" y="3664325"/>
            <a:ext cx="189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儲存紀錄</a:t>
            </a:r>
          </a:p>
        </p:txBody>
      </p:sp>
    </p:spTree>
    <p:extLst>
      <p:ext uri="{BB962C8B-B14F-4D97-AF65-F5344CB8AC3E}">
        <p14:creationId xmlns:p14="http://schemas.microsoft.com/office/powerpoint/2010/main" val="2699429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51D4B4D7-F910-C483-E423-B3561E642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" y="618733"/>
            <a:ext cx="6106377" cy="281026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8B148C5-E2EB-F0D9-1424-C9F6F973864D}"/>
              </a:ext>
            </a:extLst>
          </p:cNvPr>
          <p:cNvSpPr/>
          <p:nvPr/>
        </p:nvSpPr>
        <p:spPr>
          <a:xfrm>
            <a:off x="198120" y="571500"/>
            <a:ext cx="8161020" cy="2857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293BB92-358B-62EB-C506-638B8809783A}"/>
              </a:ext>
            </a:extLst>
          </p:cNvPr>
          <p:cNvSpPr txBox="1"/>
          <p:nvPr/>
        </p:nvSpPr>
        <p:spPr>
          <a:xfrm>
            <a:off x="5516880" y="693421"/>
            <a:ext cx="259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建立一開始的隨機移動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B4973B1C-04C0-4DF3-5DC9-D7AB18FF7A58}"/>
              </a:ext>
            </a:extLst>
          </p:cNvPr>
          <p:cNvSpPr txBox="1"/>
          <p:nvPr/>
        </p:nvSpPr>
        <p:spPr>
          <a:xfrm>
            <a:off x="4681437" y="1351182"/>
            <a:ext cx="323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遊戲過的越久，隨機移動的次數就越少</a:t>
            </a:r>
          </a:p>
        </p:txBody>
      </p:sp>
    </p:spTree>
    <p:extLst>
      <p:ext uri="{BB962C8B-B14F-4D97-AF65-F5344CB8AC3E}">
        <p14:creationId xmlns:p14="http://schemas.microsoft.com/office/powerpoint/2010/main" val="844796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346945C3-40B7-8664-8503-44605F835336}"/>
              </a:ext>
            </a:extLst>
          </p:cNvPr>
          <p:cNvSpPr txBox="1"/>
          <p:nvPr/>
        </p:nvSpPr>
        <p:spPr>
          <a:xfrm>
            <a:off x="444616" y="318780"/>
            <a:ext cx="11157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參考資料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			</a:t>
            </a:r>
            <a:r>
              <a:rPr lang="en-US" altLang="zh-TW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(96) Python + </a:t>
            </a:r>
            <a:r>
              <a:rPr lang="en-US" altLang="zh-TW" sz="24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PyTorch</a:t>
            </a:r>
            <a:r>
              <a:rPr lang="en-US" altLang="zh-TW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+ </a:t>
            </a:r>
            <a:r>
              <a:rPr lang="en-US" altLang="zh-TW" sz="24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Pygame</a:t>
            </a:r>
            <a:r>
              <a:rPr lang="en-US" altLang="zh-TW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Reinforcement Learning – Train an AI to Play Snake - YouTube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992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0AD6A054-FAA6-080F-D6F1-B4584A1DF35E}"/>
              </a:ext>
            </a:extLst>
          </p:cNvPr>
          <p:cNvSpPr txBox="1"/>
          <p:nvPr/>
        </p:nvSpPr>
        <p:spPr>
          <a:xfrm>
            <a:off x="218115" y="243281"/>
            <a:ext cx="2491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遊戲主程式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1E546969-B3F4-C797-F156-23713301C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15" y="828056"/>
            <a:ext cx="4553585" cy="482984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A7EA919F-F190-56BC-A209-2ECD4078A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591" y="1142425"/>
            <a:ext cx="5763429" cy="451548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C4ADD4F2-40A3-03A7-B978-43459F12F844}"/>
              </a:ext>
            </a:extLst>
          </p:cNvPr>
          <p:cNvSpPr txBox="1"/>
          <p:nvPr/>
        </p:nvSpPr>
        <p:spPr>
          <a:xfrm>
            <a:off x="7495562" y="1694576"/>
            <a:ext cx="1610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初始化遊戲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35A84022-5E48-91F7-5FF9-EB843E871911}"/>
              </a:ext>
            </a:extLst>
          </p:cNvPr>
          <p:cNvSpPr/>
          <p:nvPr/>
        </p:nvSpPr>
        <p:spPr>
          <a:xfrm>
            <a:off x="5905849" y="1400961"/>
            <a:ext cx="4790113" cy="4256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77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8EDE9793-B57B-4E9F-7F73-1222E557F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71" y="355503"/>
            <a:ext cx="6892082" cy="614699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4F1F1826-AA7D-77FD-2D95-F4F92D4539AA}"/>
              </a:ext>
            </a:extLst>
          </p:cNvPr>
          <p:cNvSpPr txBox="1"/>
          <p:nvPr/>
        </p:nvSpPr>
        <p:spPr>
          <a:xfrm>
            <a:off x="3618021" y="914398"/>
            <a:ext cx="218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放置食物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紅點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3147D8A3-1FCE-F886-A559-11DFA2A2D956}"/>
              </a:ext>
            </a:extLst>
          </p:cNvPr>
          <p:cNvSpPr txBox="1"/>
          <p:nvPr/>
        </p:nvSpPr>
        <p:spPr>
          <a:xfrm>
            <a:off x="4219662" y="3244333"/>
            <a:ext cx="1249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計算移動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7D76EB3C-6BBA-3958-2C8E-82A0CDEE1FED}"/>
              </a:ext>
            </a:extLst>
          </p:cNvPr>
          <p:cNvSpPr txBox="1"/>
          <p:nvPr/>
        </p:nvSpPr>
        <p:spPr>
          <a:xfrm>
            <a:off x="3498209" y="3913245"/>
            <a:ext cx="2428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確認遊戲是否結束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0E8BC704-0E65-6E7D-94B3-270BA5B5454D}"/>
              </a:ext>
            </a:extLst>
          </p:cNvPr>
          <p:cNvSpPr txBox="1"/>
          <p:nvPr/>
        </p:nvSpPr>
        <p:spPr>
          <a:xfrm>
            <a:off x="3498209" y="5659496"/>
            <a:ext cx="3942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檢查是否吃掉食物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放置新食物</a:t>
            </a:r>
            <a:endParaRPr lang="zh-TW" altLang="en-US" sz="2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C52EB18C-589D-BB6B-CCD6-1D12E0AA8E8B}"/>
              </a:ext>
            </a:extLst>
          </p:cNvPr>
          <p:cNvSpPr/>
          <p:nvPr/>
        </p:nvSpPr>
        <p:spPr>
          <a:xfrm>
            <a:off x="1501629" y="5067973"/>
            <a:ext cx="5874524" cy="14345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711F6509-6745-8D98-DB91-5A56FBC0AAF5}"/>
              </a:ext>
            </a:extLst>
          </p:cNvPr>
          <p:cNvSpPr/>
          <p:nvPr/>
        </p:nvSpPr>
        <p:spPr>
          <a:xfrm>
            <a:off x="1501629" y="3733101"/>
            <a:ext cx="5050173" cy="1334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E15101CE-6B66-6528-52E0-8281996BAB0E}"/>
              </a:ext>
            </a:extLst>
          </p:cNvPr>
          <p:cNvSpPr/>
          <p:nvPr/>
        </p:nvSpPr>
        <p:spPr>
          <a:xfrm>
            <a:off x="1501629" y="3070371"/>
            <a:ext cx="4513277" cy="662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9CF583CD-0520-C199-4986-4E1E04F32F75}"/>
              </a:ext>
            </a:extLst>
          </p:cNvPr>
          <p:cNvSpPr/>
          <p:nvPr/>
        </p:nvSpPr>
        <p:spPr>
          <a:xfrm>
            <a:off x="1266738" y="355503"/>
            <a:ext cx="6109415" cy="1280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11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437D7704-A953-4251-1CDC-DE1DDDE69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" y="1033943"/>
            <a:ext cx="8951020" cy="479011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76876A6F-E5D4-80DC-2416-DCFDD81D2DBA}"/>
              </a:ext>
            </a:extLst>
          </p:cNvPr>
          <p:cNvSpPr/>
          <p:nvPr/>
        </p:nvSpPr>
        <p:spPr>
          <a:xfrm>
            <a:off x="1146076" y="1033943"/>
            <a:ext cx="8003064" cy="2279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873E0758-79B2-8F92-9915-75ACD98606F3}"/>
              </a:ext>
            </a:extLst>
          </p:cNvPr>
          <p:cNvSpPr txBox="1"/>
          <p:nvPr/>
        </p:nvSpPr>
        <p:spPr>
          <a:xfrm>
            <a:off x="3620828" y="1027650"/>
            <a:ext cx="4639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※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計算碰撞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邊界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自己</a:t>
            </a:r>
            <a:endPara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56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6A228F47-2C64-49BF-926E-E40D576E5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37" y="293615"/>
            <a:ext cx="7836829" cy="614653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6A9F703D-0481-52CE-ED7A-8AA9C3D54E0C}"/>
              </a:ext>
            </a:extLst>
          </p:cNvPr>
          <p:cNvSpPr/>
          <p:nvPr/>
        </p:nvSpPr>
        <p:spPr>
          <a:xfrm>
            <a:off x="1400961" y="355734"/>
            <a:ext cx="6736360" cy="33689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068EB8D0-BA68-3A85-529A-1DC27F1B4089}"/>
              </a:ext>
            </a:extLst>
          </p:cNvPr>
          <p:cNvSpPr txBox="1"/>
          <p:nvPr/>
        </p:nvSpPr>
        <p:spPr>
          <a:xfrm>
            <a:off x="3931641" y="293615"/>
            <a:ext cx="2164359" cy="93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利用函數計算方向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頭的方向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657E40A8-B061-20C8-F2E8-A127C115643E}"/>
              </a:ext>
            </a:extLst>
          </p:cNvPr>
          <p:cNvSpPr txBox="1"/>
          <p:nvPr/>
        </p:nvSpPr>
        <p:spPr>
          <a:xfrm>
            <a:off x="5013820" y="1924949"/>
            <a:ext cx="282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定義前進</a:t>
            </a:r>
            <a:r>
              <a:rPr lang="zh-TW" altLang="en-US" b="1" dirty="0">
                <a:latin typeface="Poiret One" panose="00000500000000000000" pitchFamily="2" charset="0"/>
                <a:ea typeface="標楷體" panose="03000509000000000000" pitchFamily="65" charset="-120"/>
              </a:rPr>
              <a:t>、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左轉、右轉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97BF2D9-FEEF-64EF-B432-596ECEC63DB2}"/>
              </a:ext>
            </a:extLst>
          </p:cNvPr>
          <p:cNvSpPr/>
          <p:nvPr/>
        </p:nvSpPr>
        <p:spPr>
          <a:xfrm>
            <a:off x="1400961" y="3791824"/>
            <a:ext cx="6736360" cy="2648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FCB746F3-ACBA-24AA-3BE9-ECC4E30BD104}"/>
              </a:ext>
            </a:extLst>
          </p:cNvPr>
          <p:cNvSpPr txBox="1"/>
          <p:nvPr/>
        </p:nvSpPr>
        <p:spPr>
          <a:xfrm>
            <a:off x="4832058" y="4726046"/>
            <a:ext cx="252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計算蛇在地圖中的位置</a:t>
            </a:r>
          </a:p>
        </p:txBody>
      </p:sp>
    </p:spTree>
    <p:extLst>
      <p:ext uri="{BB962C8B-B14F-4D97-AF65-F5344CB8AC3E}">
        <p14:creationId xmlns:p14="http://schemas.microsoft.com/office/powerpoint/2010/main" val="350213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CC281362-8021-4464-796D-9A654D111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868" y="898749"/>
            <a:ext cx="8853706" cy="506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B8DA2ABF-A12E-C582-9869-EF85E178FB06}"/>
              </a:ext>
            </a:extLst>
          </p:cNvPr>
          <p:cNvSpPr txBox="1"/>
          <p:nvPr/>
        </p:nvSpPr>
        <p:spPr>
          <a:xfrm>
            <a:off x="6258467" y="3076580"/>
            <a:ext cx="1336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28619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計算狀態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BBD4DFB0-68AF-205F-48A8-87EF4B03C61D}"/>
              </a:ext>
            </a:extLst>
          </p:cNvPr>
          <p:cNvSpPr txBox="1"/>
          <p:nvPr/>
        </p:nvSpPr>
        <p:spPr>
          <a:xfrm>
            <a:off x="6467343" y="3476690"/>
            <a:ext cx="368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28619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根據現在狀態計算下一步動作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EB4C7A7D-0C77-6B98-C4AD-BA465A202136}"/>
              </a:ext>
            </a:extLst>
          </p:cNvPr>
          <p:cNvSpPr txBox="1"/>
          <p:nvPr/>
        </p:nvSpPr>
        <p:spPr>
          <a:xfrm>
            <a:off x="7236622" y="4574780"/>
            <a:ext cx="1884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27562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更新遊戲狀態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43F0736E-1FA6-5B96-C77F-DF889CA5A86E}"/>
              </a:ext>
            </a:extLst>
          </p:cNvPr>
          <p:cNvSpPr txBox="1"/>
          <p:nvPr/>
        </p:nvSpPr>
        <p:spPr>
          <a:xfrm>
            <a:off x="4699163" y="5026539"/>
            <a:ext cx="393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28619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由上一步的遊戲狀態計算下一步</a:t>
            </a:r>
            <a:endParaRPr lang="en-US" altLang="zh-TW" b="1" dirty="0">
              <a:solidFill>
                <a:srgbClr val="28619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solidFill>
                  <a:srgbClr val="28619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的動作與狀態</a:t>
            </a:r>
          </a:p>
        </p:txBody>
      </p:sp>
    </p:spTree>
    <p:extLst>
      <p:ext uri="{BB962C8B-B14F-4D97-AF65-F5344CB8AC3E}">
        <p14:creationId xmlns:p14="http://schemas.microsoft.com/office/powerpoint/2010/main" val="67831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61129564-F0C8-4DA8-C207-D60CE838245A}"/>
              </a:ext>
            </a:extLst>
          </p:cNvPr>
          <p:cNvSpPr txBox="1"/>
          <p:nvPr/>
        </p:nvSpPr>
        <p:spPr>
          <a:xfrm>
            <a:off x="373380" y="12954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Agent.py</a:t>
            </a:r>
            <a:endParaRPr lang="zh-TW" altLang="en-US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58FA23CF-C460-EFB4-C555-FEA55CDE1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8555"/>
            <a:ext cx="4239217" cy="200052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AB449C97-3E7A-5C87-CE3E-48DE6ABD0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164" y="911888"/>
            <a:ext cx="6643197" cy="415439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CA62C8EA-BE86-D5E3-FD25-276C0A4711A2}"/>
              </a:ext>
            </a:extLst>
          </p:cNvPr>
          <p:cNvSpPr/>
          <p:nvPr/>
        </p:nvSpPr>
        <p:spPr>
          <a:xfrm>
            <a:off x="6774641" y="1104433"/>
            <a:ext cx="5356860" cy="1082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5535AD0F-5582-8B8D-15BA-F9E0E66CEB91}"/>
              </a:ext>
            </a:extLst>
          </p:cNvPr>
          <p:cNvSpPr txBox="1"/>
          <p:nvPr/>
        </p:nvSpPr>
        <p:spPr>
          <a:xfrm>
            <a:off x="9213762" y="1460787"/>
            <a:ext cx="188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繪製分數</a:t>
            </a:r>
            <a:r>
              <a:rPr lang="zh-TW" altLang="en-US" b="1" dirty="0">
                <a:latin typeface="Poiret One" panose="00000500000000000000" pitchFamily="2" charset="0"/>
                <a:ea typeface="標楷體" panose="03000509000000000000" pitchFamily="65" charset="-120"/>
              </a:rPr>
              <a:t>、平均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4852A806-CB15-3607-2404-DE0BDDF75553}"/>
              </a:ext>
            </a:extLst>
          </p:cNvPr>
          <p:cNvSpPr/>
          <p:nvPr/>
        </p:nvSpPr>
        <p:spPr>
          <a:xfrm>
            <a:off x="7056581" y="2788453"/>
            <a:ext cx="5074920" cy="563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69316822-FB50-886C-051D-236EB95EBC26}"/>
              </a:ext>
            </a:extLst>
          </p:cNvPr>
          <p:cNvSpPr txBox="1"/>
          <p:nvPr/>
        </p:nvSpPr>
        <p:spPr>
          <a:xfrm>
            <a:off x="10359981" y="2808783"/>
            <a:ext cx="177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基於當前參數取得移動參數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BBEE3EBC-3575-3FE9-628F-FE538C1620C7}"/>
              </a:ext>
            </a:extLst>
          </p:cNvPr>
          <p:cNvSpPr/>
          <p:nvPr/>
        </p:nvSpPr>
        <p:spPr>
          <a:xfrm>
            <a:off x="7056581" y="3352333"/>
            <a:ext cx="5074920" cy="723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0402E04C-3EB6-A130-F5DF-F92C73003F60}"/>
              </a:ext>
            </a:extLst>
          </p:cNvPr>
          <p:cNvSpPr txBox="1"/>
          <p:nvPr/>
        </p:nvSpPr>
        <p:spPr>
          <a:xfrm>
            <a:off x="10359981" y="3452673"/>
            <a:ext cx="171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執行移動</a:t>
            </a:r>
            <a:endParaRPr lang="en-US" altLang="zh-TW" sz="1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取得新的狀態參數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C6A60102-409C-CE21-C12B-F7F6E59E4BB7}"/>
              </a:ext>
            </a:extLst>
          </p:cNvPr>
          <p:cNvSpPr/>
          <p:nvPr/>
        </p:nvSpPr>
        <p:spPr>
          <a:xfrm>
            <a:off x="7056581" y="4076233"/>
            <a:ext cx="5074920" cy="134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B983D431-9076-6DB2-B1EB-FD24887D75CE}"/>
              </a:ext>
            </a:extLst>
          </p:cNvPr>
          <p:cNvSpPr txBox="1"/>
          <p:nvPr/>
        </p:nvSpPr>
        <p:spPr>
          <a:xfrm>
            <a:off x="7056581" y="5036353"/>
            <a:ext cx="307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儲存短期的遊戲數據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xmlns="" id="{F7C69AE4-CE10-464D-3212-6CB99EE0F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8" y="2959485"/>
            <a:ext cx="5830114" cy="1400370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00ACA1F3-F3AC-BA21-29AF-FBBC85ADB994}"/>
              </a:ext>
            </a:extLst>
          </p:cNvPr>
          <p:cNvSpPr/>
          <p:nvPr/>
        </p:nvSpPr>
        <p:spPr>
          <a:xfrm>
            <a:off x="2150634" y="3868917"/>
            <a:ext cx="1867184" cy="2782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150634" y="4323570"/>
            <a:ext cx="2662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代表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 layer</a:t>
            </a:r>
          </a:p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hidden layer</a:t>
            </a:r>
          </a:p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 layer 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的個數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685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5199FD82-B1FF-DCB1-E446-289ABA72A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38" y="631291"/>
            <a:ext cx="6556620" cy="320918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AD5B45A-CD14-69C5-02F9-120AE0CBD4F6}"/>
              </a:ext>
            </a:extLst>
          </p:cNvPr>
          <p:cNvSpPr/>
          <p:nvPr/>
        </p:nvSpPr>
        <p:spPr>
          <a:xfrm>
            <a:off x="1569720" y="1668195"/>
            <a:ext cx="5029200" cy="1052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8DABE080-918B-7D73-C4F6-F4BA16CCF90E}"/>
              </a:ext>
            </a:extLst>
          </p:cNvPr>
          <p:cNvSpPr txBox="1"/>
          <p:nvPr/>
        </p:nvSpPr>
        <p:spPr>
          <a:xfrm>
            <a:off x="4643139" y="1729740"/>
            <a:ext cx="1454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紀錄最高分數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B43E63E2-B85A-92B4-94FE-8A4BBE5899F8}"/>
              </a:ext>
            </a:extLst>
          </p:cNvPr>
          <p:cNvSpPr/>
          <p:nvPr/>
        </p:nvSpPr>
        <p:spPr>
          <a:xfrm>
            <a:off x="1569720" y="2819400"/>
            <a:ext cx="5029200" cy="1021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7CB08E77-2CE5-6C74-9E43-794F77EEFF6B}"/>
              </a:ext>
            </a:extLst>
          </p:cNvPr>
          <p:cNvSpPr txBox="1"/>
          <p:nvPr/>
        </p:nvSpPr>
        <p:spPr>
          <a:xfrm>
            <a:off x="4643139" y="3090446"/>
            <a:ext cx="1955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繪製出分數與平均</a:t>
            </a:r>
          </a:p>
        </p:txBody>
      </p:sp>
    </p:spTree>
    <p:extLst>
      <p:ext uri="{BB962C8B-B14F-4D97-AF65-F5344CB8AC3E}">
        <p14:creationId xmlns:p14="http://schemas.microsoft.com/office/powerpoint/2010/main" val="30380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33751038-3BFF-508C-73C1-753084545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02" y="484445"/>
            <a:ext cx="5545117" cy="553535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199BAEF3-D708-3081-A5AD-D139FB3C9C9B}"/>
              </a:ext>
            </a:extLst>
          </p:cNvPr>
          <p:cNvSpPr/>
          <p:nvPr/>
        </p:nvSpPr>
        <p:spPr>
          <a:xfrm>
            <a:off x="967740" y="484445"/>
            <a:ext cx="5554980" cy="2113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140BE0BF-F23F-B576-4F5D-D363AF3F101D}"/>
              </a:ext>
            </a:extLst>
          </p:cNvPr>
          <p:cNvSpPr txBox="1"/>
          <p:nvPr/>
        </p:nvSpPr>
        <p:spPr>
          <a:xfrm>
            <a:off x="3901440" y="1272541"/>
            <a:ext cx="2621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檢查蛇的頭是否會撞到邊界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58A9FC97-E25D-12CF-E5F9-2DABA8B92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703" y="908344"/>
            <a:ext cx="2619741" cy="53347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DF56DE46-98FB-FEB3-0886-D2751865DFFC}"/>
              </a:ext>
            </a:extLst>
          </p:cNvPr>
          <p:cNvSpPr txBox="1"/>
          <p:nvPr/>
        </p:nvSpPr>
        <p:spPr>
          <a:xfrm>
            <a:off x="6687703" y="484445"/>
            <a:ext cx="16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Game.py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ABE0B8AF-AF5C-7A34-A16D-DB29A0E0C93C}"/>
              </a:ext>
            </a:extLst>
          </p:cNvPr>
          <p:cNvSpPr/>
          <p:nvPr/>
        </p:nvSpPr>
        <p:spPr>
          <a:xfrm>
            <a:off x="6622549" y="484446"/>
            <a:ext cx="2750051" cy="1126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xmlns="" id="{04C4CBFA-B508-D129-B2CF-A5BACDAC6D42}"/>
              </a:ext>
            </a:extLst>
          </p:cNvPr>
          <p:cNvSpPr/>
          <p:nvPr/>
        </p:nvSpPr>
        <p:spPr>
          <a:xfrm>
            <a:off x="3063240" y="811551"/>
            <a:ext cx="220980" cy="236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xmlns="" id="{C100C2AB-3077-3A5F-83FF-D74C21770E71}"/>
              </a:ext>
            </a:extLst>
          </p:cNvPr>
          <p:cNvSpPr/>
          <p:nvPr/>
        </p:nvSpPr>
        <p:spPr>
          <a:xfrm>
            <a:off x="8530590" y="900782"/>
            <a:ext cx="300990" cy="2742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77594C82-9C93-B00E-7852-3D2556EE2051}"/>
              </a:ext>
            </a:extLst>
          </p:cNvPr>
          <p:cNvSpPr/>
          <p:nvPr/>
        </p:nvSpPr>
        <p:spPr>
          <a:xfrm>
            <a:off x="967740" y="2697480"/>
            <a:ext cx="7863840" cy="3406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521EF339-476A-DC7D-200D-73D34C4482E0}"/>
              </a:ext>
            </a:extLst>
          </p:cNvPr>
          <p:cNvSpPr txBox="1"/>
          <p:nvPr/>
        </p:nvSpPr>
        <p:spPr>
          <a:xfrm>
            <a:off x="5006340" y="2772280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學習那裡有危險的狀態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63C74152-0DC9-9638-072B-36D91FEBAF77}"/>
              </a:ext>
            </a:extLst>
          </p:cNvPr>
          <p:cNvSpPr txBox="1"/>
          <p:nvPr/>
        </p:nvSpPr>
        <p:spPr>
          <a:xfrm>
            <a:off x="4486275" y="4598433"/>
            <a:ext cx="407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如果右邊發生碰撞，則代表左邊有危險</a:t>
            </a:r>
          </a:p>
        </p:txBody>
      </p:sp>
    </p:spTree>
    <p:extLst>
      <p:ext uri="{BB962C8B-B14F-4D97-AF65-F5344CB8AC3E}">
        <p14:creationId xmlns:p14="http://schemas.microsoft.com/office/powerpoint/2010/main" val="2059460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</TotalTime>
  <Words>173</Words>
  <Application>Microsoft Office PowerPoint</Application>
  <PresentationFormat>自訂</PresentationFormat>
  <Paragraphs>40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Theme</vt:lpstr>
      <vt:lpstr>機器學習與實作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機器學習與實作</dc:title>
  <dc:creator>四子一乙-陳泓廷</dc:creator>
  <cp:lastModifiedBy>user</cp:lastModifiedBy>
  <cp:revision>5</cp:revision>
  <dcterms:created xsi:type="dcterms:W3CDTF">2022-10-19T10:14:58Z</dcterms:created>
  <dcterms:modified xsi:type="dcterms:W3CDTF">2022-10-20T06:21:15Z</dcterms:modified>
</cp:coreProperties>
</file>