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34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9447-8993-AD4E-92FB-940603C4D6E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7FEB-2BA3-C543-8324-64A27BDC2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Mriežka</a:t>
            </a:r>
            <a:r>
              <a:rPr lang="en-US" dirty="0" smtClean="0"/>
              <a:t> </a:t>
            </a:r>
            <a:r>
              <a:rPr lang="en-US" dirty="0" err="1" smtClean="0"/>
              <a:t>NxM</a:t>
            </a:r>
            <a:r>
              <a:rPr lang="en-US" dirty="0" smtClean="0"/>
              <a:t> - </a:t>
            </a:r>
            <a:r>
              <a:rPr lang="en-US" dirty="0" err="1" smtClean="0"/>
              <a:t>hillclimbing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Matúš</a:t>
            </a:r>
            <a:r>
              <a:rPr lang="en-US" dirty="0" smtClean="0"/>
              <a:t> </a:t>
            </a:r>
            <a:r>
              <a:rPr lang="en-US" dirty="0" err="1" smtClean="0"/>
              <a:t>Cimerman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Problém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19965"/>
              </p:ext>
            </p:extLst>
          </p:nvPr>
        </p:nvGraphicFramePr>
        <p:xfrm>
          <a:off x="1383323" y="1825625"/>
          <a:ext cx="1821873" cy="238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323"/>
                <a:gridCol w="469323"/>
                <a:gridCol w="469323"/>
                <a:gridCol w="413904"/>
              </a:tblGrid>
              <a:tr h="477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620808"/>
              </p:ext>
            </p:extLst>
          </p:nvPr>
        </p:nvGraphicFramePr>
        <p:xfrm>
          <a:off x="8762067" y="1828190"/>
          <a:ext cx="1821873" cy="238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323"/>
                <a:gridCol w="469323"/>
                <a:gridCol w="469323"/>
                <a:gridCol w="413904"/>
              </a:tblGrid>
              <a:tr h="477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932" y="2541651"/>
            <a:ext cx="5332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-&gt; HDPHPHLLHHPDPHPDDDDL -&gt;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9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53" y="1690687"/>
            <a:ext cx="8816793" cy="4340835"/>
          </a:xfrm>
        </p:spPr>
      </p:pic>
    </p:spTree>
    <p:extLst>
      <p:ext uri="{BB962C8B-B14F-4D97-AF65-F5344CB8AC3E}">
        <p14:creationId xmlns:p14="http://schemas.microsoft.com/office/powerpoint/2010/main" val="16353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32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Mriežka NxM - hillclimbing</vt:lpstr>
      <vt:lpstr>Problém</vt:lpstr>
      <vt:lpstr>Algoritmus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Mriežka NxM - hillclimbing</dc:title>
  <dc:creator>Matúš Cimerman</dc:creator>
  <cp:lastModifiedBy>Matúš Cimerman</cp:lastModifiedBy>
  <cp:revision>8</cp:revision>
  <dcterms:created xsi:type="dcterms:W3CDTF">2016-03-15T10:32:59Z</dcterms:created>
  <dcterms:modified xsi:type="dcterms:W3CDTF">2016-03-15T15:56:34Z</dcterms:modified>
</cp:coreProperties>
</file>