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6" autoAdjust="0"/>
    <p:restoredTop sz="79408" autoAdjust="0"/>
  </p:normalViewPr>
  <p:slideViewPr>
    <p:cSldViewPr snapToGrid="0" snapToObjects="1">
      <p:cViewPr varScale="1">
        <p:scale>
          <a:sx n="112" d="100"/>
          <a:sy n="112" d="100"/>
        </p:scale>
        <p:origin x="-16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419D1-A1B8-4F41-AF45-95BE829F19FA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B86E9-DE12-F848-8170-893AF3AE0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12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Ahojte</a:t>
            </a:r>
            <a:r>
              <a:rPr lang="en-US" dirty="0" smtClean="0"/>
              <a:t>, </a:t>
            </a:r>
            <a:r>
              <a:rPr lang="en-US" dirty="0" err="1" smtClean="0"/>
              <a:t>moje</a:t>
            </a:r>
            <a:r>
              <a:rPr lang="en-US" dirty="0" smtClean="0"/>
              <a:t> </a:t>
            </a:r>
            <a:r>
              <a:rPr lang="en-US" dirty="0" err="1" smtClean="0"/>
              <a:t>meno</a:t>
            </a:r>
            <a:r>
              <a:rPr lang="en-US" dirty="0" smtClean="0"/>
              <a:t> je </a:t>
            </a:r>
            <a:r>
              <a:rPr lang="en-US" dirty="0" err="1" smtClean="0"/>
              <a:t>Matus</a:t>
            </a:r>
            <a:r>
              <a:rPr lang="en-US" dirty="0" smtClean="0"/>
              <a:t> a s </a:t>
            </a:r>
            <a:r>
              <a:rPr lang="en-US" dirty="0" err="1" smtClean="0"/>
              <a:t>Jakubom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venujeme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Venujeme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analyze </a:t>
            </a:r>
            <a:r>
              <a:rPr lang="en-US" dirty="0" err="1" smtClean="0"/>
              <a:t>prudu</a:t>
            </a:r>
            <a:r>
              <a:rPr lang="en-US" dirty="0" smtClean="0"/>
              <a:t> </a:t>
            </a:r>
            <a:r>
              <a:rPr lang="en-US" dirty="0" err="1" smtClean="0"/>
              <a:t>prichadzajucich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udalosti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alebo</a:t>
            </a:r>
            <a:r>
              <a:rPr lang="en-US" baseline="0" dirty="0" smtClean="0"/>
              <a:t> v </a:t>
            </a:r>
            <a:r>
              <a:rPr lang="en-US" baseline="0" dirty="0" err="1" smtClean="0"/>
              <a:t>skratke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udajov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pouzitim</a:t>
            </a:r>
            <a:r>
              <a:rPr lang="en-US" baseline="0" dirty="0" smtClean="0"/>
              <a:t>, ci </a:t>
            </a:r>
            <a:r>
              <a:rPr lang="en-US" baseline="0" dirty="0" err="1" smtClean="0"/>
              <a:t>aplikovanim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roznych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analytickych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metod</a:t>
            </a:r>
            <a:r>
              <a:rPr lang="en-US" baseline="0" dirty="0" smtClean="0"/>
              <a:t>. (15s)</a:t>
            </a:r>
          </a:p>
          <a:p>
            <a:r>
              <a:rPr lang="en-US" baseline="0" dirty="0" err="1" smtClean="0"/>
              <a:t>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kazdy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pozna</a:t>
            </a:r>
            <a:r>
              <a:rPr lang="en-US" baseline="0" dirty="0" smtClean="0"/>
              <a:t> buzzword Big Data a </a:t>
            </a:r>
            <a:r>
              <a:rPr lang="en-US" baseline="0" dirty="0" err="1" smtClean="0"/>
              <a:t>snim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spojene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prudy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</a:t>
            </a:r>
            <a:r>
              <a:rPr lang="en-US" baseline="0" dirty="0" smtClean="0"/>
              <a:t> – je </a:t>
            </a:r>
            <a:r>
              <a:rPr lang="en-US" baseline="0" dirty="0" err="1" smtClean="0"/>
              <a:t>potrebne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robit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analyzu</a:t>
            </a:r>
            <a:r>
              <a:rPr lang="en-US" baseline="0" dirty="0" smtClean="0"/>
              <a:t> v </a:t>
            </a:r>
            <a:r>
              <a:rPr lang="en-US" baseline="0" dirty="0" err="1" smtClean="0"/>
              <a:t>realnom</a:t>
            </a:r>
            <a:r>
              <a:rPr lang="en-US" baseline="0" dirty="0" smtClean="0"/>
              <a:t> case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co je </a:t>
            </a:r>
            <a:r>
              <a:rPr lang="en-US" baseline="0" dirty="0" err="1" smtClean="0"/>
              <a:t>mnohokrat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potrebny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domenovy</a:t>
            </a:r>
            <a:r>
              <a:rPr lang="en-US" baseline="0" dirty="0" smtClean="0"/>
              <a:t> expert – </a:t>
            </a:r>
            <a:r>
              <a:rPr lang="en-US" baseline="0" dirty="0" err="1" smtClean="0"/>
              <a:t>ktoreho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narocne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najst</a:t>
            </a:r>
            <a:r>
              <a:rPr lang="en-US" baseline="0" dirty="0" smtClean="0"/>
              <a:t> (15s???)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B86E9-DE12-F848-8170-893AF3AE0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02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Problemom</a:t>
            </a:r>
            <a:r>
              <a:rPr lang="en-US" dirty="0" smtClean="0"/>
              <a:t> je, </a:t>
            </a:r>
            <a:r>
              <a:rPr lang="en-US" dirty="0" err="1" smtClean="0"/>
              <a:t>ze</a:t>
            </a:r>
            <a:r>
              <a:rPr lang="en-US" dirty="0" smtClean="0"/>
              <a:t> </a:t>
            </a:r>
            <a:r>
              <a:rPr lang="en-US" dirty="0" err="1" smtClean="0"/>
              <a:t>domenovy</a:t>
            </a:r>
            <a:r>
              <a:rPr lang="en-US" baseline="0" dirty="0" smtClean="0"/>
              <a:t> expert </a:t>
            </a:r>
            <a:r>
              <a:rPr lang="en-US" baseline="0" dirty="0" err="1" smtClean="0"/>
              <a:t>casto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musi</a:t>
            </a:r>
            <a:r>
              <a:rPr lang="en-US" baseline="0" dirty="0" smtClean="0"/>
              <a:t> mat </a:t>
            </a:r>
            <a:r>
              <a:rPr lang="en-US" baseline="0" dirty="0" err="1" smtClean="0"/>
              <a:t>detailnu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znalost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analytickom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modely</a:t>
            </a:r>
            <a:r>
              <a:rPr lang="en-US" baseline="0" dirty="0" smtClean="0"/>
              <a:t> – co </a:t>
            </a:r>
            <a:r>
              <a:rPr lang="en-US" baseline="0" dirty="0" err="1" smtClean="0"/>
              <a:t>moze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narocne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domenovy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experti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nemusia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nutne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vediet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vnutri</a:t>
            </a:r>
            <a:r>
              <a:rPr lang="en-US" baseline="0" dirty="0" smtClean="0"/>
              <a:t> model </a:t>
            </a:r>
            <a:r>
              <a:rPr lang="en-US" baseline="0" dirty="0" err="1" smtClean="0"/>
              <a:t>funguje</a:t>
            </a:r>
            <a:r>
              <a:rPr lang="en-US" baseline="0" dirty="0" smtClean="0"/>
              <a:t>. (15s)</a:t>
            </a:r>
          </a:p>
          <a:p>
            <a:r>
              <a:rPr lang="en-US" baseline="0" dirty="0" err="1" smtClean="0"/>
              <a:t>Podobne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pristupy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existuju</a:t>
            </a:r>
            <a:r>
              <a:rPr lang="en-US" baseline="0" dirty="0" smtClean="0"/>
              <a:t> v </a:t>
            </a:r>
            <a:r>
              <a:rPr lang="en-US" baseline="0" dirty="0" err="1" smtClean="0"/>
              <a:t>oblasti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spracovania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statickych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kolekcii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dnes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vsak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pozornosti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dostava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analyza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udajov</a:t>
            </a:r>
            <a:r>
              <a:rPr lang="en-US" baseline="0" dirty="0" smtClean="0"/>
              <a:t> v case </a:t>
            </a:r>
            <a:r>
              <a:rPr lang="en-US" baseline="0" dirty="0" err="1" smtClean="0"/>
              <a:t>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vzniku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preto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potrebujeme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tuto</a:t>
            </a:r>
            <a:r>
              <a:rPr lang="en-US" baseline="0" dirty="0" smtClean="0"/>
              <a:t> oblast </a:t>
            </a:r>
            <a:r>
              <a:rPr lang="en-US" baseline="0" dirty="0" err="1" smtClean="0"/>
              <a:t>skumat</a:t>
            </a:r>
            <a:r>
              <a:rPr lang="en-US" baseline="0" dirty="0" smtClean="0"/>
              <a:t>, ci </a:t>
            </a:r>
            <a:r>
              <a:rPr lang="en-US" baseline="0" dirty="0" err="1" smtClean="0"/>
              <a:t>aplikovania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znamych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modelov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prudove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spracovanie</a:t>
            </a:r>
            <a:r>
              <a:rPr lang="en-US" baseline="0" dirty="0" smtClean="0"/>
              <a:t> (15-20s)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B86E9-DE12-F848-8170-893AF3AE0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02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Vyber</a:t>
            </a:r>
            <a:r>
              <a:rPr lang="en-US" dirty="0" smtClean="0"/>
              <a:t> 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navrh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metody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alebo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metod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zameranim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jednoduchost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interpretovatelnost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pouzivatelom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domenovy</a:t>
            </a:r>
            <a:r>
              <a:rPr lang="en-US" baseline="0" dirty="0" smtClean="0"/>
              <a:t> expert) (10s)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Pouzivatelia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nemaju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detailnu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znalost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modelu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Vyber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spravneho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analytickeho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modelu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Treba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venovat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spracovaniu</a:t>
            </a:r>
            <a:r>
              <a:rPr lang="en-US" baseline="0" dirty="0" smtClean="0"/>
              <a:t> z </a:t>
            </a:r>
            <a:r>
              <a:rPr lang="en-US" baseline="0" dirty="0" err="1" smtClean="0"/>
              <a:t>pohladu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prudu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neobmedzene</a:t>
            </a:r>
            <a:r>
              <a:rPr lang="en-US" baseline="0" dirty="0" smtClean="0"/>
              <a:t> a v </a:t>
            </a:r>
            <a:r>
              <a:rPr lang="en-US" baseline="0" dirty="0" err="1" smtClean="0"/>
              <a:t>takmer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relanom</a:t>
            </a:r>
            <a:r>
              <a:rPr lang="en-US" baseline="0" dirty="0" smtClean="0"/>
              <a:t> case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(20s)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B86E9-DE12-F848-8170-893AF3AE0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0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3AED-617F-F047-B430-24D9255B61B8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5F41-4473-3544-8B09-F4834E35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3AED-617F-F047-B430-24D9255B61B8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5F41-4473-3544-8B09-F4834E35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5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3AED-617F-F047-B430-24D9255B61B8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5F41-4473-3544-8B09-F4834E35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6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3AED-617F-F047-B430-24D9255B61B8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5F41-4473-3544-8B09-F4834E35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9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3AED-617F-F047-B430-24D9255B61B8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5F41-4473-3544-8B09-F4834E35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9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3AED-617F-F047-B430-24D9255B61B8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5F41-4473-3544-8B09-F4834E35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7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3AED-617F-F047-B430-24D9255B61B8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5F41-4473-3544-8B09-F4834E35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5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3AED-617F-F047-B430-24D9255B61B8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5F41-4473-3544-8B09-F4834E35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3AED-617F-F047-B430-24D9255B61B8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5F41-4473-3544-8B09-F4834E35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9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3AED-617F-F047-B430-24D9255B61B8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5F41-4473-3544-8B09-F4834E35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9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3AED-617F-F047-B430-24D9255B61B8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5F41-4473-3544-8B09-F4834E35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5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E3AED-617F-F047-B430-24D9255B61B8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85F41-4473-3544-8B09-F4834E35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0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g-data-image.jpg"/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14814"/>
            <a:ext cx="9144000" cy="91349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65146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Stream analysis of incoming events using different data analysis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35171"/>
            <a:ext cx="6400800" cy="109843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Matúš Cimerman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Supervisor: </a:t>
            </a:r>
            <a:r>
              <a:rPr lang="en-US" sz="2800" dirty="0" err="1" smtClean="0">
                <a:solidFill>
                  <a:schemeClr val="tx1"/>
                </a:solidFill>
              </a:rPr>
              <a:t>Jakub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Ševcech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7" name="Picture 6" descr="ontozur - uvodny slaj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9029"/>
            <a:ext cx="9144000" cy="249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76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g-data-image.jpg"/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14814"/>
            <a:ext cx="9144000" cy="91349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2863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 </a:t>
            </a:r>
            <a:r>
              <a:rPr lang="en-US" dirty="0" smtClean="0"/>
              <a:t>want propose a set of tools which helps interpret advanced analysis models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137" y="2048103"/>
            <a:ext cx="83174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Usable by domain experts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Do not need to have detail knowledge of models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Analogy in static data collection analytics models</a:t>
            </a:r>
          </a:p>
          <a:p>
            <a:pPr marL="571500" indent="-571500">
              <a:buFont typeface="Arial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62465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g-data-image.jpg"/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14814"/>
            <a:ext cx="9144000" cy="91349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2863"/>
            <a:ext cx="9144000" cy="20990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Propose a </a:t>
            </a:r>
            <a:r>
              <a:rPr lang="en-US" dirty="0"/>
              <a:t>data stream </a:t>
            </a:r>
            <a:r>
              <a:rPr lang="en-US" dirty="0" smtClean="0"/>
              <a:t>analysis method(s) which is focused to simplicity and interpretability of results for user.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137" y="2501712"/>
            <a:ext cx="83174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Users do not have detailed knowledge of model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Choose correct (valid, accurate, good enough?) analytical model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Unbounded (near) real-time processing and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74721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299</Words>
  <Application>Microsoft Macintosh PowerPoint</Application>
  <PresentationFormat>On-screen Show (4:3)</PresentationFormat>
  <Paragraphs>24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Stream analysis of incoming events using different data analysis methods</vt:lpstr>
      <vt:lpstr>We want propose a set of tools which helps interpret advanced analysis models</vt:lpstr>
      <vt:lpstr>Propose a data stream analysis method(s) which is focused to simplicity and interpretability of results for user.</vt:lpstr>
    </vt:vector>
  </TitlesOfParts>
  <Company>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analysis of incoming events using different data analysis methods</dc:title>
  <dc:creator>Matúš Cimerman</dc:creator>
  <cp:lastModifiedBy>Matúš Cimerman</cp:lastModifiedBy>
  <cp:revision>12</cp:revision>
  <dcterms:created xsi:type="dcterms:W3CDTF">2015-12-04T18:11:49Z</dcterms:created>
  <dcterms:modified xsi:type="dcterms:W3CDTF">2015-12-04T19:41:27Z</dcterms:modified>
</cp:coreProperties>
</file>