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EA46-0B60-8F42-8FBD-68103C8485FF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8306-7F1F-374B-94D4-682635696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62626"/>
                </a:solidFill>
                <a:latin typeface="HelveticaNeue"/>
              </a:rPr>
              <a:t>Stream analysis of incoming events using different data analysis methods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303735"/>
          </a:xfrm>
        </p:spPr>
        <p:txBody>
          <a:bodyPr/>
          <a:lstStyle/>
          <a:p>
            <a:r>
              <a:rPr lang="en-US" dirty="0" smtClean="0"/>
              <a:t>Matúš Cimerman</a:t>
            </a:r>
          </a:p>
          <a:p>
            <a:r>
              <a:rPr lang="en-US" dirty="0" err="1" smtClean="0"/>
              <a:t>Jakub</a:t>
            </a:r>
            <a:r>
              <a:rPr lang="en-US" dirty="0" smtClean="0"/>
              <a:t> </a:t>
            </a:r>
            <a:r>
              <a:rPr lang="en-US" dirty="0" err="1" smtClean="0"/>
              <a:t>Ševcech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3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Stream analysis of incoming events using different data analysis methods</vt:lpstr>
      <vt:lpstr>PowerPoint Presentation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analysis of incoming events using different data analysis methods</dc:title>
  <dc:creator>Matúš Cimerman</dc:creator>
  <cp:lastModifiedBy>Matúš Cimerman</cp:lastModifiedBy>
  <cp:revision>1</cp:revision>
  <dcterms:created xsi:type="dcterms:W3CDTF">2015-11-27T15:45:25Z</dcterms:created>
  <dcterms:modified xsi:type="dcterms:W3CDTF">2015-11-27T15:46:46Z</dcterms:modified>
</cp:coreProperties>
</file>