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6" autoAdjust="0"/>
    <p:restoredTop sz="79408" autoAdjust="0"/>
  </p:normalViewPr>
  <p:slideViewPr>
    <p:cSldViewPr snapToGrid="0" snapToObjects="1">
      <p:cViewPr varScale="1">
        <p:scale>
          <a:sx n="112" d="100"/>
          <a:sy n="112" d="100"/>
        </p:scale>
        <p:origin x="-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19D1-A1B8-4F41-AF45-95BE829F19FA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86E9-DE12-F848-8170-893AF3AE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Ahojte</a:t>
            </a:r>
            <a:r>
              <a:rPr lang="en-US" dirty="0" smtClean="0"/>
              <a:t>, </a:t>
            </a:r>
            <a:r>
              <a:rPr lang="en-US" dirty="0" err="1" smtClean="0"/>
              <a:t>moje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je </a:t>
            </a:r>
            <a:r>
              <a:rPr lang="en-US" dirty="0" err="1" smtClean="0"/>
              <a:t>Matus</a:t>
            </a:r>
            <a:r>
              <a:rPr lang="en-US" dirty="0" smtClean="0"/>
              <a:t> a s </a:t>
            </a:r>
            <a:r>
              <a:rPr lang="en-US" dirty="0" err="1" smtClean="0"/>
              <a:t>Jakubom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venujeme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Venujeme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analyze </a:t>
            </a:r>
            <a:r>
              <a:rPr lang="en-US" dirty="0" err="1" smtClean="0"/>
              <a:t>prudu</a:t>
            </a:r>
            <a:r>
              <a:rPr lang="en-US" dirty="0" smtClean="0"/>
              <a:t> </a:t>
            </a:r>
            <a:r>
              <a:rPr lang="en-US" dirty="0" err="1" smtClean="0"/>
              <a:t>prichadzajucich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udalosti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skratke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udajov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pouzitim</a:t>
            </a:r>
            <a:r>
              <a:rPr lang="en-US" baseline="0" dirty="0" smtClean="0"/>
              <a:t>, ci </a:t>
            </a:r>
            <a:r>
              <a:rPr lang="en-US" baseline="0" dirty="0" err="1" smtClean="0"/>
              <a:t>aplikovanim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. (15s)</a:t>
            </a:r>
          </a:p>
          <a:p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kazdy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pozna</a:t>
            </a:r>
            <a:r>
              <a:rPr lang="en-US" baseline="0" dirty="0" smtClean="0"/>
              <a:t> buzzword Big Data a </a:t>
            </a:r>
            <a:r>
              <a:rPr lang="en-US" baseline="0" dirty="0" err="1" smtClean="0"/>
              <a:t>snim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– je </a:t>
            </a:r>
            <a:r>
              <a:rPr lang="en-US" baseline="0" dirty="0" err="1" smtClean="0"/>
              <a:t>potrebne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analyzu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realnom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co je </a:t>
            </a:r>
            <a:r>
              <a:rPr lang="en-US" baseline="0" dirty="0" err="1" smtClean="0"/>
              <a:t>mnohokrat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expert – </a:t>
            </a:r>
            <a:r>
              <a:rPr lang="en-US" baseline="0" dirty="0" err="1" smtClean="0"/>
              <a:t>ktoreho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narocne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najst</a:t>
            </a:r>
            <a:r>
              <a:rPr lang="en-US" baseline="0" dirty="0" smtClean="0"/>
              <a:t> (15s???)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Problemom</a:t>
            </a:r>
            <a:r>
              <a:rPr lang="en-US" dirty="0" smtClean="0"/>
              <a:t> je,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domenovy</a:t>
            </a:r>
            <a:r>
              <a:rPr lang="en-US" baseline="0" dirty="0" smtClean="0"/>
              <a:t> expert </a:t>
            </a:r>
            <a:r>
              <a:rPr lang="en-US" baseline="0" dirty="0" err="1" smtClean="0"/>
              <a:t>casto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detailnu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analytickom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modely</a:t>
            </a:r>
            <a:r>
              <a:rPr lang="en-US" baseline="0" dirty="0" smtClean="0"/>
              <a:t> – co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narocne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nemusia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vnutri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funguje</a:t>
            </a:r>
            <a:r>
              <a:rPr lang="en-US" baseline="0" dirty="0" smtClean="0"/>
              <a:t>. (15s)</a:t>
            </a:r>
          </a:p>
          <a:p>
            <a:r>
              <a:rPr lang="en-US" baseline="0" dirty="0" err="1" smtClean="0"/>
              <a:t>Podobne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existuju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oblasti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kolekcii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vsak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pozornosti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udajov</a:t>
            </a:r>
            <a:r>
              <a:rPr lang="en-US" baseline="0" dirty="0" smtClean="0"/>
              <a:t> v case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vzniku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potrebujeme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tuto</a:t>
            </a:r>
            <a:r>
              <a:rPr lang="en-US" baseline="0" dirty="0" smtClean="0"/>
              <a:t> oblast </a:t>
            </a:r>
            <a:r>
              <a:rPr lang="en-US" baseline="0" dirty="0" err="1" smtClean="0"/>
              <a:t>skumat</a:t>
            </a:r>
            <a:r>
              <a:rPr lang="en-US" baseline="0" dirty="0" smtClean="0"/>
              <a:t>, ci </a:t>
            </a:r>
            <a:r>
              <a:rPr lang="en-US" baseline="0" dirty="0" err="1" smtClean="0"/>
              <a:t>aplikovania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znamych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spracovanie</a:t>
            </a:r>
            <a:r>
              <a:rPr lang="en-US" baseline="0" dirty="0" smtClean="0"/>
              <a:t> (15-20s)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Vyber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navrh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zameranim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jednoduchost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interpretovatelnost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pouzivatelom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expert) (10s)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Pouzivatelia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detailnu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Vyber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spravneho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analytickeho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venovat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spracovaniu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pohladu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prudu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neobmedzene</a:t>
            </a:r>
            <a:r>
              <a:rPr lang="en-US" baseline="0" dirty="0" smtClean="0"/>
              <a:t> a v </a:t>
            </a:r>
            <a:r>
              <a:rPr lang="en-US" baseline="0" dirty="0" err="1" smtClean="0"/>
              <a:t>takmer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relanom</a:t>
            </a:r>
            <a:r>
              <a:rPr lang="en-US" baseline="0" dirty="0" smtClean="0"/>
              <a:t> case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(20s)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AED-617F-F047-B430-24D9255B61B8}" type="datetimeFigureOut">
              <a:rPr lang="en-US" smtClean="0"/>
              <a:t>04/12/15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5146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Stream analysis of incoming events using different data analysis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35171"/>
            <a:ext cx="6400800" cy="10984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Matúš Cimerman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Supervisor: </a:t>
            </a:r>
            <a:r>
              <a:rPr lang="en-US" sz="2800" dirty="0" err="1" smtClean="0">
                <a:solidFill>
                  <a:schemeClr val="tx1"/>
                </a:solidFill>
              </a:rPr>
              <a:t>Jakub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Ševcech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 descr="ontozur - uvodny slaj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029"/>
            <a:ext cx="914400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7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863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want propose a set of tools which helps interpret advanced analysis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137" y="2048103"/>
            <a:ext cx="8317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Usable by domain experts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 not need to have detail knowledge of models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Analogy in static data collection analytics models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246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863"/>
            <a:ext cx="9144000" cy="20990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 a </a:t>
            </a:r>
            <a:r>
              <a:rPr lang="en-US" dirty="0"/>
              <a:t>data stream </a:t>
            </a:r>
            <a:r>
              <a:rPr lang="en-US" dirty="0" smtClean="0"/>
              <a:t>analysis method(s) which is focused to simplicity and interpretability of results for user.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137" y="2501712"/>
            <a:ext cx="8317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Users do not have detailed knowledge of model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Choose correct (valid, accurate, good enough?) analytical model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Unbounded (near) real-time processing and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47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299</Words>
  <Application>Microsoft Macintosh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Stream analysis of incoming events using different data analysis methods</vt:lpstr>
      <vt:lpstr>We want propose a set of tools which helps interpret advanced analysis models</vt:lpstr>
      <vt:lpstr>Propose a data stream analysis method(s) which is focused to simplicity and interpretability of results for user.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analysis of incoming events using different data analysis methods</dc:title>
  <dc:creator>Matúš Cimerman</dc:creator>
  <cp:lastModifiedBy>Matúš Cimerman</cp:lastModifiedBy>
  <cp:revision>13</cp:revision>
  <dcterms:created xsi:type="dcterms:W3CDTF">2015-12-04T18:11:49Z</dcterms:created>
  <dcterms:modified xsi:type="dcterms:W3CDTF">2015-12-04T19:49:07Z</dcterms:modified>
</cp:coreProperties>
</file>