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6" autoAdjust="0"/>
    <p:restoredTop sz="79408" autoAdjust="0"/>
  </p:normalViewPr>
  <p:slideViewPr>
    <p:cSldViewPr snapToGrid="0" snapToObjects="1">
      <p:cViewPr varScale="1">
        <p:scale>
          <a:sx n="112" d="100"/>
          <a:sy n="112" d="100"/>
        </p:scale>
        <p:origin x="-16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19D1-A1B8-4F41-AF45-95BE829F19FA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86E9-DE12-F848-8170-893AF3AE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2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Ahojte</a:t>
            </a:r>
            <a:r>
              <a:rPr lang="en-US" dirty="0" smtClean="0"/>
              <a:t>, </a:t>
            </a:r>
            <a:r>
              <a:rPr lang="en-US" dirty="0" err="1" smtClean="0"/>
              <a:t>moje</a:t>
            </a:r>
            <a:r>
              <a:rPr lang="en-US" dirty="0" smtClean="0"/>
              <a:t> </a:t>
            </a:r>
            <a:r>
              <a:rPr lang="en-US" dirty="0" err="1" smtClean="0"/>
              <a:t>meno</a:t>
            </a:r>
            <a:r>
              <a:rPr lang="en-US" dirty="0" smtClean="0"/>
              <a:t> je </a:t>
            </a:r>
            <a:r>
              <a:rPr lang="en-US" dirty="0" err="1" smtClean="0"/>
              <a:t>Matus</a:t>
            </a:r>
            <a:r>
              <a:rPr lang="en-US" dirty="0" smtClean="0"/>
              <a:t> a s </a:t>
            </a:r>
            <a:r>
              <a:rPr lang="en-US" dirty="0" err="1" smtClean="0"/>
              <a:t>Jakubom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venujeme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Venujeme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analyze </a:t>
            </a:r>
            <a:r>
              <a:rPr lang="en-US" dirty="0" err="1" smtClean="0"/>
              <a:t>prudu</a:t>
            </a:r>
            <a:r>
              <a:rPr lang="en-US" dirty="0" smtClean="0"/>
              <a:t> </a:t>
            </a:r>
            <a:r>
              <a:rPr lang="en-US" dirty="0" err="1" smtClean="0"/>
              <a:t>prichadzajucich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udalosti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skratke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udajov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pouzitim</a:t>
            </a:r>
            <a:r>
              <a:rPr lang="en-US" baseline="0" dirty="0" smtClean="0"/>
              <a:t>, ci </a:t>
            </a:r>
            <a:r>
              <a:rPr lang="en-US" baseline="0" dirty="0" err="1" smtClean="0"/>
              <a:t>aplikovanim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roznych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. (15s)</a:t>
            </a:r>
          </a:p>
          <a:p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kazdy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pozna</a:t>
            </a:r>
            <a:r>
              <a:rPr lang="en-US" baseline="0" dirty="0" smtClean="0"/>
              <a:t> buzzword Big Data a </a:t>
            </a:r>
            <a:r>
              <a:rPr lang="en-US" baseline="0" dirty="0" err="1" smtClean="0"/>
              <a:t>snim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– je </a:t>
            </a:r>
            <a:r>
              <a:rPr lang="en-US" baseline="0" dirty="0" err="1" smtClean="0"/>
              <a:t>potrebne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robit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analyzu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realnom</a:t>
            </a:r>
            <a:r>
              <a:rPr lang="en-US" baseline="0" dirty="0" smtClean="0"/>
              <a:t> case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co je </a:t>
            </a:r>
            <a:r>
              <a:rPr lang="en-US" baseline="0" dirty="0" err="1" smtClean="0"/>
              <a:t>mnohokrat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expert – </a:t>
            </a:r>
            <a:r>
              <a:rPr lang="en-US" baseline="0" dirty="0" err="1" smtClean="0"/>
              <a:t>ktoreho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narocne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najst</a:t>
            </a:r>
            <a:r>
              <a:rPr lang="en-US" baseline="0" dirty="0" smtClean="0"/>
              <a:t> (15s???)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Problemom</a:t>
            </a:r>
            <a:r>
              <a:rPr lang="en-US" dirty="0" smtClean="0"/>
              <a:t> je,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domenovy</a:t>
            </a:r>
            <a:r>
              <a:rPr lang="en-US" baseline="0" dirty="0" smtClean="0"/>
              <a:t> expert </a:t>
            </a:r>
            <a:r>
              <a:rPr lang="en-US" baseline="0" dirty="0" err="1" smtClean="0"/>
              <a:t>casto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musi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detailnu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analytickom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modely</a:t>
            </a:r>
            <a:r>
              <a:rPr lang="en-US" baseline="0" dirty="0" smtClean="0"/>
              <a:t> – co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narocne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nemusia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vediet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vnutri</a:t>
            </a:r>
            <a:r>
              <a:rPr lang="en-US" baseline="0" dirty="0" smtClean="0"/>
              <a:t> model </a:t>
            </a:r>
            <a:r>
              <a:rPr lang="en-US" baseline="0" dirty="0" err="1" smtClean="0"/>
              <a:t>funguje</a:t>
            </a:r>
            <a:r>
              <a:rPr lang="en-US" baseline="0" dirty="0" smtClean="0"/>
              <a:t>. (15s)</a:t>
            </a:r>
          </a:p>
          <a:p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statickych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kolekciach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údajov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existujú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</a:t>
            </a:r>
            <a:r>
              <a:rPr lang="en-US" baseline="0" dirty="0" err="1" smtClean="0"/>
              <a:t>ódy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ktoré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jednoduché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použitie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interpretovanie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výsledkov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pričom</a:t>
            </a:r>
            <a:r>
              <a:rPr lang="en-US" baseline="0" dirty="0" smtClean="0"/>
              <a:t> expert </a:t>
            </a:r>
            <a:r>
              <a:rPr lang="en-US" baseline="0" dirty="0" err="1" smtClean="0"/>
              <a:t>nepotrebuje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detailnú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fungovania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štatistika</a:t>
            </a:r>
            <a:r>
              <a:rPr lang="en-US" baseline="0" dirty="0" smtClean="0"/>
              <a:t>, ML, </a:t>
            </a:r>
            <a:r>
              <a:rPr lang="en-US" baseline="0" dirty="0" err="1" smtClean="0"/>
              <a:t>dátova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analytika</a:t>
            </a:r>
            <a:r>
              <a:rPr lang="en-US" baseline="0" dirty="0" smtClean="0"/>
              <a:t>).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Vyber</a:t>
            </a:r>
            <a:r>
              <a:rPr lang="en-US" dirty="0" smtClean="0"/>
              <a:t> 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navrh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zameranim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jednoduchost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interpretovatelnost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pouzivatelom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domenovy</a:t>
            </a:r>
            <a:r>
              <a:rPr lang="en-US" baseline="0" dirty="0" smtClean="0"/>
              <a:t> expert) (10s)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Pouzivatelia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detailnu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znalost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Vyber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spravneho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analytickeho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modelu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Treba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venovat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spracovaniu</a:t>
            </a:r>
            <a:r>
              <a:rPr lang="en-US" baseline="0" dirty="0" smtClean="0"/>
              <a:t> z </a:t>
            </a:r>
            <a:r>
              <a:rPr lang="en-US" baseline="0" dirty="0" err="1" smtClean="0"/>
              <a:t>pohladu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prudu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neobmedzene</a:t>
            </a:r>
            <a:r>
              <a:rPr lang="en-US" baseline="0" dirty="0" smtClean="0"/>
              <a:t> a v </a:t>
            </a:r>
            <a:r>
              <a:rPr lang="en-US" baseline="0" dirty="0" err="1" smtClean="0"/>
              <a:t>takmer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relanom</a:t>
            </a:r>
            <a:r>
              <a:rPr lang="en-US" baseline="0" dirty="0" smtClean="0"/>
              <a:t> case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Chceme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nájst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vhodnú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</a:t>
            </a:r>
            <a:r>
              <a:rPr lang="en-US" baseline="0" dirty="0" err="1" smtClean="0"/>
              <a:t>ódu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upraviť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alebo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vymyslieť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metódu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takú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ktorú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môcť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použiť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každý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doménový</a:t>
            </a:r>
            <a:r>
              <a:rPr lang="en-US" baseline="0" dirty="0" smtClean="0"/>
              <a:t> expert </a:t>
            </a:r>
            <a:r>
              <a:rPr lang="en-US" baseline="0" dirty="0" err="1" smtClean="0"/>
              <a:t>bez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expertom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ML, </a:t>
            </a:r>
            <a:r>
              <a:rPr lang="en-US" baseline="0" dirty="0" err="1" smtClean="0"/>
              <a:t>štatistiku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datovu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analytiku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5B86E9-DE12-F848-8170-893AF3AE0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9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9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3AED-617F-F047-B430-24D9255B61B8}" type="datetimeFigureOut">
              <a:rPr lang="en-US" smtClean="0"/>
              <a:t>05/12/15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5F41-4473-3544-8B09-F4834E35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5146"/>
            <a:ext cx="9144000" cy="1470025"/>
          </a:xfrm>
        </p:spPr>
        <p:txBody>
          <a:bodyPr>
            <a:normAutofit/>
          </a:bodyPr>
          <a:lstStyle/>
          <a:p>
            <a:r>
              <a:rPr lang="en-US" sz="3900" dirty="0" err="1">
                <a:solidFill>
                  <a:srgbClr val="000000"/>
                </a:solidFill>
              </a:rPr>
              <a:t>Analýza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r>
              <a:rPr lang="en-US" sz="3900" dirty="0" err="1">
                <a:solidFill>
                  <a:srgbClr val="000000"/>
                </a:solidFill>
              </a:rPr>
              <a:t>prúdu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r>
              <a:rPr lang="en-US" sz="3900" dirty="0" err="1">
                <a:solidFill>
                  <a:srgbClr val="000000"/>
                </a:solidFill>
              </a:rPr>
              <a:t>prichádzajúcich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r>
              <a:rPr lang="en-US" sz="3900" dirty="0" err="1">
                <a:solidFill>
                  <a:srgbClr val="000000"/>
                </a:solidFill>
              </a:rPr>
              <a:t>udalosti</a:t>
            </a:r>
            <a:r>
              <a:rPr lang="en-US" sz="3900" dirty="0">
                <a:solidFill>
                  <a:srgbClr val="000000"/>
                </a:solidFill>
              </a:rPr>
              <a:t>́ </a:t>
            </a:r>
            <a:r>
              <a:rPr lang="en-US" sz="3900" dirty="0" err="1">
                <a:solidFill>
                  <a:srgbClr val="000000"/>
                </a:solidFill>
              </a:rPr>
              <a:t>použitím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r>
              <a:rPr lang="en-US" sz="3900" dirty="0" err="1">
                <a:solidFill>
                  <a:srgbClr val="000000"/>
                </a:solidFill>
              </a:rPr>
              <a:t>rôznych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r>
              <a:rPr lang="en-US" sz="3900" dirty="0" err="1">
                <a:solidFill>
                  <a:srgbClr val="000000"/>
                </a:solidFill>
              </a:rPr>
              <a:t>metód</a:t>
            </a:r>
            <a:r>
              <a:rPr lang="en-US" sz="3900" dirty="0">
                <a:solidFill>
                  <a:srgbClr val="000000"/>
                </a:solidFill>
              </a:rPr>
              <a:t> pre </a:t>
            </a:r>
            <a:r>
              <a:rPr lang="en-US" sz="3900" dirty="0" err="1">
                <a:solidFill>
                  <a:srgbClr val="000000"/>
                </a:solidFill>
              </a:rPr>
              <a:t>analýzu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r>
              <a:rPr lang="en-US" sz="3900" dirty="0" err="1">
                <a:solidFill>
                  <a:srgbClr val="000000"/>
                </a:solidFill>
              </a:rPr>
              <a:t>údajov</a:t>
            </a:r>
            <a:r>
              <a:rPr lang="en-US" sz="3900" dirty="0">
                <a:solidFill>
                  <a:srgbClr val="000000"/>
                </a:solidFill>
              </a:rPr>
              <a:t> </a:t>
            </a:r>
            <a:endParaRPr lang="en-US" sz="39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1255"/>
            <a:ext cx="6400800" cy="65658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Matúš </a:t>
            </a:r>
            <a:r>
              <a:rPr lang="en-US" sz="2800" dirty="0" smtClean="0">
                <a:solidFill>
                  <a:schemeClr val="tx1"/>
                </a:solidFill>
              </a:rPr>
              <a:t>Cimerman, </a:t>
            </a:r>
            <a:r>
              <a:rPr lang="en-US" sz="2800" dirty="0" err="1" smtClean="0">
                <a:solidFill>
                  <a:schemeClr val="tx1"/>
                </a:solidFill>
              </a:rPr>
              <a:t>Ing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Jakub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Ševcech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 descr="ontozur - uvodny slaj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029"/>
            <a:ext cx="9144000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7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863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Met</a:t>
            </a:r>
            <a:r>
              <a:rPr lang="en-US" dirty="0" err="1" smtClean="0"/>
              <a:t>ódy</a:t>
            </a:r>
            <a:r>
              <a:rPr lang="en-US" dirty="0" smtClean="0"/>
              <a:t>, </a:t>
            </a:r>
            <a:r>
              <a:rPr lang="en-US" dirty="0" err="1" smtClean="0"/>
              <a:t>ktoré</a:t>
            </a:r>
            <a:r>
              <a:rPr lang="en-US" dirty="0" smtClean="0"/>
              <a:t> </a:t>
            </a:r>
            <a:r>
              <a:rPr lang="en-US" dirty="0" err="1" smtClean="0"/>
              <a:t>sú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err="1" smtClean="0"/>
              <a:t>ednoduché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použitie</a:t>
            </a:r>
            <a:r>
              <a:rPr lang="en-US" dirty="0" smtClean="0"/>
              <a:t> pre </a:t>
            </a:r>
            <a:r>
              <a:rPr lang="en-US" dirty="0" err="1" smtClean="0"/>
              <a:t>statické</a:t>
            </a:r>
            <a:r>
              <a:rPr lang="en-US" dirty="0" smtClean="0"/>
              <a:t> </a:t>
            </a:r>
            <a:r>
              <a:rPr lang="en-US" dirty="0" err="1" smtClean="0"/>
              <a:t>kolekcie</a:t>
            </a:r>
            <a:r>
              <a:rPr lang="en-US" dirty="0" smtClean="0"/>
              <a:t> </a:t>
            </a:r>
            <a:r>
              <a:rPr lang="en-US" dirty="0" err="1" smtClean="0"/>
              <a:t>dát</a:t>
            </a:r>
            <a:endParaRPr lang="en-US" dirty="0"/>
          </a:p>
        </p:txBody>
      </p:sp>
      <p:pic>
        <p:nvPicPr>
          <p:cNvPr id="5" name="Picture 4" descr="o2o-purchase-funnel-6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75938"/>
            <a:ext cx="812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g-data-image.jpg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814"/>
            <a:ext cx="9144000" cy="9134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3586"/>
            <a:ext cx="9144000" cy="1146519"/>
          </a:xfrm>
        </p:spPr>
        <p:txBody>
          <a:bodyPr>
            <a:normAutofit/>
          </a:bodyPr>
          <a:lstStyle/>
          <a:p>
            <a:r>
              <a:rPr lang="en-US" dirty="0" err="1" smtClean="0"/>
              <a:t>Niečo</a:t>
            </a:r>
            <a:r>
              <a:rPr lang="en-US" dirty="0" smtClean="0"/>
              <a:t> </a:t>
            </a:r>
            <a:r>
              <a:rPr lang="en-US" dirty="0" err="1" smtClean="0"/>
              <a:t>podobné</a:t>
            </a:r>
            <a:r>
              <a:rPr lang="en-US" dirty="0" smtClean="0"/>
              <a:t>, ale pre </a:t>
            </a:r>
            <a:r>
              <a:rPr lang="en-US" dirty="0" err="1" smtClean="0"/>
              <a:t>prúdy</a:t>
            </a:r>
            <a:r>
              <a:rPr lang="en-US" dirty="0" smtClean="0"/>
              <a:t> </a:t>
            </a:r>
            <a:r>
              <a:rPr lang="en-US" dirty="0" err="1" smtClean="0"/>
              <a:t>dát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137" y="1748779"/>
            <a:ext cx="831740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 dirty="0" err="1" smtClean="0"/>
              <a:t>Jednoduchosť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 dirty="0" err="1" smtClean="0"/>
              <a:t>Interpretovate</a:t>
            </a:r>
            <a:r>
              <a:rPr lang="en-US" sz="3600" dirty="0" err="1" smtClean="0"/>
              <a:t>ľnosť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 dirty="0" err="1" smtClean="0"/>
              <a:t>Výber</a:t>
            </a:r>
            <a:r>
              <a:rPr lang="en-US" sz="3600" dirty="0" smtClean="0"/>
              <a:t> </a:t>
            </a:r>
            <a:r>
              <a:rPr lang="en-US" sz="3600" dirty="0" err="1" smtClean="0"/>
              <a:t>správneho</a:t>
            </a:r>
            <a:r>
              <a:rPr lang="en-US" sz="3600" dirty="0" smtClean="0"/>
              <a:t> </a:t>
            </a:r>
            <a:r>
              <a:rPr lang="en-US" sz="3600" dirty="0" err="1" smtClean="0"/>
              <a:t>modelu</a:t>
            </a:r>
            <a:endParaRPr lang="en-US" sz="3600" dirty="0" smtClean="0"/>
          </a:p>
          <a:p>
            <a:pPr marL="571500" indent="-571500">
              <a:lnSpc>
                <a:spcPct val="150000"/>
              </a:lnSpc>
              <a:buFont typeface="Arial"/>
              <a:buChar char="•"/>
            </a:pPr>
            <a:r>
              <a:rPr lang="en-US" sz="3600" dirty="0" err="1" smtClean="0"/>
              <a:t>Analýza</a:t>
            </a:r>
            <a:r>
              <a:rPr lang="en-US" sz="3600" dirty="0" smtClean="0"/>
              <a:t> v (</a:t>
            </a:r>
            <a:r>
              <a:rPr lang="en-US" sz="3600" dirty="0" err="1" smtClean="0"/>
              <a:t>takmer</a:t>
            </a:r>
            <a:r>
              <a:rPr lang="en-US" sz="3600" dirty="0" smtClean="0"/>
              <a:t>) </a:t>
            </a:r>
            <a:r>
              <a:rPr lang="en-US" sz="3600" dirty="0" err="1" smtClean="0"/>
              <a:t>reálnom</a:t>
            </a:r>
            <a:r>
              <a:rPr lang="en-US" sz="3600" dirty="0" smtClean="0"/>
              <a:t> </a:t>
            </a:r>
            <a:r>
              <a:rPr lang="en-US" sz="3600" dirty="0" err="1" smtClean="0"/>
              <a:t>čase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4721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266</Words>
  <Application>Microsoft Macintosh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Analýza prúdu prichádzajúcich udalostí použitím rôznych metód pre analýzu údajov </vt:lpstr>
      <vt:lpstr>Metódy, ktoré sú jednoduché na použitie pre statické kolekcie dát</vt:lpstr>
      <vt:lpstr>Niečo podobné, ale pre prúdy dát</vt:lpstr>
    </vt:vector>
  </TitlesOfParts>
  <Company>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analysis of incoming events using different data analysis methods</dc:title>
  <dc:creator>Matúš Cimerman</dc:creator>
  <cp:lastModifiedBy>Matúš Cimerman</cp:lastModifiedBy>
  <cp:revision>23</cp:revision>
  <dcterms:created xsi:type="dcterms:W3CDTF">2015-12-04T18:11:49Z</dcterms:created>
  <dcterms:modified xsi:type="dcterms:W3CDTF">2015-12-05T08:56:24Z</dcterms:modified>
</cp:coreProperties>
</file>