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704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407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9111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816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520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8223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927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632" algn="l" defTabSz="2479407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43"/>
  </p:normalViewPr>
  <p:slideViewPr>
    <p:cSldViewPr snapToGrid="0" snapToObjects="1">
      <p:cViewPr>
        <p:scale>
          <a:sx n="50" d="100"/>
          <a:sy n="50" d="100"/>
        </p:scale>
        <p:origin x="93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0404-4898-9545-A058-BA303A72C49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B4FE-0BAC-FD42-91FC-3F916322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0414" y="587828"/>
            <a:ext cx="20099500" cy="3494314"/>
          </a:xfrm>
        </p:spPr>
        <p:txBody>
          <a:bodyPr>
            <a:normAutofit fontScale="90000"/>
          </a:bodyPr>
          <a:lstStyle/>
          <a:p>
            <a:r>
              <a:rPr lang="en-US" sz="10000" b="1" dirty="0"/>
              <a:t>Stream Analysis of Incoming Events Using Different Data Analysis </a:t>
            </a:r>
            <a:r>
              <a:rPr lang="en-US" sz="10000" b="1" dirty="0" smtClean="0"/>
              <a:t>Methods</a:t>
            </a:r>
            <a:r>
              <a:rPr lang="en-US" sz="10000" dirty="0" smtClean="0"/>
              <a:t/>
            </a:r>
            <a:br>
              <a:rPr lang="en-US" sz="10000" dirty="0" smtClean="0"/>
            </a:br>
            <a:r>
              <a:rPr lang="en-US" sz="5400" dirty="0" err="1" smtClean="0"/>
              <a:t>Bc</a:t>
            </a:r>
            <a:r>
              <a:rPr lang="en-US" sz="5400" dirty="0"/>
              <a:t>. Matúš Cimerman, Dr. Jakub </a:t>
            </a:r>
            <a:r>
              <a:rPr lang="en-US" sz="5400" dirty="0" err="1"/>
              <a:t>Ševcech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4" y="1033235"/>
            <a:ext cx="4521200" cy="2603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314935" y="4248149"/>
            <a:ext cx="28150457" cy="8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14935" y="4766257"/>
            <a:ext cx="12139808" cy="4733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 smtClean="0"/>
              <a:t>     Goals: </a:t>
            </a:r>
            <a:endParaRPr lang="en-US" sz="4800" dirty="0" smtClean="0"/>
          </a:p>
          <a:p>
            <a:pPr marL="685800" indent="-685800">
              <a:buFont typeface="Arial" charset="0"/>
              <a:buChar char="•"/>
            </a:pPr>
            <a:r>
              <a:rPr lang="en-US" sz="3200" dirty="0" smtClean="0"/>
              <a:t>Real-time animated model visualization.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3200" dirty="0" smtClean="0"/>
              <a:t>Ease of model interpretation for data domain experts without machine learning algorithms knowledge.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3200" dirty="0" smtClean="0"/>
              <a:t>Model is adapting to drifts and visualizing drift adaptation.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3200" dirty="0" smtClean="0"/>
              <a:t>Accuracy of used classification method is comparable to similar approaches.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13944601" y="4766257"/>
            <a:ext cx="15520792" cy="7241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 smtClean="0"/>
              <a:t>   Hoeffding adaptive trees: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We are using Hoeffding trees with ADWIN adaptive sliding window in task of classification.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Method successfully discover drifts and adapts to them.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Tree consists of learning and split nodes. Learning nodes are leafs which can split. Split nodes are also drift detectors.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When drift is detected, alternating tree starts growing.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If alternating tree has lower error rate, it replaces its origin or is erased.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Hoeffding bound is used to measure split and alternating trees confidence.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Achieved accuracy using artificial dataset was 0.89 and Air dataset was 0.656.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In qualitative experiment we evaluated ability to identify drifts, all participants precisely identified drift influencing tree model.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4" y="12947988"/>
            <a:ext cx="9320101" cy="7772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00080" y="12260034"/>
            <a:ext cx="4660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Tree in stable phase	</a:t>
            </a:r>
            <a:endParaRPr lang="en-US" sz="32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15" y="12947988"/>
            <a:ext cx="9534746" cy="7772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269814" y="12263873"/>
            <a:ext cx="4660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. Drift was discovered	</a:t>
            </a:r>
            <a:endParaRPr lang="en-US" sz="32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061" y="12947988"/>
            <a:ext cx="10058400" cy="776472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026011" y="12260034"/>
            <a:ext cx="8974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Old tree is being replaced with alternating tree	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58905" y="10848022"/>
            <a:ext cx="1100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/>
              <a:t>Discovering drift during </a:t>
            </a:r>
            <a:r>
              <a:rPr lang="en-US" sz="4800" b="1" u="sng" smtClean="0"/>
              <a:t>real-time training: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2528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202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Stream Analysis of Incoming Events Using Different Data Analysis Methods Bc. Matúš Cimerman, Dr. Jakub Ševcech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Analysis of Incoming Events Using Different Data Analysis Methods Bc. Matúš Cimerman, Dr. Jakub Ševcech</dc:title>
  <dc:creator>Matúš Cimerman</dc:creator>
  <cp:lastModifiedBy>Matúš Cimerman</cp:lastModifiedBy>
  <cp:revision>12</cp:revision>
  <cp:lastPrinted>2017-04-26T18:46:34Z</cp:lastPrinted>
  <dcterms:created xsi:type="dcterms:W3CDTF">2017-04-26T08:11:24Z</dcterms:created>
  <dcterms:modified xsi:type="dcterms:W3CDTF">2017-04-26T18:59:04Z</dcterms:modified>
</cp:coreProperties>
</file>