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3DAF4C-C1CC-AB5A-FBAF-3E0796FC2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D699DC-7018-C13A-D9D3-52913073F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0B63910-A74E-DEAB-B8F7-0DC4527E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117E69-5414-BD0F-1E77-2FFF9E67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D916CD-9CA2-A41A-47DA-246B7B4B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739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1570B5-0E4A-9C3E-8EAA-B52391E5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94BC58-16AF-1715-5CCE-A51DE8B2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D8EC11-1A59-E079-E7B1-2C556097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9AD121-6F9B-0ADF-543F-AC6E23E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30EF05F-0543-FB5E-03E4-75C35FB3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286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9E74200-3616-A633-064D-D6A7DCF89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D51F4CF-AE88-C53C-48DE-971FB924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0CB6B-A5CF-C929-6F89-DD60567F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26471-8A21-5E1E-7957-A83BF8A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D87F99-C089-A7DF-7CE0-115D5A18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78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34168A-D3ED-1F28-A860-41419AD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878871-F831-EBF4-A728-EB29CF8A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58B9440-A138-EE34-0506-2505E019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7C5182-024C-5F37-67A6-C1AF114C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CA139E-6788-26D6-B775-74BA952E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6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FA5A86-43C0-A4D9-A6D1-85260F75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31E4B3-7D83-D581-A812-974DB9D0D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66D2F8-32E4-8C3A-4125-C89667BA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A0EA8F-0BB2-4650-3906-E45837A1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3C7DC8-3582-2B3A-5BAD-F35CB33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31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6CAAFC-8954-C5A7-03F4-3D27AD7E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8D72E-37C5-7C26-4147-B0EEBBFFB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CCB3CC-7FAC-5CE2-8265-CE5C11C53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E9F46A-4EAC-1C8C-1F28-335A0CC7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99799BC-E912-8942-01C5-3B2F8584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2990F8-971D-C6D2-0930-8F481F10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6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6A9446-EE02-CD47-6E40-6F082637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2D7F8D-1EDB-FFE6-54F5-2020991C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97CBA5-24C2-B247-68F8-DA6C89809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3003851-4AB1-7C6A-64DB-B3392D05B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055C7A-CA69-283A-D086-F1D83DD0F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5B0D1A2-1D33-10B0-5D6A-FD2B8984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D90439C-A3B1-81DB-62A9-FFFA5A90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123A10C-B0E2-3179-3CB5-F97DF3B0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3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9B3D6-5575-EE98-C226-AE85A4DC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CA28ED2-5901-8975-7581-E545B90D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C25B688-52F6-2E5A-61C8-B80E6E7C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DCC3CF-A67B-6AAF-7AE4-897F1202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09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79F3B99-4C1C-1893-64B8-C02B1C5A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E59E10C-584D-3793-EEC0-E430A4EC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ECA828-CBF1-FCE2-5BE1-B1B4462E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65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875F9F-B3F7-1C43-C183-5F0D7454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BF197-FB3A-FD47-E937-7539EE0B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240FC4-02B0-4EBA-9248-4148F300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F6606F-D3CE-A131-9407-17B5667A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56A97E-52A2-16A3-14D0-607009B3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6BC8E5-180C-960F-F6AC-34B667B9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6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66D86-3A99-5458-A682-65247200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426DD0A-8ABA-2EA1-5698-FA855CFEA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D3A7E4-D61D-FB73-347D-5E2141A8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FB4789-A9B4-DA27-F3DF-00995BCB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283831-BAA8-8BBD-8B5D-19DBF855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2947FC-FC92-AE38-51FC-CFDD8578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396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F655382-C8FC-FB3F-A774-5801A150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118E5-4ED7-3700-BCEA-22C48D3E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354329F-4169-3FA1-E367-6FA2A2DD4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65BA0-7952-4681-AF19-E4ED7EDC414C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D7FF6A-C963-91B6-3C28-8301151A4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5F9636F-62F1-6F37-1CC0-DE1A8F24A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27050-8A57-4156-9EA7-6AA530607C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883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306A6-935B-8185-8A8F-BDB084626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400" dirty="0" err="1"/>
              <a:t>Catan</a:t>
            </a:r>
            <a:r>
              <a:rPr lang="hu-HU" sz="5400" dirty="0"/>
              <a:t> térkép generátor a kiegyensúlyozott </a:t>
            </a:r>
            <a:br>
              <a:rPr lang="hu-HU" sz="5400" dirty="0"/>
            </a:br>
            <a:r>
              <a:rPr lang="hu-HU" sz="5400" dirty="0"/>
              <a:t> játékért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CD931F-2639-1E26-8B26-5DC581259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1947" y="6028426"/>
            <a:ext cx="3370053" cy="829574"/>
          </a:xfrm>
        </p:spPr>
        <p:txBody>
          <a:bodyPr/>
          <a:lstStyle/>
          <a:p>
            <a:r>
              <a:rPr lang="hu-HU" dirty="0"/>
              <a:t>Dézsenyi Balázs Zoltán [JJSFIL]</a:t>
            </a:r>
          </a:p>
        </p:txBody>
      </p:sp>
    </p:spTree>
    <p:extLst>
      <p:ext uri="{BB962C8B-B14F-4D97-AF65-F5344CB8AC3E}">
        <p14:creationId xmlns:p14="http://schemas.microsoft.com/office/powerpoint/2010/main" val="207963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Szélesvásznú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Catan térkép generátor a kiegyensúlyozott   játékért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Dézsenyi Balázs Zoltán</dc:creator>
  <cp:lastModifiedBy>Dézsenyi Balázs Zoltán</cp:lastModifiedBy>
  <cp:revision>1</cp:revision>
  <dcterms:created xsi:type="dcterms:W3CDTF">2025-05-01T08:57:27Z</dcterms:created>
  <dcterms:modified xsi:type="dcterms:W3CDTF">2025-05-01T09:07:30Z</dcterms:modified>
</cp:coreProperties>
</file>