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771D-0AC6-4513-9BEB-D88471E7FFE2}" type="datetimeFigureOut">
              <a:rPr lang="en-US" smtClean="0"/>
              <a:t>2017-10-04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7C86-0EF2-4AED-955C-F9D13A89F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7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771D-0AC6-4513-9BEB-D88471E7FFE2}" type="datetimeFigureOut">
              <a:rPr lang="en-US" smtClean="0"/>
              <a:t>2017-10-04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7C86-0EF2-4AED-955C-F9D13A89F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771D-0AC6-4513-9BEB-D88471E7FFE2}" type="datetimeFigureOut">
              <a:rPr lang="en-US" smtClean="0"/>
              <a:t>2017-10-04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7C86-0EF2-4AED-955C-F9D13A89F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771D-0AC6-4513-9BEB-D88471E7FFE2}" type="datetimeFigureOut">
              <a:rPr lang="en-US" smtClean="0"/>
              <a:t>2017-10-04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7C86-0EF2-4AED-955C-F9D13A89F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3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771D-0AC6-4513-9BEB-D88471E7FFE2}" type="datetimeFigureOut">
              <a:rPr lang="en-US" smtClean="0"/>
              <a:t>2017-10-04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7C86-0EF2-4AED-955C-F9D13A89F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7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771D-0AC6-4513-9BEB-D88471E7FFE2}" type="datetimeFigureOut">
              <a:rPr lang="en-US" smtClean="0"/>
              <a:t>2017-10-04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7C86-0EF2-4AED-955C-F9D13A89F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1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771D-0AC6-4513-9BEB-D88471E7FFE2}" type="datetimeFigureOut">
              <a:rPr lang="en-US" smtClean="0"/>
              <a:t>2017-10-04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7C86-0EF2-4AED-955C-F9D13A89F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6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771D-0AC6-4513-9BEB-D88471E7FFE2}" type="datetimeFigureOut">
              <a:rPr lang="en-US" smtClean="0"/>
              <a:t>2017-10-04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7C86-0EF2-4AED-955C-F9D13A89F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0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771D-0AC6-4513-9BEB-D88471E7FFE2}" type="datetimeFigureOut">
              <a:rPr lang="en-US" smtClean="0"/>
              <a:t>2017-10-04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7C86-0EF2-4AED-955C-F9D13A89F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3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771D-0AC6-4513-9BEB-D88471E7FFE2}" type="datetimeFigureOut">
              <a:rPr lang="en-US" smtClean="0"/>
              <a:t>2017-10-04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7C86-0EF2-4AED-955C-F9D13A89F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9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771D-0AC6-4513-9BEB-D88471E7FFE2}" type="datetimeFigureOut">
              <a:rPr lang="en-US" smtClean="0"/>
              <a:t>2017-10-04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7C86-0EF2-4AED-955C-F9D13A89F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4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F771D-0AC6-4513-9BEB-D88471E7FFE2}" type="datetimeFigureOut">
              <a:rPr lang="en-US" smtClean="0"/>
              <a:t>2017-10-04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7C86-0EF2-4AED-955C-F9D13A89F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784" y="4028835"/>
            <a:ext cx="2132108" cy="24826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13434" y="234892"/>
            <a:ext cx="1413283" cy="61739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CNR Connector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389151" y="234892"/>
            <a:ext cx="2561172" cy="2404687"/>
            <a:chOff x="2566986" y="1417638"/>
            <a:chExt cx="2538413" cy="1906587"/>
          </a:xfrm>
          <a:solidFill>
            <a:srgbClr val="92D050"/>
          </a:solidFill>
        </p:grpSpPr>
        <p:sp>
          <p:nvSpPr>
            <p:cNvPr id="63" name="Rectangle 62"/>
            <p:cNvSpPr/>
            <p:nvPr/>
          </p:nvSpPr>
          <p:spPr>
            <a:xfrm>
              <a:off x="2566986" y="1417638"/>
              <a:ext cx="2538413" cy="1906587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prstClr val="black"/>
                </a:solidFill>
              </a:endParaRP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prstClr val="black"/>
                </a:solidFill>
              </a:endParaRP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prstClr val="black"/>
                </a:solidFill>
              </a:endParaRP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prstClr val="black"/>
                </a:solidFill>
              </a:endParaRP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093104" y="2227262"/>
              <a:ext cx="1793219" cy="954087"/>
            </a:xfrm>
            <a:prstGeom prst="rect">
              <a:avLst/>
            </a:prstGeom>
            <a:solidFill>
              <a:srgbClr val="76B53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white"/>
                  </a:solidFill>
                </a:rPr>
                <a:t>Event Handling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 rot="16200000">
              <a:off x="2270462" y="2136764"/>
              <a:ext cx="1097420" cy="45858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  <a:ea typeface="ＭＳ Ｐゴシック" pitchFamily="2" charset="-128"/>
                </a:rPr>
                <a:t>Controller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093104" y="1651683"/>
              <a:ext cx="1781312" cy="487362"/>
            </a:xfrm>
            <a:prstGeom prst="rect">
              <a:avLst/>
            </a:prstGeom>
            <a:solidFill>
              <a:srgbClr val="76B53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white"/>
                  </a:solidFill>
                </a:rPr>
                <a:t>Initializer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7113431" y="1181101"/>
            <a:ext cx="1413284" cy="61739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ISI Connector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7113434" y="2032789"/>
            <a:ext cx="1413283" cy="61739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Twitter Connector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16109" y="234892"/>
            <a:ext cx="1742237" cy="61739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CNR Server</a:t>
            </a:r>
            <a:br>
              <a:rPr lang="en-US" sz="1400" dirty="0">
                <a:solidFill>
                  <a:prstClr val="white"/>
                </a:solidFill>
              </a:rPr>
            </a:br>
            <a:r>
              <a:rPr lang="en-US" sz="1400" dirty="0">
                <a:solidFill>
                  <a:prstClr val="white"/>
                </a:solidFill>
              </a:rPr>
              <a:t>(NDLIB)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416108" y="1181101"/>
            <a:ext cx="1742237" cy="61739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ISI Server (</a:t>
            </a:r>
            <a:r>
              <a:rPr lang="en-US" sz="1400" dirty="0" err="1">
                <a:solidFill>
                  <a:prstClr val="white"/>
                </a:solidFill>
              </a:rPr>
              <a:t>Gleamviz</a:t>
            </a:r>
            <a:r>
              <a:rPr lang="en-US" sz="1400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16107" y="2032789"/>
            <a:ext cx="1742237" cy="61739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Twitter Server (USTUTT)</a:t>
            </a:r>
          </a:p>
        </p:txBody>
      </p:sp>
      <p:cxnSp>
        <p:nvCxnSpPr>
          <p:cNvPr id="13" name="Straight Connector 12"/>
          <p:cNvCxnSpPr>
            <a:stCxn id="6" idx="3"/>
            <a:endCxn id="10" idx="1"/>
          </p:cNvCxnSpPr>
          <p:nvPr/>
        </p:nvCxnSpPr>
        <p:spPr>
          <a:xfrm>
            <a:off x="8526717" y="543591"/>
            <a:ext cx="8893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  <a:endCxn id="11" idx="1"/>
          </p:cNvCxnSpPr>
          <p:nvPr/>
        </p:nvCxnSpPr>
        <p:spPr>
          <a:xfrm>
            <a:off x="8526715" y="1489800"/>
            <a:ext cx="8893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3"/>
            <a:endCxn id="12" idx="1"/>
          </p:cNvCxnSpPr>
          <p:nvPr/>
        </p:nvCxnSpPr>
        <p:spPr>
          <a:xfrm>
            <a:off x="8526717" y="2341488"/>
            <a:ext cx="8893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loud 15"/>
          <p:cNvSpPr/>
          <p:nvPr/>
        </p:nvSpPr>
        <p:spPr>
          <a:xfrm>
            <a:off x="8672917" y="302263"/>
            <a:ext cx="596990" cy="482657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7" name="Cloud 16"/>
          <p:cNvSpPr/>
          <p:nvPr/>
        </p:nvSpPr>
        <p:spPr>
          <a:xfrm>
            <a:off x="8672916" y="1260538"/>
            <a:ext cx="596990" cy="482657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8" name="Cloud 17"/>
          <p:cNvSpPr/>
          <p:nvPr/>
        </p:nvSpPr>
        <p:spPr>
          <a:xfrm>
            <a:off x="8672917" y="2100160"/>
            <a:ext cx="596990" cy="482657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072705" y="4028835"/>
            <a:ext cx="2540255" cy="2482666"/>
            <a:chOff x="2052639" y="4457699"/>
            <a:chExt cx="2538413" cy="2152650"/>
          </a:xfrm>
          <a:solidFill>
            <a:srgbClr val="92D050"/>
          </a:solidFill>
        </p:grpSpPr>
        <p:sp>
          <p:nvSpPr>
            <p:cNvPr id="58" name="Rectangle 57"/>
            <p:cNvSpPr/>
            <p:nvPr/>
          </p:nvSpPr>
          <p:spPr>
            <a:xfrm>
              <a:off x="2052639" y="4457699"/>
              <a:ext cx="2538413" cy="2152650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prstClr val="white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771777" y="4695825"/>
              <a:ext cx="1600200" cy="487362"/>
            </a:xfrm>
            <a:prstGeom prst="rect">
              <a:avLst/>
            </a:prstGeom>
            <a:solidFill>
              <a:srgbClr val="76B53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white"/>
                  </a:solidFill>
                </a:rPr>
                <a:t>Aggregator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771777" y="5290344"/>
              <a:ext cx="1600200" cy="487362"/>
            </a:xfrm>
            <a:prstGeom prst="rect">
              <a:avLst/>
            </a:prstGeom>
            <a:solidFill>
              <a:srgbClr val="76B53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white"/>
                  </a:solidFill>
                </a:rPr>
                <a:t>Filter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762510" y="5884863"/>
              <a:ext cx="1600200" cy="487362"/>
            </a:xfrm>
            <a:prstGeom prst="rect">
              <a:avLst/>
            </a:prstGeom>
            <a:solidFill>
              <a:srgbClr val="76B53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white"/>
                  </a:solidFill>
                </a:rPr>
                <a:t>Data Model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1274081" y="5374537"/>
              <a:ext cx="2133313" cy="33830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  <a:ea typeface="ＭＳ Ｐゴシック" pitchFamily="2" charset="-128"/>
                </a:rPr>
                <a:t>Data</a:t>
              </a:r>
            </a:p>
          </p:txBody>
        </p:sp>
      </p:grpSp>
      <p:cxnSp>
        <p:nvCxnSpPr>
          <p:cNvPr id="20" name="Straight Arrow Connector 19"/>
          <p:cNvCxnSpPr>
            <a:cxnSpLocks/>
          </p:cNvCxnSpPr>
          <p:nvPr/>
        </p:nvCxnSpPr>
        <p:spPr>
          <a:xfrm flipV="1">
            <a:off x="4083846" y="2789775"/>
            <a:ext cx="981086" cy="112871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6812575" y="2789774"/>
            <a:ext cx="732566" cy="91902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-676637" y="5099725"/>
            <a:ext cx="2484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ea typeface="ＭＳ Ｐゴシック" pitchFamily="2" charset="-128"/>
              </a:rPr>
              <a:t>Framework Configuration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60688" y="4306241"/>
            <a:ext cx="1480217" cy="5593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white"/>
                </a:solidFill>
              </a:rPr>
              <a:t>Configs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60687" y="4989992"/>
            <a:ext cx="1480217" cy="5612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Mappings</a:t>
            </a:r>
          </a:p>
        </p:txBody>
      </p:sp>
      <p:cxnSp>
        <p:nvCxnSpPr>
          <p:cNvPr id="56" name="Straight Arrow Connector 55"/>
          <p:cNvCxnSpPr>
            <a:cxnSpLocks/>
            <a:stCxn id="5" idx="0"/>
          </p:cNvCxnSpPr>
          <p:nvPr/>
        </p:nvCxnSpPr>
        <p:spPr>
          <a:xfrm flipV="1">
            <a:off x="1384838" y="1341619"/>
            <a:ext cx="0" cy="268721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63" idx="1"/>
          </p:cNvCxnSpPr>
          <p:nvPr/>
        </p:nvCxnSpPr>
        <p:spPr>
          <a:xfrm>
            <a:off x="1384838" y="1341619"/>
            <a:ext cx="3004313" cy="549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8666239">
            <a:off x="3530153" y="2991346"/>
            <a:ext cx="1107387" cy="472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ea typeface="ＭＳ Ｐゴシック" pitchFamily="2" charset="-128"/>
              </a:rPr>
              <a:t>Update</a:t>
            </a:r>
          </a:p>
        </p:txBody>
      </p:sp>
      <p:sp>
        <p:nvSpPr>
          <p:cNvPr id="27" name="TextBox 26"/>
          <p:cNvSpPr txBox="1"/>
          <p:nvPr/>
        </p:nvSpPr>
        <p:spPr>
          <a:xfrm rot="3095839">
            <a:off x="6929020" y="3015850"/>
            <a:ext cx="1107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ea typeface="ＭＳ Ｐゴシック" pitchFamily="2" charset="-128"/>
              </a:rPr>
              <a:t>Update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H="1" flipV="1">
            <a:off x="6478904" y="2792733"/>
            <a:ext cx="730508" cy="91229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3136014">
            <a:off x="5860406" y="3218345"/>
            <a:ext cx="1614821" cy="338554"/>
          </a:xfrm>
          <a:prstGeom prst="rect">
            <a:avLst/>
          </a:prstGeom>
          <a:noFill/>
          <a:ln>
            <a:noFill/>
            <a:headEnd type="triangle" w="med" len="med"/>
            <a:tailEnd type="triangle" w="med" len="med"/>
          </a:ln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ea typeface="ＭＳ Ｐゴシック" pitchFamily="2" charset="-128"/>
              </a:rPr>
              <a:t>User Action</a:t>
            </a:r>
          </a:p>
        </p:txBody>
      </p:sp>
      <p:sp>
        <p:nvSpPr>
          <p:cNvPr id="30" name="TextBox 29"/>
          <p:cNvSpPr txBox="1"/>
          <p:nvPr/>
        </p:nvSpPr>
        <p:spPr>
          <a:xfrm rot="18533011">
            <a:off x="4308493" y="3214454"/>
            <a:ext cx="964426" cy="47241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ea typeface="ＭＳ Ｐゴシック" pitchFamily="2" charset="-128"/>
              </a:rPr>
              <a:t>Notify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3712948" y="2771742"/>
            <a:ext cx="1007058" cy="114674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359708" y="3807819"/>
            <a:ext cx="3192072" cy="2927923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 rot="16200000">
            <a:off x="6260333" y="4774954"/>
            <a:ext cx="864339" cy="3385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ea typeface="ＭＳ Ｐゴシック" pitchFamily="2" charset="-128"/>
              </a:rPr>
              <a:t>V </a:t>
            </a:r>
            <a:r>
              <a:rPr lang="en-US" sz="1600" dirty="0" err="1">
                <a:solidFill>
                  <a:prstClr val="black"/>
                </a:solidFill>
                <a:ea typeface="ＭＳ Ｐゴシック" pitchFamily="2" charset="-128"/>
              </a:rPr>
              <a:t>i</a:t>
            </a:r>
            <a:r>
              <a:rPr lang="en-US" sz="1600" dirty="0">
                <a:solidFill>
                  <a:prstClr val="black"/>
                </a:solidFill>
                <a:ea typeface="ＭＳ Ｐゴシック" pitchFamily="2" charset="-128"/>
              </a:rPr>
              <a:t> e w 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009408" y="3865203"/>
            <a:ext cx="2311654" cy="221147"/>
          </a:xfrm>
          <a:prstGeom prst="rect">
            <a:avLst/>
          </a:prstGeom>
          <a:solidFill>
            <a:srgbClr val="76B53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Timeline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009408" y="4196852"/>
            <a:ext cx="2319580" cy="221147"/>
          </a:xfrm>
          <a:prstGeom prst="rect">
            <a:avLst/>
          </a:prstGeom>
          <a:solidFill>
            <a:srgbClr val="76B53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Map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21725" y="4848938"/>
            <a:ext cx="2307264" cy="221147"/>
          </a:xfrm>
          <a:prstGeom prst="rect">
            <a:avLst/>
          </a:prstGeom>
          <a:solidFill>
            <a:srgbClr val="76B53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Graph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021724" y="5178300"/>
            <a:ext cx="2307265" cy="221147"/>
          </a:xfrm>
          <a:prstGeom prst="rect">
            <a:avLst/>
          </a:prstGeom>
          <a:solidFill>
            <a:srgbClr val="76B53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Matrix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009407" y="5502461"/>
            <a:ext cx="2319583" cy="221147"/>
          </a:xfrm>
          <a:prstGeom prst="rect">
            <a:avLst/>
          </a:prstGeom>
          <a:solidFill>
            <a:srgbClr val="76B53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Scarf Plot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021725" y="6144026"/>
            <a:ext cx="2307266" cy="2211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Data Service Settings Panel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285372" y="3865203"/>
            <a:ext cx="509847" cy="2211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</a:endParaRPr>
          </a:p>
        </p:txBody>
      </p:sp>
      <p:pic>
        <p:nvPicPr>
          <p:cNvPr id="33" name="Picture 2" descr="https://image.freepik.com/free-icon/male-user-shadow_318-3404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749" y="4488998"/>
            <a:ext cx="1171650" cy="116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10367923" y="5639688"/>
            <a:ext cx="925408" cy="478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35" name="Straight Arrow Connector 34"/>
          <p:cNvCxnSpPr>
            <a:cxnSpLocks/>
            <a:stCxn id="58" idx="3"/>
            <a:endCxn id="42" idx="1"/>
          </p:cNvCxnSpPr>
          <p:nvPr/>
        </p:nvCxnSpPr>
        <p:spPr>
          <a:xfrm>
            <a:off x="5612960" y="5270168"/>
            <a:ext cx="746748" cy="161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5" idx="3"/>
            <a:endCxn id="58" idx="1"/>
          </p:cNvCxnSpPr>
          <p:nvPr/>
        </p:nvCxnSpPr>
        <p:spPr>
          <a:xfrm>
            <a:off x="2450892" y="5270168"/>
            <a:ext cx="621813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6" idx="1"/>
          </p:cNvCxnSpPr>
          <p:nvPr/>
        </p:nvCxnSpPr>
        <p:spPr>
          <a:xfrm>
            <a:off x="6950323" y="543591"/>
            <a:ext cx="1631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943629" y="1508221"/>
            <a:ext cx="1631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962640" y="2335113"/>
            <a:ext cx="1631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828478" y="713917"/>
            <a:ext cx="279431" cy="2767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60686" y="5671938"/>
            <a:ext cx="1480217" cy="6173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white"/>
                </a:solidFill>
              </a:rPr>
              <a:t>Look&amp;Feels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009407" y="4525526"/>
            <a:ext cx="2319581" cy="221147"/>
          </a:xfrm>
          <a:prstGeom prst="rect">
            <a:avLst/>
          </a:prstGeom>
          <a:solidFill>
            <a:srgbClr val="76B53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Globe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021725" y="5815107"/>
            <a:ext cx="2307266" cy="221147"/>
          </a:xfrm>
          <a:prstGeom prst="rect">
            <a:avLst/>
          </a:prstGeom>
          <a:solidFill>
            <a:srgbClr val="76B53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Data and Filter Statistics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9285369" y="4196802"/>
            <a:ext cx="509847" cy="2196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285372" y="4526417"/>
            <a:ext cx="509847" cy="2211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9285372" y="4848047"/>
            <a:ext cx="509847" cy="2211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9285371" y="5178299"/>
            <a:ext cx="509847" cy="2211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9285369" y="5500821"/>
            <a:ext cx="509847" cy="2227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285370" y="5815106"/>
            <a:ext cx="509847" cy="2211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285369" y="6144025"/>
            <a:ext cx="509847" cy="2211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5F7217-4F6B-4A65-9568-A265ECC127C8}"/>
              </a:ext>
            </a:extLst>
          </p:cNvPr>
          <p:cNvSpPr/>
          <p:nvPr/>
        </p:nvSpPr>
        <p:spPr>
          <a:xfrm>
            <a:off x="7025385" y="6451913"/>
            <a:ext cx="2307266" cy="2211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Toolbar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7031AC2-11C2-4AB7-AA6F-7C1FBE8B9940}"/>
              </a:ext>
            </a:extLst>
          </p:cNvPr>
          <p:cNvSpPr/>
          <p:nvPr/>
        </p:nvSpPr>
        <p:spPr>
          <a:xfrm>
            <a:off x="9289029" y="6451912"/>
            <a:ext cx="509847" cy="2211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50C7ED-1528-480E-B643-9CA694BD0EFD}"/>
              </a:ext>
            </a:extLst>
          </p:cNvPr>
          <p:cNvSpPr txBox="1"/>
          <p:nvPr/>
        </p:nvSpPr>
        <p:spPr>
          <a:xfrm>
            <a:off x="6508798" y="6235146"/>
            <a:ext cx="367408" cy="3385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ea typeface="ＭＳ Ｐゴシック" pitchFamily="2" charset="-128"/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8924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Frank Heyen</cp:lastModifiedBy>
  <cp:revision>7</cp:revision>
  <dcterms:created xsi:type="dcterms:W3CDTF">2017-05-22T14:28:37Z</dcterms:created>
  <dcterms:modified xsi:type="dcterms:W3CDTF">2017-10-04T16:18:20Z</dcterms:modified>
</cp:coreProperties>
</file>