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FF3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/>
    <p:restoredTop sz="96341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1BBC-1233-D4A3-99AF-644C3EDE9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82263-CDC0-F61C-EA4D-B1E36288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ADBD-4342-C3FE-E6A9-4175A8FD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0FED8-F5BD-1416-E1A7-27D065ED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09D58-7AFB-8869-E111-BF065C21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0D14-DEB4-DFD2-D0B6-E4B27780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ABEC3-1D5E-11EF-1222-747C0531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A02F-537C-79F3-C8D8-B432FEC4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152B1-0092-B9D7-CD3C-8241FA29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6595-6A3C-F81C-215A-093B98E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4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7DAAC-8F64-061D-A9CC-6B5C82D3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E2FB1-2DD2-1F6C-9D1E-C472291E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4F506-4323-E308-AB2F-B30FD09F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8B29-3EFF-D44C-CBF2-CF69C91C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AA119-04AC-033B-1BCF-681962D7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1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5835-3A6E-3217-2821-BA494ED0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E9C9-60CF-E4D5-8E36-41BF548D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9FA8C-EB25-C564-53E6-31AF527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434B4-090F-4D6C-99B4-289E9E6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1FDB9-4D50-777C-7E7B-7B32D152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7347-51A5-79C7-2C8E-FD23CA4D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F666C-C910-1125-57FA-BB541872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643D5-CECB-75E7-61D9-E9BA9D8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89E06-0883-7444-02AF-FB3A8B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BA9B2-7928-0FD5-C7CE-1288019C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97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35C9E-5FCF-8817-F379-CE949E35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78F6D-09D5-00CB-1DDD-E1FF5475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34998-B95E-DE35-39F6-E4180655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7A89A-38C2-AB56-483B-B57FA96E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69E3B-A536-21BE-93A7-54A6A03B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126CC-EFDC-42F2-E5AB-F1D2DF2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0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3EB2-7FAC-5809-34AD-0E6117F5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FA2E6-9433-64A2-414C-5A8221C7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E4210-CD5F-56D1-0F0A-37EF7012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376D99-F179-69F8-91E5-A336E946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2CF65-66D6-5828-F9A7-6391DE9EA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4A476-7144-CC65-5EF9-5959405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C3FD9-91B0-F1EC-3BD8-670C2659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0A2E9-9972-D7E8-3601-FF57C335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3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5A20-1B65-677D-5D0E-3505ED1D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61312-0E98-B3A2-75B7-5DE0C6C6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320FB-9291-8A57-8EF8-524815C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1628B-5631-7528-1DA1-07C88B41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5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64AC9-BC80-610B-D390-63052D1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4C683-85D6-9F31-BF06-2A80A8EA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68D69-C2EC-76FA-7BAA-A7D808DB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09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D336-EA3C-2709-B2C0-1995281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4F45-8901-4F9A-7F77-F210BC2C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F2240-9B99-E9B1-6F0F-D98E3E76A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A91C8-89A8-11E7-48D1-410DFEA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0DF15-58C1-99F8-A720-D0B4D95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A216A-964A-6492-13BC-F12DE8A4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54D3F-CEB3-4F06-53D8-D8BE01E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4D68B2-4F18-0121-5F11-A68BF0572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A479C-B005-0782-D9B5-D439F7F2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50781-131E-9D13-6E41-439219A8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BD3CD-EC5A-B876-4881-1DB62E14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24B5-5BE4-F6FA-A44C-8260A8D7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CD196-6B6C-169F-B5F2-04A678D5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399F2-B449-3CA2-F704-8914CCF8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35A8-FC9B-B63B-5165-916D98866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9BC7-E90A-224A-BA3A-E3B00524A1D3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59A23-C4D0-0E14-01CA-C1436E04D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2FCF4-2716-4319-A425-2505B7F0C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3213E-A50B-2711-02FA-1E2E97EBC6BA}"/>
              </a:ext>
            </a:extLst>
          </p:cNvPr>
          <p:cNvSpPr txBox="1"/>
          <p:nvPr/>
        </p:nvSpPr>
        <p:spPr>
          <a:xfrm>
            <a:off x="6534717" y="118945"/>
            <a:ext cx="149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i="1" dirty="0"/>
              <a:t>DOWN</a:t>
            </a:r>
            <a:endParaRPr kumimoji="1" lang="zh-CN" altLang="en-US" sz="2400" b="1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3F27D-38F8-03B8-9A13-C18E75DBB5F4}"/>
              </a:ext>
            </a:extLst>
          </p:cNvPr>
          <p:cNvSpPr/>
          <p:nvPr/>
        </p:nvSpPr>
        <p:spPr>
          <a:xfrm>
            <a:off x="6657811" y="609935"/>
            <a:ext cx="1590654" cy="144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>
                  <a:tint val="44500"/>
                  <a:satMod val="160000"/>
                </a:srgbClr>
              </a:gs>
              <a:gs pos="41000">
                <a:srgbClr val="FF3B6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D2C57F-211D-F412-9568-E5136A129DCD}"/>
              </a:ext>
            </a:extLst>
          </p:cNvPr>
          <p:cNvSpPr txBox="1"/>
          <p:nvPr/>
        </p:nvSpPr>
        <p:spPr>
          <a:xfrm>
            <a:off x="7811194" y="317547"/>
            <a:ext cx="149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i="1" dirty="0"/>
              <a:t>FORCE</a:t>
            </a:r>
            <a:endParaRPr kumimoji="1" lang="zh-CN" altLang="en-US" sz="2400" b="1" i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E1A1C-5409-954A-A420-D1B143B18278}"/>
              </a:ext>
            </a:extLst>
          </p:cNvPr>
          <p:cNvSpPr/>
          <p:nvPr/>
        </p:nvSpPr>
        <p:spPr>
          <a:xfrm>
            <a:off x="8029410" y="270654"/>
            <a:ext cx="1590654" cy="144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48000">
                <a:srgbClr val="FFC000"/>
              </a:gs>
              <a:gs pos="100000">
                <a:schemeClr val="bg1"/>
              </a:gs>
              <a:gs pos="0">
                <a:srgbClr val="FF94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2EC7EDE-9491-BF34-698B-4E54EE45B4B2}"/>
              </a:ext>
            </a:extLst>
          </p:cNvPr>
          <p:cNvSpPr/>
          <p:nvPr/>
        </p:nvSpPr>
        <p:spPr>
          <a:xfrm>
            <a:off x="5724545" y="860917"/>
            <a:ext cx="5146766" cy="3426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驾驶员：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66EFABB-0821-45E8-C64C-B4B159E869E7}"/>
              </a:ext>
            </a:extLst>
          </p:cNvPr>
          <p:cNvSpPr/>
          <p:nvPr/>
        </p:nvSpPr>
        <p:spPr>
          <a:xfrm>
            <a:off x="5724545" y="1348585"/>
            <a:ext cx="5146766" cy="3426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83E67E-C325-0383-A97C-964E3F4B62A5}"/>
              </a:ext>
            </a:extLst>
          </p:cNvPr>
          <p:cNvCxnSpPr>
            <a:cxnSpLocks/>
          </p:cNvCxnSpPr>
          <p:nvPr/>
        </p:nvCxnSpPr>
        <p:spPr>
          <a:xfrm>
            <a:off x="8174166" y="1353182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B68CEC7-4ABE-9762-BA5C-59578302036B}"/>
              </a:ext>
            </a:extLst>
          </p:cNvPr>
          <p:cNvCxnSpPr>
            <a:cxnSpLocks/>
          </p:cNvCxnSpPr>
          <p:nvPr/>
        </p:nvCxnSpPr>
        <p:spPr>
          <a:xfrm>
            <a:off x="7222419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5070121-9A7F-2A69-E096-1273262C881B}"/>
              </a:ext>
            </a:extLst>
          </p:cNvPr>
          <p:cNvCxnSpPr>
            <a:cxnSpLocks/>
          </p:cNvCxnSpPr>
          <p:nvPr/>
        </p:nvCxnSpPr>
        <p:spPr>
          <a:xfrm>
            <a:off x="9093255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A50D26B-EB07-667B-315E-C264CDFB52A0}"/>
              </a:ext>
            </a:extLst>
          </p:cNvPr>
          <p:cNvCxnSpPr>
            <a:cxnSpLocks/>
          </p:cNvCxnSpPr>
          <p:nvPr/>
        </p:nvCxnSpPr>
        <p:spPr>
          <a:xfrm>
            <a:off x="10006148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E18036-66AE-0309-4282-D8E6D24A89A8}"/>
              </a:ext>
            </a:extLst>
          </p:cNvPr>
          <p:cNvSpPr/>
          <p:nvPr/>
        </p:nvSpPr>
        <p:spPr>
          <a:xfrm>
            <a:off x="5711483" y="1789799"/>
            <a:ext cx="1475999" cy="3426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黑队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55FD49-5BBA-506B-94F8-CA30D4ECAD32}"/>
              </a:ext>
            </a:extLst>
          </p:cNvPr>
          <p:cNvSpPr/>
          <p:nvPr/>
        </p:nvSpPr>
        <p:spPr>
          <a:xfrm>
            <a:off x="5711483" y="2228471"/>
            <a:ext cx="1475999" cy="342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蓝队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9FED18-635D-1824-FE3F-6A5A3C4DF0D4}"/>
              </a:ext>
            </a:extLst>
          </p:cNvPr>
          <p:cNvSpPr/>
          <p:nvPr/>
        </p:nvSpPr>
        <p:spPr>
          <a:xfrm>
            <a:off x="5711483" y="2667143"/>
            <a:ext cx="1475999" cy="342601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绿队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1226A6-A779-58D3-2AE8-46835A5434CD}"/>
              </a:ext>
            </a:extLst>
          </p:cNvPr>
          <p:cNvSpPr/>
          <p:nvPr/>
        </p:nvSpPr>
        <p:spPr>
          <a:xfrm>
            <a:off x="5711483" y="3105815"/>
            <a:ext cx="1475999" cy="342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黄队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6406B5-A0AB-02EA-37A2-674A3A341590}"/>
              </a:ext>
            </a:extLst>
          </p:cNvPr>
          <p:cNvSpPr/>
          <p:nvPr/>
        </p:nvSpPr>
        <p:spPr>
          <a:xfrm>
            <a:off x="5711483" y="3544487"/>
            <a:ext cx="1475999" cy="342601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橘队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9BD20A-03E1-EA93-C5BE-B9311F7FB397}"/>
              </a:ext>
            </a:extLst>
          </p:cNvPr>
          <p:cNvSpPr/>
          <p:nvPr/>
        </p:nvSpPr>
        <p:spPr>
          <a:xfrm>
            <a:off x="5711483" y="3983159"/>
            <a:ext cx="1475999" cy="34260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红队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943778-06F1-2A6F-95D6-03CABB784787}"/>
              </a:ext>
            </a:extLst>
          </p:cNvPr>
          <p:cNvSpPr/>
          <p:nvPr/>
        </p:nvSpPr>
        <p:spPr>
          <a:xfrm>
            <a:off x="7235483" y="1789799"/>
            <a:ext cx="917999" cy="3426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A00302-101D-2C6D-79CE-81EE9BCA248B}"/>
              </a:ext>
            </a:extLst>
          </p:cNvPr>
          <p:cNvSpPr/>
          <p:nvPr/>
        </p:nvSpPr>
        <p:spPr>
          <a:xfrm>
            <a:off x="7235483" y="2228471"/>
            <a:ext cx="917999" cy="342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C29060-9D2E-D978-1654-843AE4EB91B9}"/>
              </a:ext>
            </a:extLst>
          </p:cNvPr>
          <p:cNvSpPr/>
          <p:nvPr/>
        </p:nvSpPr>
        <p:spPr>
          <a:xfrm>
            <a:off x="7235483" y="2667143"/>
            <a:ext cx="917999" cy="342601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AA5351-26CA-5B80-F3A0-B1B7BC5F7FFF}"/>
              </a:ext>
            </a:extLst>
          </p:cNvPr>
          <p:cNvSpPr/>
          <p:nvPr/>
        </p:nvSpPr>
        <p:spPr>
          <a:xfrm>
            <a:off x="7235483" y="3105815"/>
            <a:ext cx="917999" cy="342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E36295-CBEE-97C8-8B00-3CC93755414F}"/>
              </a:ext>
            </a:extLst>
          </p:cNvPr>
          <p:cNvSpPr/>
          <p:nvPr/>
        </p:nvSpPr>
        <p:spPr>
          <a:xfrm>
            <a:off x="7235483" y="3544487"/>
            <a:ext cx="917999" cy="342601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254677-ECD5-90BE-603C-AD6158F1294D}"/>
              </a:ext>
            </a:extLst>
          </p:cNvPr>
          <p:cNvSpPr/>
          <p:nvPr/>
        </p:nvSpPr>
        <p:spPr>
          <a:xfrm>
            <a:off x="7235483" y="3983159"/>
            <a:ext cx="917999" cy="34260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41CD420-E42C-4BFB-E74A-3BC50EF5AB22}"/>
              </a:ext>
            </a:extLst>
          </p:cNvPr>
          <p:cNvSpPr/>
          <p:nvPr/>
        </p:nvSpPr>
        <p:spPr>
          <a:xfrm>
            <a:off x="8201484" y="1789799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35249-552A-FFFA-F75C-636D56ACD980}"/>
              </a:ext>
            </a:extLst>
          </p:cNvPr>
          <p:cNvSpPr/>
          <p:nvPr/>
        </p:nvSpPr>
        <p:spPr>
          <a:xfrm>
            <a:off x="8201484" y="2228471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88EE90-0AAB-89FF-7B78-DA35E2C2B93C}"/>
              </a:ext>
            </a:extLst>
          </p:cNvPr>
          <p:cNvSpPr/>
          <p:nvPr/>
        </p:nvSpPr>
        <p:spPr>
          <a:xfrm>
            <a:off x="8201484" y="2667143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5CB895-EC7A-2788-C06C-8FF36359EC83}"/>
              </a:ext>
            </a:extLst>
          </p:cNvPr>
          <p:cNvSpPr/>
          <p:nvPr/>
        </p:nvSpPr>
        <p:spPr>
          <a:xfrm>
            <a:off x="8201484" y="3105815"/>
            <a:ext cx="864000" cy="34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629EFD-C214-0C76-003E-083F1D9F3250}"/>
              </a:ext>
            </a:extLst>
          </p:cNvPr>
          <p:cNvSpPr/>
          <p:nvPr/>
        </p:nvSpPr>
        <p:spPr>
          <a:xfrm>
            <a:off x="8201484" y="3544487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6586EC-6E30-0C2C-2A4B-1E51AA46B57E}"/>
              </a:ext>
            </a:extLst>
          </p:cNvPr>
          <p:cNvSpPr/>
          <p:nvPr/>
        </p:nvSpPr>
        <p:spPr>
          <a:xfrm>
            <a:off x="8201484" y="3983159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91760C-ED22-5B16-3A04-7FF933834FAA}"/>
              </a:ext>
            </a:extLst>
          </p:cNvPr>
          <p:cNvSpPr/>
          <p:nvPr/>
        </p:nvSpPr>
        <p:spPr>
          <a:xfrm>
            <a:off x="9113347" y="1785886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B857CC-39A8-2859-F52E-81AE2C1EE3EC}"/>
              </a:ext>
            </a:extLst>
          </p:cNvPr>
          <p:cNvSpPr/>
          <p:nvPr/>
        </p:nvSpPr>
        <p:spPr>
          <a:xfrm>
            <a:off x="9113347" y="2224558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8274DA-80F5-5992-A29D-C51A75ACC508}"/>
              </a:ext>
            </a:extLst>
          </p:cNvPr>
          <p:cNvSpPr/>
          <p:nvPr/>
        </p:nvSpPr>
        <p:spPr>
          <a:xfrm>
            <a:off x="9113347" y="2663230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5CA579-4C32-648F-C4E3-779C313920DC}"/>
              </a:ext>
            </a:extLst>
          </p:cNvPr>
          <p:cNvSpPr/>
          <p:nvPr/>
        </p:nvSpPr>
        <p:spPr>
          <a:xfrm>
            <a:off x="9113347" y="3101902"/>
            <a:ext cx="864000" cy="34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6630F4-951F-09E4-40D9-C5D7D88C7F84}"/>
              </a:ext>
            </a:extLst>
          </p:cNvPr>
          <p:cNvSpPr/>
          <p:nvPr/>
        </p:nvSpPr>
        <p:spPr>
          <a:xfrm>
            <a:off x="9113347" y="3540574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67BAEAD-D2E7-36FF-0007-BE6BD26B175E}"/>
              </a:ext>
            </a:extLst>
          </p:cNvPr>
          <p:cNvSpPr/>
          <p:nvPr/>
        </p:nvSpPr>
        <p:spPr>
          <a:xfrm>
            <a:off x="9113347" y="3979246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61FF44E-3C43-3FB0-0EB6-CD9C189A0F05}"/>
              </a:ext>
            </a:extLst>
          </p:cNvPr>
          <p:cNvSpPr/>
          <p:nvPr/>
        </p:nvSpPr>
        <p:spPr>
          <a:xfrm>
            <a:off x="10025210" y="1783212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C58626-CEE6-9528-B77E-EC4B041A871D}"/>
              </a:ext>
            </a:extLst>
          </p:cNvPr>
          <p:cNvSpPr/>
          <p:nvPr/>
        </p:nvSpPr>
        <p:spPr>
          <a:xfrm>
            <a:off x="10025210" y="2221884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5407AF-A62C-1449-97F8-3F946B1CDC3E}"/>
              </a:ext>
            </a:extLst>
          </p:cNvPr>
          <p:cNvSpPr/>
          <p:nvPr/>
        </p:nvSpPr>
        <p:spPr>
          <a:xfrm>
            <a:off x="10025210" y="2660556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7F23D98-B737-94A4-7FB4-F84AB58E0AE5}"/>
              </a:ext>
            </a:extLst>
          </p:cNvPr>
          <p:cNvSpPr/>
          <p:nvPr/>
        </p:nvSpPr>
        <p:spPr>
          <a:xfrm>
            <a:off x="10025210" y="3099228"/>
            <a:ext cx="864000" cy="348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494345-9E37-EA1F-300A-60A98C004420}"/>
              </a:ext>
            </a:extLst>
          </p:cNvPr>
          <p:cNvSpPr/>
          <p:nvPr/>
        </p:nvSpPr>
        <p:spPr>
          <a:xfrm>
            <a:off x="10025210" y="3549475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B50423-112A-058E-D602-FEE5725C39A8}"/>
              </a:ext>
            </a:extLst>
          </p:cNvPr>
          <p:cNvSpPr/>
          <p:nvPr/>
        </p:nvSpPr>
        <p:spPr>
          <a:xfrm>
            <a:off x="10025210" y="3988147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A390F417-67D8-1DFB-526F-0A3139B66742}"/>
              </a:ext>
            </a:extLst>
          </p:cNvPr>
          <p:cNvSpPr/>
          <p:nvPr/>
        </p:nvSpPr>
        <p:spPr>
          <a:xfrm>
            <a:off x="5724545" y="4421831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041761D7-6607-97B8-2BDC-726FAFC61307}"/>
              </a:ext>
            </a:extLst>
          </p:cNvPr>
          <p:cNvCxnSpPr>
            <a:cxnSpLocks/>
          </p:cNvCxnSpPr>
          <p:nvPr/>
        </p:nvCxnSpPr>
        <p:spPr>
          <a:xfrm>
            <a:off x="8174166" y="4426428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E1CB5675-658C-24B9-31A1-D9CEF2FE4270}"/>
              </a:ext>
            </a:extLst>
          </p:cNvPr>
          <p:cNvCxnSpPr>
            <a:cxnSpLocks/>
          </p:cNvCxnSpPr>
          <p:nvPr/>
        </p:nvCxnSpPr>
        <p:spPr>
          <a:xfrm>
            <a:off x="7222419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41946A3-B4AE-D169-33EC-CD46BF25BABC}"/>
              </a:ext>
            </a:extLst>
          </p:cNvPr>
          <p:cNvCxnSpPr>
            <a:cxnSpLocks/>
          </p:cNvCxnSpPr>
          <p:nvPr/>
        </p:nvCxnSpPr>
        <p:spPr>
          <a:xfrm>
            <a:off x="9093255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D7B45853-FBA4-140F-C108-BF5F7B238EF6}"/>
              </a:ext>
            </a:extLst>
          </p:cNvPr>
          <p:cNvCxnSpPr>
            <a:cxnSpLocks/>
          </p:cNvCxnSpPr>
          <p:nvPr/>
        </p:nvCxnSpPr>
        <p:spPr>
          <a:xfrm>
            <a:off x="10006148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316CDBA3-10C5-1A64-C447-898008EC44FD}"/>
              </a:ext>
            </a:extLst>
          </p:cNvPr>
          <p:cNvCxnSpPr>
            <a:cxnSpLocks/>
          </p:cNvCxnSpPr>
          <p:nvPr/>
        </p:nvCxnSpPr>
        <p:spPr>
          <a:xfrm>
            <a:off x="7235483" y="4741815"/>
            <a:ext cx="36358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E7FF0E9-AA2B-DF90-77A6-97BF8F5C8B44}"/>
              </a:ext>
            </a:extLst>
          </p:cNvPr>
          <p:cNvCxnSpPr>
            <a:cxnSpLocks/>
          </p:cNvCxnSpPr>
          <p:nvPr/>
        </p:nvCxnSpPr>
        <p:spPr>
          <a:xfrm>
            <a:off x="7235483" y="5050969"/>
            <a:ext cx="36358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8C5D1B88-B6B1-BD9A-8BEC-714A895852E1}"/>
              </a:ext>
            </a:extLst>
          </p:cNvPr>
          <p:cNvSpPr/>
          <p:nvPr/>
        </p:nvSpPr>
        <p:spPr>
          <a:xfrm>
            <a:off x="5711483" y="5492993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54A11E0-DC64-0DF3-B919-99AC241A6D84}"/>
              </a:ext>
            </a:extLst>
          </p:cNvPr>
          <p:cNvSpPr txBox="1"/>
          <p:nvPr/>
        </p:nvSpPr>
        <p:spPr>
          <a:xfrm>
            <a:off x="5946447" y="4695947"/>
            <a:ext cx="121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下注金额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80594C6-BC4A-1057-0AB4-C8DAE2FDFA2D}"/>
              </a:ext>
            </a:extLst>
          </p:cNvPr>
          <p:cNvSpPr txBox="1"/>
          <p:nvPr/>
        </p:nvSpPr>
        <p:spPr>
          <a:xfrm>
            <a:off x="7281913" y="4409183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6E965EB-2BBF-41F4-AAA2-D96EFAF05F40}"/>
              </a:ext>
            </a:extLst>
          </p:cNvPr>
          <p:cNvSpPr txBox="1"/>
          <p:nvPr/>
        </p:nvSpPr>
        <p:spPr>
          <a:xfrm>
            <a:off x="7266070" y="4724711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A0CB2E-BD59-DAD5-2214-8356AE0A2BCE}"/>
              </a:ext>
            </a:extLst>
          </p:cNvPr>
          <p:cNvSpPr txBox="1"/>
          <p:nvPr/>
        </p:nvSpPr>
        <p:spPr>
          <a:xfrm>
            <a:off x="7258763" y="5012292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818BFBC-DE2A-7678-239B-66590FF42D82}"/>
              </a:ext>
            </a:extLst>
          </p:cNvPr>
          <p:cNvSpPr txBox="1"/>
          <p:nvPr/>
        </p:nvSpPr>
        <p:spPr>
          <a:xfrm>
            <a:off x="8186644" y="4412607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$9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6BAABCB-DA87-8B03-10BF-E506B4BFC18E}"/>
              </a:ext>
            </a:extLst>
          </p:cNvPr>
          <p:cNvSpPr txBox="1"/>
          <p:nvPr/>
        </p:nvSpPr>
        <p:spPr>
          <a:xfrm>
            <a:off x="9076389" y="4416459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D5C76AC-70C6-E9DA-4FC8-8A33A5B350F5}"/>
              </a:ext>
            </a:extLst>
          </p:cNvPr>
          <p:cNvSpPr txBox="1"/>
          <p:nvPr/>
        </p:nvSpPr>
        <p:spPr>
          <a:xfrm>
            <a:off x="9967438" y="44169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9D701FC-1246-1F87-4D0E-827FF49AE7FA}"/>
              </a:ext>
            </a:extLst>
          </p:cNvPr>
          <p:cNvSpPr txBox="1"/>
          <p:nvPr/>
        </p:nvSpPr>
        <p:spPr>
          <a:xfrm>
            <a:off x="8260138" y="4730240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06DD79C-F567-4046-FF11-9C753CA11DA7}"/>
              </a:ext>
            </a:extLst>
          </p:cNvPr>
          <p:cNvSpPr txBox="1"/>
          <p:nvPr/>
        </p:nvSpPr>
        <p:spPr>
          <a:xfrm>
            <a:off x="9164662" y="4730135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89FF40-FEBA-3EEC-9BF4-5229647EEE1B}"/>
              </a:ext>
            </a:extLst>
          </p:cNvPr>
          <p:cNvSpPr txBox="1"/>
          <p:nvPr/>
        </p:nvSpPr>
        <p:spPr>
          <a:xfrm>
            <a:off x="10058211" y="47212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D3EE4A5-232B-3628-1821-0BEFAEA839D4}"/>
              </a:ext>
            </a:extLst>
          </p:cNvPr>
          <p:cNvSpPr txBox="1"/>
          <p:nvPr/>
        </p:nvSpPr>
        <p:spPr>
          <a:xfrm>
            <a:off x="8238883" y="5020812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CFBEFDF-C544-916B-4619-39D6D3337D0F}"/>
              </a:ext>
            </a:extLst>
          </p:cNvPr>
          <p:cNvSpPr txBox="1"/>
          <p:nvPr/>
        </p:nvSpPr>
        <p:spPr>
          <a:xfrm>
            <a:off x="9154005" y="5017650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5802E0-6D7D-4B70-63A4-4047CF777EBC}"/>
              </a:ext>
            </a:extLst>
          </p:cNvPr>
          <p:cNvSpPr txBox="1"/>
          <p:nvPr/>
        </p:nvSpPr>
        <p:spPr>
          <a:xfrm>
            <a:off x="10045814" y="50186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C7EEC7-F9B4-49A2-C858-88F0C72CF153}"/>
              </a:ext>
            </a:extLst>
          </p:cNvPr>
          <p:cNvSpPr txBox="1"/>
          <p:nvPr/>
        </p:nvSpPr>
        <p:spPr>
          <a:xfrm>
            <a:off x="6098552" y="1338541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赛车</a:t>
            </a:r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A514AA4-4073-53E3-77A5-0E8A7C323A9A}"/>
              </a:ext>
            </a:extLst>
          </p:cNvPr>
          <p:cNvCxnSpPr>
            <a:cxnSpLocks/>
          </p:cNvCxnSpPr>
          <p:nvPr/>
        </p:nvCxnSpPr>
        <p:spPr>
          <a:xfrm>
            <a:off x="5711483" y="5808615"/>
            <a:ext cx="5146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18EE67DC-5A12-C781-D0E4-CB408B85670B}"/>
              </a:ext>
            </a:extLst>
          </p:cNvPr>
          <p:cNvCxnSpPr>
            <a:cxnSpLocks/>
          </p:cNvCxnSpPr>
          <p:nvPr/>
        </p:nvCxnSpPr>
        <p:spPr>
          <a:xfrm>
            <a:off x="5711483" y="6099911"/>
            <a:ext cx="5146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918A2B0-63DD-7263-5894-C669D4707ADF}"/>
              </a:ext>
            </a:extLst>
          </p:cNvPr>
          <p:cNvCxnSpPr>
            <a:cxnSpLocks/>
            <a:stCxn id="83" idx="2"/>
          </p:cNvCxnSpPr>
          <p:nvPr/>
        </p:nvCxnSpPr>
        <p:spPr>
          <a:xfrm flipV="1">
            <a:off x="8284866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A07BBAF-066D-DACE-5FF1-B27CB218863E}"/>
              </a:ext>
            </a:extLst>
          </p:cNvPr>
          <p:cNvCxnSpPr>
            <a:cxnSpLocks/>
          </p:cNvCxnSpPr>
          <p:nvPr/>
        </p:nvCxnSpPr>
        <p:spPr>
          <a:xfrm flipV="1">
            <a:off x="6565683" y="5798940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A70C69AE-C22A-D504-6E01-AD73DB2E8397}"/>
              </a:ext>
            </a:extLst>
          </p:cNvPr>
          <p:cNvCxnSpPr>
            <a:cxnSpLocks/>
          </p:cNvCxnSpPr>
          <p:nvPr/>
        </p:nvCxnSpPr>
        <p:spPr>
          <a:xfrm flipV="1">
            <a:off x="7418694" y="5798940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41AE3A89-323B-A851-53DF-B56551775A8D}"/>
              </a:ext>
            </a:extLst>
          </p:cNvPr>
          <p:cNvCxnSpPr>
            <a:cxnSpLocks/>
          </p:cNvCxnSpPr>
          <p:nvPr/>
        </p:nvCxnSpPr>
        <p:spPr>
          <a:xfrm flipV="1">
            <a:off x="9153137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59D09B18-0D67-7DD4-2007-DA79C0849D59}"/>
              </a:ext>
            </a:extLst>
          </p:cNvPr>
          <p:cNvCxnSpPr>
            <a:cxnSpLocks/>
          </p:cNvCxnSpPr>
          <p:nvPr/>
        </p:nvCxnSpPr>
        <p:spPr>
          <a:xfrm flipV="1">
            <a:off x="10006148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7253F236-FC85-5B4C-8BB6-DFEE5068D228}"/>
              </a:ext>
            </a:extLst>
          </p:cNvPr>
          <p:cNvSpPr/>
          <p:nvPr/>
        </p:nvSpPr>
        <p:spPr>
          <a:xfrm>
            <a:off x="5711483" y="6574725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DEDE5944-DE90-ACF6-3CF4-F58672C9FA77}"/>
              </a:ext>
            </a:extLst>
          </p:cNvPr>
          <p:cNvCxnSpPr>
            <a:cxnSpLocks/>
          </p:cNvCxnSpPr>
          <p:nvPr/>
        </p:nvCxnSpPr>
        <p:spPr>
          <a:xfrm flipV="1">
            <a:off x="6773277" y="6574725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6425C63-85B2-4C6C-EB71-0630C6C0A6FC}"/>
              </a:ext>
            </a:extLst>
          </p:cNvPr>
          <p:cNvSpPr txBox="1"/>
          <p:nvPr/>
        </p:nvSpPr>
        <p:spPr>
          <a:xfrm>
            <a:off x="7748980" y="5465103"/>
            <a:ext cx="12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赛车奖金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2C25177-C660-AD71-B51B-524CAF913464}"/>
              </a:ext>
            </a:extLst>
          </p:cNvPr>
          <p:cNvSpPr txBox="1"/>
          <p:nvPr/>
        </p:nvSpPr>
        <p:spPr>
          <a:xfrm>
            <a:off x="5724545" y="5767109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D34AFDE-EDC9-0F88-DFF1-ACD2352A1185}"/>
              </a:ext>
            </a:extLst>
          </p:cNvPr>
          <p:cNvSpPr txBox="1"/>
          <p:nvPr/>
        </p:nvSpPr>
        <p:spPr>
          <a:xfrm>
            <a:off x="6590716" y="5767109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CCBCDCE-8558-4195-B1B4-24E1BD1B2315}"/>
              </a:ext>
            </a:extLst>
          </p:cNvPr>
          <p:cNvSpPr txBox="1"/>
          <p:nvPr/>
        </p:nvSpPr>
        <p:spPr>
          <a:xfrm>
            <a:off x="7460341" y="5770415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C020D8F-5BEB-F5F7-E2CF-84047FB3C3E3}"/>
              </a:ext>
            </a:extLst>
          </p:cNvPr>
          <p:cNvSpPr txBox="1"/>
          <p:nvPr/>
        </p:nvSpPr>
        <p:spPr>
          <a:xfrm>
            <a:off x="8329670" y="5769407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83CAB9E-DF55-245F-10F9-EECC0F3872EF}"/>
              </a:ext>
            </a:extLst>
          </p:cNvPr>
          <p:cNvSpPr txBox="1"/>
          <p:nvPr/>
        </p:nvSpPr>
        <p:spPr>
          <a:xfrm>
            <a:off x="9195841" y="5769407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D00FFEA-BEDB-E34D-5116-178EBFE71907}"/>
              </a:ext>
            </a:extLst>
          </p:cNvPr>
          <p:cNvSpPr txBox="1"/>
          <p:nvPr/>
        </p:nvSpPr>
        <p:spPr>
          <a:xfrm>
            <a:off x="10065466" y="5772713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03A71BD-F4BA-00D0-0FC0-9FA6D4A03E30}"/>
              </a:ext>
            </a:extLst>
          </p:cNvPr>
          <p:cNvSpPr txBox="1"/>
          <p:nvPr/>
        </p:nvSpPr>
        <p:spPr>
          <a:xfrm>
            <a:off x="5705716" y="610475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$1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千</a:t>
            </a:r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C267388-4499-98FF-4E5F-9A9C3EE1F906}"/>
              </a:ext>
            </a:extLst>
          </p:cNvPr>
          <p:cNvSpPr txBox="1"/>
          <p:nvPr/>
        </p:nvSpPr>
        <p:spPr>
          <a:xfrm>
            <a:off x="6705021" y="6107336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151F944-9263-B7C2-A099-8373F4F2D08E}"/>
              </a:ext>
            </a:extLst>
          </p:cNvPr>
          <p:cNvSpPr txBox="1"/>
          <p:nvPr/>
        </p:nvSpPr>
        <p:spPr>
          <a:xfrm>
            <a:off x="7550581" y="6108735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3BD1239-BD1E-9804-1620-6B1E96B80393}"/>
              </a:ext>
            </a:extLst>
          </p:cNvPr>
          <p:cNvSpPr txBox="1"/>
          <p:nvPr/>
        </p:nvSpPr>
        <p:spPr>
          <a:xfrm>
            <a:off x="8432071" y="609819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1732769-A9C4-65E6-E87B-E20C13B98509}"/>
              </a:ext>
            </a:extLst>
          </p:cNvPr>
          <p:cNvSpPr txBox="1"/>
          <p:nvPr/>
        </p:nvSpPr>
        <p:spPr>
          <a:xfrm>
            <a:off x="9277631" y="6099593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E4C7E52-C816-9E80-8C57-EA4698AC1FE0}"/>
              </a:ext>
            </a:extLst>
          </p:cNvPr>
          <p:cNvSpPr txBox="1"/>
          <p:nvPr/>
        </p:nvSpPr>
        <p:spPr>
          <a:xfrm>
            <a:off x="10147917" y="609819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04A6C65-FF13-C84B-FB04-071583D396A7}"/>
              </a:ext>
            </a:extLst>
          </p:cNvPr>
          <p:cNvSpPr txBox="1"/>
          <p:nvPr/>
        </p:nvSpPr>
        <p:spPr>
          <a:xfrm>
            <a:off x="5907755" y="6679564"/>
            <a:ext cx="856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最终积分</a:t>
            </a:r>
          </a:p>
        </p:txBody>
      </p: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3496D6D7-E380-9CAF-A661-A602032CBD14}"/>
              </a:ext>
            </a:extLst>
          </p:cNvPr>
          <p:cNvSpPr/>
          <p:nvPr/>
        </p:nvSpPr>
        <p:spPr>
          <a:xfrm>
            <a:off x="6960812" y="6741530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32310B71-578D-20EF-BF70-E8E2B5A309F6}"/>
              </a:ext>
            </a:extLst>
          </p:cNvPr>
          <p:cNvSpPr/>
          <p:nvPr/>
        </p:nvSpPr>
        <p:spPr>
          <a:xfrm>
            <a:off x="7958653" y="6741530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4EE3D3F8-7D27-0D24-83EE-BABC95490316}"/>
              </a:ext>
            </a:extLst>
          </p:cNvPr>
          <p:cNvSpPr/>
          <p:nvPr/>
        </p:nvSpPr>
        <p:spPr>
          <a:xfrm>
            <a:off x="8939759" y="6740647"/>
            <a:ext cx="788162" cy="44862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7" name="圆角矩形 136">
            <a:extLst>
              <a:ext uri="{FF2B5EF4-FFF2-40B4-BE49-F238E27FC236}">
                <a16:creationId xmlns:a16="http://schemas.microsoft.com/office/drawing/2014/main" id="{5657EC22-DE93-8BAC-FE7E-A3909A5E84DF}"/>
              </a:ext>
            </a:extLst>
          </p:cNvPr>
          <p:cNvSpPr/>
          <p:nvPr/>
        </p:nvSpPr>
        <p:spPr>
          <a:xfrm>
            <a:off x="9914454" y="6740647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A61C46-033D-617D-FA80-075E5271F7C4}"/>
              </a:ext>
            </a:extLst>
          </p:cNvPr>
          <p:cNvSpPr txBox="1"/>
          <p:nvPr/>
        </p:nvSpPr>
        <p:spPr>
          <a:xfrm>
            <a:off x="6802863" y="7179571"/>
            <a:ext cx="413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SimHei" panose="02010609060101010101" pitchFamily="49" charset="-122"/>
                <a:ea typeface="SimHei" panose="02010609060101010101" pitchFamily="49" charset="-122"/>
              </a:rPr>
              <a:t>赛车奖金总和 下注奖金总和   竞标总和      总奖金 </a:t>
            </a:r>
            <a:endParaRPr kumimoji="1" lang="en-US" altLang="zh-CN" sz="1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40DF2BE-CD5E-1D54-912A-96DA4F45A6D7}"/>
              </a:ext>
            </a:extLst>
          </p:cNvPr>
          <p:cNvSpPr txBox="1"/>
          <p:nvPr/>
        </p:nvSpPr>
        <p:spPr>
          <a:xfrm>
            <a:off x="7713913" y="6840639"/>
            <a:ext cx="257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+	 </a:t>
            </a:r>
            <a:r>
              <a:rPr kumimoji="1" lang="en-US" altLang="zh-CN" sz="12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kumimoji="1" lang="zh-CN" altLang="en-US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endParaRPr kumimoji="1" lang="zh-CN" altLang="en-US" sz="12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B1800AE1-A9CF-6786-E6F2-1462B8D8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07" y="1592702"/>
            <a:ext cx="745200" cy="7452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EA50AD60-FD50-5045-A1BC-FDF3E19F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4707" y="2037961"/>
            <a:ext cx="745200" cy="74520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C9D52D97-0ABC-C3B7-6560-DEA0481E20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0816" y="2472720"/>
            <a:ext cx="745200" cy="7452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E04D6FAB-8DE4-8E69-987A-5CE602D6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4707" y="2906956"/>
            <a:ext cx="745200" cy="7452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FE3BD923-080D-39B5-81CB-A6BFA7D18B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75000"/>
          </a:blip>
          <a:stretch>
            <a:fillRect/>
          </a:stretch>
        </p:blipFill>
        <p:spPr>
          <a:xfrm>
            <a:off x="5834707" y="3358965"/>
            <a:ext cx="745200" cy="7452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545DFDD5-E068-DA3E-F6F1-3B210205E1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159"/>
                    </a14:imgEffect>
                    <a14:imgEffect>
                      <a14:saturation sat="1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6467" y="3788736"/>
            <a:ext cx="745200" cy="745200"/>
          </a:xfrm>
          <a:prstGeom prst="rect">
            <a:avLst/>
          </a:prstGeom>
        </p:spPr>
      </p:pic>
      <p:sp>
        <p:nvSpPr>
          <p:cNvPr id="153" name="圆角矩形 152">
            <a:extLst>
              <a:ext uri="{FF2B5EF4-FFF2-40B4-BE49-F238E27FC236}">
                <a16:creationId xmlns:a16="http://schemas.microsoft.com/office/drawing/2014/main" id="{4C83BE4D-03AC-4AEF-8DB4-8A0407DF610C}"/>
              </a:ext>
            </a:extLst>
          </p:cNvPr>
          <p:cNvSpPr/>
          <p:nvPr/>
        </p:nvSpPr>
        <p:spPr>
          <a:xfrm>
            <a:off x="8506155" y="1846450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圆角矩形 154">
            <a:extLst>
              <a:ext uri="{FF2B5EF4-FFF2-40B4-BE49-F238E27FC236}">
                <a16:creationId xmlns:a16="http://schemas.microsoft.com/office/drawing/2014/main" id="{BC541AD7-3EFC-59ED-25E1-AD22FB769767}"/>
              </a:ext>
            </a:extLst>
          </p:cNvPr>
          <p:cNvSpPr/>
          <p:nvPr/>
        </p:nvSpPr>
        <p:spPr>
          <a:xfrm>
            <a:off x="8506538" y="2288329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DDC131CD-8CD9-90F8-1924-976132828981}"/>
              </a:ext>
            </a:extLst>
          </p:cNvPr>
          <p:cNvSpPr/>
          <p:nvPr/>
        </p:nvSpPr>
        <p:spPr>
          <a:xfrm>
            <a:off x="8506155" y="272936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B1F31232-E8CF-0D6B-0531-D164EB62EA28}"/>
              </a:ext>
            </a:extLst>
          </p:cNvPr>
          <p:cNvSpPr/>
          <p:nvPr/>
        </p:nvSpPr>
        <p:spPr>
          <a:xfrm>
            <a:off x="8506155" y="3167404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CD42D05B-CE82-D5B4-C124-B99F6D6270DD}"/>
              </a:ext>
            </a:extLst>
          </p:cNvPr>
          <p:cNvSpPr/>
          <p:nvPr/>
        </p:nvSpPr>
        <p:spPr>
          <a:xfrm>
            <a:off x="8506538" y="360928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293078E4-6A3D-C1AA-2829-7438A529FFC7}"/>
              </a:ext>
            </a:extLst>
          </p:cNvPr>
          <p:cNvSpPr/>
          <p:nvPr/>
        </p:nvSpPr>
        <p:spPr>
          <a:xfrm>
            <a:off x="8506155" y="405031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圆角矩形 159">
            <a:extLst>
              <a:ext uri="{FF2B5EF4-FFF2-40B4-BE49-F238E27FC236}">
                <a16:creationId xmlns:a16="http://schemas.microsoft.com/office/drawing/2014/main" id="{95CE22C9-3FAA-790B-17BD-72610881F4C3}"/>
              </a:ext>
            </a:extLst>
          </p:cNvPr>
          <p:cNvSpPr/>
          <p:nvPr/>
        </p:nvSpPr>
        <p:spPr>
          <a:xfrm>
            <a:off x="9429545" y="1846450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圆角矩形 160">
            <a:extLst>
              <a:ext uri="{FF2B5EF4-FFF2-40B4-BE49-F238E27FC236}">
                <a16:creationId xmlns:a16="http://schemas.microsoft.com/office/drawing/2014/main" id="{623B9A33-E684-B13A-7856-18A885BF57C8}"/>
              </a:ext>
            </a:extLst>
          </p:cNvPr>
          <p:cNvSpPr/>
          <p:nvPr/>
        </p:nvSpPr>
        <p:spPr>
          <a:xfrm>
            <a:off x="9429928" y="2288329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圆角矩形 161">
            <a:extLst>
              <a:ext uri="{FF2B5EF4-FFF2-40B4-BE49-F238E27FC236}">
                <a16:creationId xmlns:a16="http://schemas.microsoft.com/office/drawing/2014/main" id="{1BE97FAF-8BBA-5F96-6352-699805546E78}"/>
              </a:ext>
            </a:extLst>
          </p:cNvPr>
          <p:cNvSpPr/>
          <p:nvPr/>
        </p:nvSpPr>
        <p:spPr>
          <a:xfrm>
            <a:off x="9429545" y="272936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圆角矩形 162">
            <a:extLst>
              <a:ext uri="{FF2B5EF4-FFF2-40B4-BE49-F238E27FC236}">
                <a16:creationId xmlns:a16="http://schemas.microsoft.com/office/drawing/2014/main" id="{B215343B-8722-8E65-5EB0-105EB75C327F}"/>
              </a:ext>
            </a:extLst>
          </p:cNvPr>
          <p:cNvSpPr/>
          <p:nvPr/>
        </p:nvSpPr>
        <p:spPr>
          <a:xfrm>
            <a:off x="9429545" y="3167404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圆角矩形 163">
            <a:extLst>
              <a:ext uri="{FF2B5EF4-FFF2-40B4-BE49-F238E27FC236}">
                <a16:creationId xmlns:a16="http://schemas.microsoft.com/office/drawing/2014/main" id="{EC9C55AD-4B64-D2B2-C475-B878889F538D}"/>
              </a:ext>
            </a:extLst>
          </p:cNvPr>
          <p:cNvSpPr/>
          <p:nvPr/>
        </p:nvSpPr>
        <p:spPr>
          <a:xfrm>
            <a:off x="9429928" y="360928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圆角矩形 164">
            <a:extLst>
              <a:ext uri="{FF2B5EF4-FFF2-40B4-BE49-F238E27FC236}">
                <a16:creationId xmlns:a16="http://schemas.microsoft.com/office/drawing/2014/main" id="{1131C9D6-E5C6-BC3F-D99D-62ADD34CEBE8}"/>
              </a:ext>
            </a:extLst>
          </p:cNvPr>
          <p:cNvSpPr/>
          <p:nvPr/>
        </p:nvSpPr>
        <p:spPr>
          <a:xfrm>
            <a:off x="9429545" y="405031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1EFF9F3E-D057-B8D7-0AE1-8B6B70208096}"/>
              </a:ext>
            </a:extLst>
          </p:cNvPr>
          <p:cNvSpPr/>
          <p:nvPr/>
        </p:nvSpPr>
        <p:spPr>
          <a:xfrm>
            <a:off x="10360237" y="1847828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7751886E-DBE5-70BE-D70B-19473BD9845D}"/>
              </a:ext>
            </a:extLst>
          </p:cNvPr>
          <p:cNvSpPr/>
          <p:nvPr/>
        </p:nvSpPr>
        <p:spPr>
          <a:xfrm>
            <a:off x="10360620" y="228970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圆角矩形 167">
            <a:extLst>
              <a:ext uri="{FF2B5EF4-FFF2-40B4-BE49-F238E27FC236}">
                <a16:creationId xmlns:a16="http://schemas.microsoft.com/office/drawing/2014/main" id="{1B36B72C-E2BE-0664-BECC-67720C9F96D2}"/>
              </a:ext>
            </a:extLst>
          </p:cNvPr>
          <p:cNvSpPr/>
          <p:nvPr/>
        </p:nvSpPr>
        <p:spPr>
          <a:xfrm>
            <a:off x="10360237" y="2730741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圆角矩形 168">
            <a:extLst>
              <a:ext uri="{FF2B5EF4-FFF2-40B4-BE49-F238E27FC236}">
                <a16:creationId xmlns:a16="http://schemas.microsoft.com/office/drawing/2014/main" id="{AC67C17E-5926-8B83-B117-2030DAA1E572}"/>
              </a:ext>
            </a:extLst>
          </p:cNvPr>
          <p:cNvSpPr/>
          <p:nvPr/>
        </p:nvSpPr>
        <p:spPr>
          <a:xfrm>
            <a:off x="10360237" y="3168782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DB3C0981-10C3-C0EF-7064-DA7C2E135540}"/>
              </a:ext>
            </a:extLst>
          </p:cNvPr>
          <p:cNvSpPr/>
          <p:nvPr/>
        </p:nvSpPr>
        <p:spPr>
          <a:xfrm>
            <a:off x="10360620" y="3610661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E161EE1D-168E-5202-4751-D62FFFB8DB5F}"/>
              </a:ext>
            </a:extLst>
          </p:cNvPr>
          <p:cNvSpPr/>
          <p:nvPr/>
        </p:nvSpPr>
        <p:spPr>
          <a:xfrm>
            <a:off x="10360237" y="4051695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C0E8C37-AA0B-3CC2-4378-485B3AB7FB64}"/>
              </a:ext>
            </a:extLst>
          </p:cNvPr>
          <p:cNvSpPr txBox="1"/>
          <p:nvPr/>
        </p:nvSpPr>
        <p:spPr>
          <a:xfrm>
            <a:off x="7184738" y="1350516"/>
            <a:ext cx="1165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竞标金额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1D64960-946C-20F6-4E3A-DE81EF27A2DB}"/>
              </a:ext>
            </a:extLst>
          </p:cNvPr>
          <p:cNvSpPr txBox="1"/>
          <p:nvPr/>
        </p:nvSpPr>
        <p:spPr>
          <a:xfrm>
            <a:off x="8182178" y="1351432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61968A7-9D97-9206-6044-49F950C38141}"/>
              </a:ext>
            </a:extLst>
          </p:cNvPr>
          <p:cNvSpPr txBox="1"/>
          <p:nvPr/>
        </p:nvSpPr>
        <p:spPr>
          <a:xfrm>
            <a:off x="9120595" y="1343201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9E67A32-89BE-3179-2F16-15FD7C212D3E}"/>
              </a:ext>
            </a:extLst>
          </p:cNvPr>
          <p:cNvSpPr txBox="1"/>
          <p:nvPr/>
        </p:nvSpPr>
        <p:spPr>
          <a:xfrm>
            <a:off x="10014021" y="1344679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7135D31-A53A-D8D0-39F8-CAB69A3A55BA}"/>
              </a:ext>
            </a:extLst>
          </p:cNvPr>
          <p:cNvSpPr txBox="1"/>
          <p:nvPr/>
        </p:nvSpPr>
        <p:spPr>
          <a:xfrm>
            <a:off x="9168989" y="532996"/>
            <a:ext cx="130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i="1" dirty="0"/>
              <a:t>玩命赛道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3466F50-45D6-27B7-902D-36F5608DE4A3}"/>
              </a:ext>
            </a:extLst>
          </p:cNvPr>
          <p:cNvSpPr txBox="1"/>
          <p:nvPr/>
        </p:nvSpPr>
        <p:spPr>
          <a:xfrm>
            <a:off x="1398493" y="753935"/>
            <a:ext cx="1672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未合并版，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r>
              <a:rPr kumimoji="1" lang="zh-CN" altLang="en-US" sz="2800" b="1" dirty="0">
                <a:solidFill>
                  <a:srgbClr val="FF0000"/>
                </a:solidFill>
              </a:rPr>
              <a:t>不要合并这一页！</a:t>
            </a:r>
          </a:p>
        </p:txBody>
      </p:sp>
    </p:spTree>
    <p:extLst>
      <p:ext uri="{BB962C8B-B14F-4D97-AF65-F5344CB8AC3E}">
        <p14:creationId xmlns:p14="http://schemas.microsoft.com/office/powerpoint/2010/main" val="9498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7E6A315-AF33-D104-B3B6-F6EF3FE37770}"/>
              </a:ext>
            </a:extLst>
          </p:cNvPr>
          <p:cNvGrpSpPr/>
          <p:nvPr/>
        </p:nvGrpSpPr>
        <p:grpSpPr>
          <a:xfrm rot="5400000">
            <a:off x="5705716" y="118945"/>
            <a:ext cx="5344726" cy="7373344"/>
            <a:chOff x="5705716" y="118945"/>
            <a:chExt cx="5344726" cy="737334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80F47CB-88CF-FBF2-4FAA-EADBF10FEEEB}"/>
                </a:ext>
              </a:extLst>
            </p:cNvPr>
            <p:cNvSpPr txBox="1"/>
            <p:nvPr/>
          </p:nvSpPr>
          <p:spPr>
            <a:xfrm>
              <a:off x="6534717" y="118945"/>
              <a:ext cx="1494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i="1" dirty="0"/>
                <a:t>DOWN</a:t>
              </a:r>
              <a:endParaRPr kumimoji="1" lang="zh-CN" altLang="en-US" sz="2400" b="1" i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88577CC-830D-8F75-9785-F3DDEF582A96}"/>
                </a:ext>
              </a:extLst>
            </p:cNvPr>
            <p:cNvSpPr/>
            <p:nvPr/>
          </p:nvSpPr>
          <p:spPr>
            <a:xfrm>
              <a:off x="6657811" y="609935"/>
              <a:ext cx="1590654" cy="14400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0000">
                    <a:tint val="44500"/>
                    <a:satMod val="160000"/>
                  </a:srgbClr>
                </a:gs>
                <a:gs pos="41000">
                  <a:srgbClr val="FF3B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01081D-CCE1-20A3-5CBD-B1756CAFE521}"/>
                </a:ext>
              </a:extLst>
            </p:cNvPr>
            <p:cNvSpPr txBox="1"/>
            <p:nvPr/>
          </p:nvSpPr>
          <p:spPr>
            <a:xfrm>
              <a:off x="7811194" y="317547"/>
              <a:ext cx="1494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i="1" dirty="0"/>
                <a:t>FORCE</a:t>
              </a:r>
              <a:endParaRPr kumimoji="1" lang="zh-CN" altLang="en-US" sz="2400" b="1" i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FF1E54-F226-7D03-51E0-A2ACF45C0230}"/>
                </a:ext>
              </a:extLst>
            </p:cNvPr>
            <p:cNvSpPr/>
            <p:nvPr/>
          </p:nvSpPr>
          <p:spPr>
            <a:xfrm>
              <a:off x="8029410" y="270654"/>
              <a:ext cx="1590654" cy="144000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48000">
                  <a:srgbClr val="FFC000"/>
                </a:gs>
                <a:gs pos="100000">
                  <a:schemeClr val="bg1"/>
                </a:gs>
                <a:gs pos="0">
                  <a:srgbClr val="FF94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945E5C8F-515E-7CE2-F711-04E16E95A430}"/>
                </a:ext>
              </a:extLst>
            </p:cNvPr>
            <p:cNvSpPr/>
            <p:nvPr/>
          </p:nvSpPr>
          <p:spPr>
            <a:xfrm>
              <a:off x="5724545" y="860917"/>
              <a:ext cx="5146766" cy="3426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驾驶员：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D74E3A58-59A9-8FE3-1D3D-932BDFBF40D3}"/>
                </a:ext>
              </a:extLst>
            </p:cNvPr>
            <p:cNvSpPr/>
            <p:nvPr/>
          </p:nvSpPr>
          <p:spPr>
            <a:xfrm>
              <a:off x="5724545" y="1348585"/>
              <a:ext cx="5146766" cy="3426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3DFB7654-3B41-FE18-BF04-E458395507F7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6" y="1353182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77EDB453-C6D0-BCC4-ADB1-5C65BC19462B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19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8ADBDE-DE32-9295-42BC-BB72CD982FBC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55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B39D181-5B14-9EBD-7F42-A83AD23B7AE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148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176968-B5EB-4AED-4FAD-5582781E5257}"/>
                </a:ext>
              </a:extLst>
            </p:cNvPr>
            <p:cNvSpPr/>
            <p:nvPr/>
          </p:nvSpPr>
          <p:spPr>
            <a:xfrm>
              <a:off x="5711483" y="1789799"/>
              <a:ext cx="1475999" cy="34260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黑队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C68D90-0589-7C6F-0194-8F92EA4306C5}"/>
                </a:ext>
              </a:extLst>
            </p:cNvPr>
            <p:cNvSpPr/>
            <p:nvPr/>
          </p:nvSpPr>
          <p:spPr>
            <a:xfrm>
              <a:off x="5711483" y="2228471"/>
              <a:ext cx="1475999" cy="3426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蓝队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9E547F-56CC-4925-9A8B-BCAF9D0A5670}"/>
                </a:ext>
              </a:extLst>
            </p:cNvPr>
            <p:cNvSpPr/>
            <p:nvPr/>
          </p:nvSpPr>
          <p:spPr>
            <a:xfrm>
              <a:off x="5711483" y="2667143"/>
              <a:ext cx="1475999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绿队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F58277-A056-88E4-08CB-9D9D18B7BE56}"/>
                </a:ext>
              </a:extLst>
            </p:cNvPr>
            <p:cNvSpPr/>
            <p:nvPr/>
          </p:nvSpPr>
          <p:spPr>
            <a:xfrm>
              <a:off x="5711483" y="3105815"/>
              <a:ext cx="1475999" cy="342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黄队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85EFD22-64E5-EE0A-5B27-D0DE95BE2945}"/>
                </a:ext>
              </a:extLst>
            </p:cNvPr>
            <p:cNvSpPr/>
            <p:nvPr/>
          </p:nvSpPr>
          <p:spPr>
            <a:xfrm>
              <a:off x="5711483" y="3544487"/>
              <a:ext cx="1475999" cy="342601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橘队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0E0CCE-7366-3C32-2D4D-CE43A4B313E6}"/>
                </a:ext>
              </a:extLst>
            </p:cNvPr>
            <p:cNvSpPr/>
            <p:nvPr/>
          </p:nvSpPr>
          <p:spPr>
            <a:xfrm>
              <a:off x="5711483" y="3983159"/>
              <a:ext cx="1475999" cy="342601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红队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70DB88-C58D-B622-C1A0-09FD1A9E1FF9}"/>
                </a:ext>
              </a:extLst>
            </p:cNvPr>
            <p:cNvSpPr/>
            <p:nvPr/>
          </p:nvSpPr>
          <p:spPr>
            <a:xfrm>
              <a:off x="7235483" y="1789799"/>
              <a:ext cx="917999" cy="34260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672556-3D3F-3F74-323A-37A9E7E3C866}"/>
                </a:ext>
              </a:extLst>
            </p:cNvPr>
            <p:cNvSpPr/>
            <p:nvPr/>
          </p:nvSpPr>
          <p:spPr>
            <a:xfrm>
              <a:off x="7235483" y="2228471"/>
              <a:ext cx="917999" cy="3426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DB51ED-A6F5-622B-83EF-E33144167A51}"/>
                </a:ext>
              </a:extLst>
            </p:cNvPr>
            <p:cNvSpPr/>
            <p:nvPr/>
          </p:nvSpPr>
          <p:spPr>
            <a:xfrm>
              <a:off x="7235483" y="2667143"/>
              <a:ext cx="917999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CFCC6F-F733-4753-ED12-466899621F4F}"/>
                </a:ext>
              </a:extLst>
            </p:cNvPr>
            <p:cNvSpPr/>
            <p:nvPr/>
          </p:nvSpPr>
          <p:spPr>
            <a:xfrm>
              <a:off x="7235483" y="3105815"/>
              <a:ext cx="917999" cy="342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760936-55AE-EBE3-C96E-367B3CF2B759}"/>
                </a:ext>
              </a:extLst>
            </p:cNvPr>
            <p:cNvSpPr/>
            <p:nvPr/>
          </p:nvSpPr>
          <p:spPr>
            <a:xfrm>
              <a:off x="7235483" y="3544487"/>
              <a:ext cx="917999" cy="342601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D65AA2-7F21-355E-4BB6-D7CB7E6A21F5}"/>
                </a:ext>
              </a:extLst>
            </p:cNvPr>
            <p:cNvSpPr/>
            <p:nvPr/>
          </p:nvSpPr>
          <p:spPr>
            <a:xfrm>
              <a:off x="7235483" y="3983159"/>
              <a:ext cx="917999" cy="342601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55FF8B-15EF-9448-DAB4-6E67BC43ECDB}"/>
                </a:ext>
              </a:extLst>
            </p:cNvPr>
            <p:cNvSpPr/>
            <p:nvPr/>
          </p:nvSpPr>
          <p:spPr>
            <a:xfrm>
              <a:off x="8201484" y="1789799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F84696B-6F0C-2884-B8E6-72CC1EAF6CE3}"/>
                </a:ext>
              </a:extLst>
            </p:cNvPr>
            <p:cNvSpPr/>
            <p:nvPr/>
          </p:nvSpPr>
          <p:spPr>
            <a:xfrm>
              <a:off x="8201484" y="2228471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371209-C47B-1CEA-3092-CB45C6C4FD5F}"/>
                </a:ext>
              </a:extLst>
            </p:cNvPr>
            <p:cNvSpPr/>
            <p:nvPr/>
          </p:nvSpPr>
          <p:spPr>
            <a:xfrm>
              <a:off x="8201484" y="2667143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3C0BA78-98D8-3199-3E63-05F1BF7CBA82}"/>
                </a:ext>
              </a:extLst>
            </p:cNvPr>
            <p:cNvSpPr/>
            <p:nvPr/>
          </p:nvSpPr>
          <p:spPr>
            <a:xfrm>
              <a:off x="8201484" y="3105815"/>
              <a:ext cx="864000" cy="34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DD8B3C-BA4B-4CAE-A1E7-F45BB069D1AA}"/>
                </a:ext>
              </a:extLst>
            </p:cNvPr>
            <p:cNvSpPr/>
            <p:nvPr/>
          </p:nvSpPr>
          <p:spPr>
            <a:xfrm>
              <a:off x="8201484" y="3544487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4326040-4E94-C016-C96F-0BB18E7F2EB4}"/>
                </a:ext>
              </a:extLst>
            </p:cNvPr>
            <p:cNvSpPr/>
            <p:nvPr/>
          </p:nvSpPr>
          <p:spPr>
            <a:xfrm>
              <a:off x="8201484" y="3983159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0EFB14-B001-CBC2-45F1-69744BA717ED}"/>
                </a:ext>
              </a:extLst>
            </p:cNvPr>
            <p:cNvSpPr/>
            <p:nvPr/>
          </p:nvSpPr>
          <p:spPr>
            <a:xfrm>
              <a:off x="9113347" y="1785886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2780546-F37C-199F-4B80-5427572BFC1B}"/>
                </a:ext>
              </a:extLst>
            </p:cNvPr>
            <p:cNvSpPr/>
            <p:nvPr/>
          </p:nvSpPr>
          <p:spPr>
            <a:xfrm>
              <a:off x="9113347" y="2224558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D06085D-FC26-D639-BA55-E492DEE81142}"/>
                </a:ext>
              </a:extLst>
            </p:cNvPr>
            <p:cNvSpPr/>
            <p:nvPr/>
          </p:nvSpPr>
          <p:spPr>
            <a:xfrm>
              <a:off x="9113347" y="2663230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D32A39-7961-1112-FEF2-CED47155F5B4}"/>
                </a:ext>
              </a:extLst>
            </p:cNvPr>
            <p:cNvSpPr/>
            <p:nvPr/>
          </p:nvSpPr>
          <p:spPr>
            <a:xfrm>
              <a:off x="9113347" y="3101902"/>
              <a:ext cx="864000" cy="34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863DFDB-2682-9009-FB4F-1FA944125D35}"/>
                </a:ext>
              </a:extLst>
            </p:cNvPr>
            <p:cNvSpPr/>
            <p:nvPr/>
          </p:nvSpPr>
          <p:spPr>
            <a:xfrm>
              <a:off x="9113347" y="3540574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419BECB-7114-8A42-1249-3F41137A7E35}"/>
                </a:ext>
              </a:extLst>
            </p:cNvPr>
            <p:cNvSpPr/>
            <p:nvPr/>
          </p:nvSpPr>
          <p:spPr>
            <a:xfrm>
              <a:off x="9113347" y="3979246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8B9C42-C24A-F5B0-DB6E-E83D2F2560B3}"/>
                </a:ext>
              </a:extLst>
            </p:cNvPr>
            <p:cNvSpPr/>
            <p:nvPr/>
          </p:nvSpPr>
          <p:spPr>
            <a:xfrm>
              <a:off x="10025210" y="1783212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F7A428B-3AD8-6408-E86C-29E9EAF4A0CB}"/>
                </a:ext>
              </a:extLst>
            </p:cNvPr>
            <p:cNvSpPr/>
            <p:nvPr/>
          </p:nvSpPr>
          <p:spPr>
            <a:xfrm>
              <a:off x="10025210" y="2221884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93D2B7-DDE1-4B5F-4FF7-E74CDB679C30}"/>
                </a:ext>
              </a:extLst>
            </p:cNvPr>
            <p:cNvSpPr/>
            <p:nvPr/>
          </p:nvSpPr>
          <p:spPr>
            <a:xfrm>
              <a:off x="10025210" y="2660556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C4C31C4-4C3F-3E91-BF8E-A09D95FA235B}"/>
                </a:ext>
              </a:extLst>
            </p:cNvPr>
            <p:cNvSpPr/>
            <p:nvPr/>
          </p:nvSpPr>
          <p:spPr>
            <a:xfrm>
              <a:off x="10025210" y="3099228"/>
              <a:ext cx="864000" cy="34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C9488-D3E9-1DB0-25E3-620904A173A7}"/>
                </a:ext>
              </a:extLst>
            </p:cNvPr>
            <p:cNvSpPr/>
            <p:nvPr/>
          </p:nvSpPr>
          <p:spPr>
            <a:xfrm>
              <a:off x="10025210" y="3549475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A440868-2833-F988-46B8-F1498EA4BD2F}"/>
                </a:ext>
              </a:extLst>
            </p:cNvPr>
            <p:cNvSpPr/>
            <p:nvPr/>
          </p:nvSpPr>
          <p:spPr>
            <a:xfrm>
              <a:off x="10025210" y="3988147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7BF8A218-17C6-7894-C9BD-0377F100F903}"/>
                </a:ext>
              </a:extLst>
            </p:cNvPr>
            <p:cNvSpPr/>
            <p:nvPr/>
          </p:nvSpPr>
          <p:spPr>
            <a:xfrm>
              <a:off x="5724545" y="4421831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2D52920-7065-3E61-81A9-C784CE10F02F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6" y="4426428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4787A36C-9526-4893-2797-7A7B835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19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3927D7A-EEC2-832F-9AF8-55E9C8B26E87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55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5CF8E7F-D23D-09B4-62DF-37C899B66D7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148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7DF2C811-ED37-2630-1766-431AE185CB5E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83" y="4741815"/>
              <a:ext cx="3635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21ACFB7D-0977-4481-5862-E3ACCC064F0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83" y="5050969"/>
              <a:ext cx="3635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29264F22-74AA-B624-8827-5350DA2383EA}"/>
                </a:ext>
              </a:extLst>
            </p:cNvPr>
            <p:cNvSpPr/>
            <p:nvPr/>
          </p:nvSpPr>
          <p:spPr>
            <a:xfrm>
              <a:off x="5711483" y="5492993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8BC5B1-0E78-B0CC-A869-FA1A4D4F05C6}"/>
                </a:ext>
              </a:extLst>
            </p:cNvPr>
            <p:cNvSpPr txBox="1"/>
            <p:nvPr/>
          </p:nvSpPr>
          <p:spPr>
            <a:xfrm>
              <a:off x="5946447" y="4695947"/>
              <a:ext cx="1215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下注金额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F16A4B7-7F76-5FE5-64B9-47BEDC79E889}"/>
                </a:ext>
              </a:extLst>
            </p:cNvPr>
            <p:cNvSpPr txBox="1"/>
            <p:nvPr/>
          </p:nvSpPr>
          <p:spPr>
            <a:xfrm>
              <a:off x="7281913" y="4409183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2C01FB-FA47-9A61-1D15-3FF397754EFC}"/>
                </a:ext>
              </a:extLst>
            </p:cNvPr>
            <p:cNvSpPr txBox="1"/>
            <p:nvPr/>
          </p:nvSpPr>
          <p:spPr>
            <a:xfrm>
              <a:off x="7266070" y="4724711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2C5105B-BD6D-14CA-945C-2FF1FF722ACF}"/>
                </a:ext>
              </a:extLst>
            </p:cNvPr>
            <p:cNvSpPr txBox="1"/>
            <p:nvPr/>
          </p:nvSpPr>
          <p:spPr>
            <a:xfrm>
              <a:off x="7258763" y="5012292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5B8974A-8F6E-94D1-29A7-C110E101636D}"/>
                </a:ext>
              </a:extLst>
            </p:cNvPr>
            <p:cNvSpPr txBox="1"/>
            <p:nvPr/>
          </p:nvSpPr>
          <p:spPr>
            <a:xfrm>
              <a:off x="8186644" y="4412607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$9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0074CCD-FF1D-8CF3-2BA5-7AB98F57EE60}"/>
                </a:ext>
              </a:extLst>
            </p:cNvPr>
            <p:cNvSpPr txBox="1"/>
            <p:nvPr/>
          </p:nvSpPr>
          <p:spPr>
            <a:xfrm>
              <a:off x="9076389" y="4416459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CF89813-331B-4403-2BE0-31775B186D0D}"/>
                </a:ext>
              </a:extLst>
            </p:cNvPr>
            <p:cNvSpPr txBox="1"/>
            <p:nvPr/>
          </p:nvSpPr>
          <p:spPr>
            <a:xfrm>
              <a:off x="9967438" y="44169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C5C4012-BB95-DA55-58A4-998097B09149}"/>
                </a:ext>
              </a:extLst>
            </p:cNvPr>
            <p:cNvSpPr txBox="1"/>
            <p:nvPr/>
          </p:nvSpPr>
          <p:spPr>
            <a:xfrm>
              <a:off x="8260138" y="4730240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0E6748F-651F-B2A5-AAF4-AFFD701F682D}"/>
                </a:ext>
              </a:extLst>
            </p:cNvPr>
            <p:cNvSpPr txBox="1"/>
            <p:nvPr/>
          </p:nvSpPr>
          <p:spPr>
            <a:xfrm>
              <a:off x="9164662" y="4730135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B994A2D-DD2C-6540-83B1-309F98C8A726}"/>
                </a:ext>
              </a:extLst>
            </p:cNvPr>
            <p:cNvSpPr txBox="1"/>
            <p:nvPr/>
          </p:nvSpPr>
          <p:spPr>
            <a:xfrm>
              <a:off x="10058211" y="47212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30C7AD-244F-1280-B19D-B392696F96EC}"/>
                </a:ext>
              </a:extLst>
            </p:cNvPr>
            <p:cNvSpPr txBox="1"/>
            <p:nvPr/>
          </p:nvSpPr>
          <p:spPr>
            <a:xfrm>
              <a:off x="8238883" y="5020812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1FB24B6-B75D-C0AB-5F95-A2154EECDA59}"/>
                </a:ext>
              </a:extLst>
            </p:cNvPr>
            <p:cNvSpPr txBox="1"/>
            <p:nvPr/>
          </p:nvSpPr>
          <p:spPr>
            <a:xfrm>
              <a:off x="9154005" y="5017650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88244C6-9B15-07A4-87DA-29AD92C327F9}"/>
                </a:ext>
              </a:extLst>
            </p:cNvPr>
            <p:cNvSpPr txBox="1"/>
            <p:nvPr/>
          </p:nvSpPr>
          <p:spPr>
            <a:xfrm>
              <a:off x="10045814" y="50186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1920DC8-3ECF-1853-382E-000FFF4D9D82}"/>
                </a:ext>
              </a:extLst>
            </p:cNvPr>
            <p:cNvSpPr txBox="1"/>
            <p:nvPr/>
          </p:nvSpPr>
          <p:spPr>
            <a:xfrm>
              <a:off x="6098552" y="1338541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</a:t>
              </a:r>
            </a:p>
          </p:txBody>
        </p: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C8BAFC5D-501B-C70C-8EC5-BF1DCD6337E8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83" y="5808615"/>
              <a:ext cx="5146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207231C4-7D62-27A0-3EA8-A29F68052FAC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83" y="6099911"/>
              <a:ext cx="5146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CF3DF17-149F-E0DE-2B6E-A2C84412AE78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V="1">
              <a:off x="8284866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95305CBF-AA1C-17AA-FBD5-3E5ADFE72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5683" y="5798940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25C3720-463A-CE9D-DD65-845FBF02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694" y="5798940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2FB40A67-47C7-9157-1E3B-39116906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3137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62442C38-647A-9E68-D5CE-A00F61DD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6148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506A9F31-413F-D0E3-FB9E-1E29D2F15183}"/>
                </a:ext>
              </a:extLst>
            </p:cNvPr>
            <p:cNvSpPr/>
            <p:nvPr/>
          </p:nvSpPr>
          <p:spPr>
            <a:xfrm>
              <a:off x="5711483" y="6574725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6193398C-1537-2F1E-022A-06393B658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277" y="6574725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51A2581-2888-7E28-3723-D9004E5667CF}"/>
                </a:ext>
              </a:extLst>
            </p:cNvPr>
            <p:cNvSpPr txBox="1"/>
            <p:nvPr/>
          </p:nvSpPr>
          <p:spPr>
            <a:xfrm>
              <a:off x="7748980" y="5465103"/>
              <a:ext cx="128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赛车奖金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F7725C-D078-CE80-6352-0F18375E9EF6}"/>
                </a:ext>
              </a:extLst>
            </p:cNvPr>
            <p:cNvSpPr txBox="1"/>
            <p:nvPr/>
          </p:nvSpPr>
          <p:spPr>
            <a:xfrm>
              <a:off x="5724545" y="5767109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F5DE9-0CA5-4F6C-8CAC-7DDB3BD77D56}"/>
                </a:ext>
              </a:extLst>
            </p:cNvPr>
            <p:cNvSpPr txBox="1"/>
            <p:nvPr/>
          </p:nvSpPr>
          <p:spPr>
            <a:xfrm>
              <a:off x="6590716" y="5767109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D336679-7769-8B3E-7CD3-9386D1050B24}"/>
                </a:ext>
              </a:extLst>
            </p:cNvPr>
            <p:cNvSpPr txBox="1"/>
            <p:nvPr/>
          </p:nvSpPr>
          <p:spPr>
            <a:xfrm>
              <a:off x="7460341" y="5770415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678EBB1-AF19-E712-070F-61446B633D52}"/>
                </a:ext>
              </a:extLst>
            </p:cNvPr>
            <p:cNvSpPr txBox="1"/>
            <p:nvPr/>
          </p:nvSpPr>
          <p:spPr>
            <a:xfrm>
              <a:off x="8329670" y="5769407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C34FC27-B5B9-822E-253B-83FCF16038E8}"/>
                </a:ext>
              </a:extLst>
            </p:cNvPr>
            <p:cNvSpPr txBox="1"/>
            <p:nvPr/>
          </p:nvSpPr>
          <p:spPr>
            <a:xfrm>
              <a:off x="9195841" y="5769407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5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D178119-B09A-521F-46A4-A0F6CADA1BFA}"/>
                </a:ext>
              </a:extLst>
            </p:cNvPr>
            <p:cNvSpPr txBox="1"/>
            <p:nvPr/>
          </p:nvSpPr>
          <p:spPr>
            <a:xfrm>
              <a:off x="10065466" y="5772713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1E5231B-60FE-3147-6164-9948A03DEEB5}"/>
                </a:ext>
              </a:extLst>
            </p:cNvPr>
            <p:cNvSpPr txBox="1"/>
            <p:nvPr/>
          </p:nvSpPr>
          <p:spPr>
            <a:xfrm>
              <a:off x="5705716" y="610475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$1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千</a:t>
              </a:r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C68F734-B63A-81CF-BCC3-898B3077F112}"/>
                </a:ext>
              </a:extLst>
            </p:cNvPr>
            <p:cNvSpPr txBox="1"/>
            <p:nvPr/>
          </p:nvSpPr>
          <p:spPr>
            <a:xfrm>
              <a:off x="6705021" y="6107336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9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946BB2A-2B42-67F1-0FC4-914A0BE9DD19}"/>
                </a:ext>
              </a:extLst>
            </p:cNvPr>
            <p:cNvSpPr txBox="1"/>
            <p:nvPr/>
          </p:nvSpPr>
          <p:spPr>
            <a:xfrm>
              <a:off x="7550581" y="6108735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3B07CC2-B2BF-9953-29CD-45A37082D51C}"/>
                </a:ext>
              </a:extLst>
            </p:cNvPr>
            <p:cNvSpPr txBox="1"/>
            <p:nvPr/>
          </p:nvSpPr>
          <p:spPr>
            <a:xfrm>
              <a:off x="8432071" y="609819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A8AF286-6519-95E9-175E-8C9132E7E2D2}"/>
                </a:ext>
              </a:extLst>
            </p:cNvPr>
            <p:cNvSpPr txBox="1"/>
            <p:nvPr/>
          </p:nvSpPr>
          <p:spPr>
            <a:xfrm>
              <a:off x="9277631" y="6099593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30DD13-7F73-87A4-82F6-BA60F616DD74}"/>
                </a:ext>
              </a:extLst>
            </p:cNvPr>
            <p:cNvSpPr txBox="1"/>
            <p:nvPr/>
          </p:nvSpPr>
          <p:spPr>
            <a:xfrm>
              <a:off x="10147917" y="609819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0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74A0FD2-6F2A-1AA9-C7DA-3DFFC23F7C45}"/>
                </a:ext>
              </a:extLst>
            </p:cNvPr>
            <p:cNvSpPr txBox="1"/>
            <p:nvPr/>
          </p:nvSpPr>
          <p:spPr>
            <a:xfrm>
              <a:off x="5907755" y="6679564"/>
              <a:ext cx="8567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最终积分</a:t>
              </a: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71AB939B-6A6E-C4C8-9598-628E072F5706}"/>
                </a:ext>
              </a:extLst>
            </p:cNvPr>
            <p:cNvSpPr/>
            <p:nvPr/>
          </p:nvSpPr>
          <p:spPr>
            <a:xfrm>
              <a:off x="6960812" y="6741530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DAA841DD-0995-7555-AF09-3A869658997D}"/>
                </a:ext>
              </a:extLst>
            </p:cNvPr>
            <p:cNvSpPr/>
            <p:nvPr/>
          </p:nvSpPr>
          <p:spPr>
            <a:xfrm>
              <a:off x="7958653" y="6741530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2F5D4FAA-E8FB-B2A5-20D8-8981FEBE9243}"/>
                </a:ext>
              </a:extLst>
            </p:cNvPr>
            <p:cNvSpPr/>
            <p:nvPr/>
          </p:nvSpPr>
          <p:spPr>
            <a:xfrm>
              <a:off x="8939759" y="6740647"/>
              <a:ext cx="788162" cy="44862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33B8D020-6526-6787-BCC4-626D783BA4FA}"/>
                </a:ext>
              </a:extLst>
            </p:cNvPr>
            <p:cNvSpPr/>
            <p:nvPr/>
          </p:nvSpPr>
          <p:spPr>
            <a:xfrm>
              <a:off x="9914454" y="6740647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CA687B-E48F-4C7C-E8B1-84435AC40ED6}"/>
                </a:ext>
              </a:extLst>
            </p:cNvPr>
            <p:cNvSpPr txBox="1"/>
            <p:nvPr/>
          </p:nvSpPr>
          <p:spPr>
            <a:xfrm>
              <a:off x="6802863" y="7179571"/>
              <a:ext cx="413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赛车奖金总和 下注奖金总和   竞标总和      总奖金 </a:t>
              </a:r>
              <a:endParaRPr kumimoji="1" lang="en-US" altLang="zh-CN" sz="12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F4F1BBD-168E-926E-6C05-ECDB0729D4CF}"/>
                </a:ext>
              </a:extLst>
            </p:cNvPr>
            <p:cNvSpPr txBox="1"/>
            <p:nvPr/>
          </p:nvSpPr>
          <p:spPr>
            <a:xfrm>
              <a:off x="7713913" y="6840639"/>
              <a:ext cx="2572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+	 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-</a:t>
              </a:r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	</a:t>
              </a:r>
              <a:r>
                <a:rPr kumimoji="1" lang="zh-CN" altLang="en-US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  </a:t>
              </a:r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=</a:t>
              </a:r>
              <a:endParaRPr kumimoji="1" lang="zh-CN" altLang="en-US" sz="1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8C08462-7DFE-C240-06C8-57E245EC7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4707" y="1592702"/>
              <a:ext cx="745200" cy="745200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B6706285-A218-9C66-BC4C-7980E45A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34707" y="2037961"/>
              <a:ext cx="745200" cy="745200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C04A308A-C732-A605-A92C-05ADC9E4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40816" y="2472720"/>
              <a:ext cx="745200" cy="7452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6FC617A5-EDF2-4591-E0B4-3754C87B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34707" y="2906956"/>
              <a:ext cx="745200" cy="745200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4C016A8-0C46-E74B-1EA3-C7AA9939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75000"/>
            </a:blip>
            <a:stretch>
              <a:fillRect/>
            </a:stretch>
          </p:blipFill>
          <p:spPr>
            <a:xfrm>
              <a:off x="5834707" y="3358965"/>
              <a:ext cx="745200" cy="745200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1B8412E5-154A-06B8-2A06-0D07D1511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159"/>
                      </a14:imgEffect>
                      <a14:imgEffect>
                        <a14:saturation sat="1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46467" y="3788736"/>
              <a:ext cx="745200" cy="745200"/>
            </a:xfrm>
            <a:prstGeom prst="rect">
              <a:avLst/>
            </a:prstGeom>
          </p:spPr>
        </p:pic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BF8FB628-7D70-1F98-D9D0-27BDE860785A}"/>
                </a:ext>
              </a:extLst>
            </p:cNvPr>
            <p:cNvSpPr/>
            <p:nvPr/>
          </p:nvSpPr>
          <p:spPr>
            <a:xfrm>
              <a:off x="8506155" y="1846450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D121F97C-F82A-D0E0-4A4B-58236EAAA0C1}"/>
                </a:ext>
              </a:extLst>
            </p:cNvPr>
            <p:cNvSpPr/>
            <p:nvPr/>
          </p:nvSpPr>
          <p:spPr>
            <a:xfrm>
              <a:off x="8506538" y="2288329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81593F24-8EE8-9B2C-2819-C36A97C185E5}"/>
                </a:ext>
              </a:extLst>
            </p:cNvPr>
            <p:cNvSpPr/>
            <p:nvPr/>
          </p:nvSpPr>
          <p:spPr>
            <a:xfrm>
              <a:off x="8506155" y="272936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4605BD62-2435-51D6-CCE6-C6EDE86574F8}"/>
                </a:ext>
              </a:extLst>
            </p:cNvPr>
            <p:cNvSpPr/>
            <p:nvPr/>
          </p:nvSpPr>
          <p:spPr>
            <a:xfrm>
              <a:off x="8506155" y="3167404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圆角矩形 104">
              <a:extLst>
                <a:ext uri="{FF2B5EF4-FFF2-40B4-BE49-F238E27FC236}">
                  <a16:creationId xmlns:a16="http://schemas.microsoft.com/office/drawing/2014/main" id="{6726FF33-6D9A-AC7F-E15F-36692DBBDDEC}"/>
                </a:ext>
              </a:extLst>
            </p:cNvPr>
            <p:cNvSpPr/>
            <p:nvPr/>
          </p:nvSpPr>
          <p:spPr>
            <a:xfrm>
              <a:off x="8506538" y="360928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D528B758-F818-2960-4953-BEC84574B943}"/>
                </a:ext>
              </a:extLst>
            </p:cNvPr>
            <p:cNvSpPr/>
            <p:nvPr/>
          </p:nvSpPr>
          <p:spPr>
            <a:xfrm>
              <a:off x="8506155" y="405031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17D26B01-BF17-653F-235C-156811BBCEAF}"/>
                </a:ext>
              </a:extLst>
            </p:cNvPr>
            <p:cNvSpPr/>
            <p:nvPr/>
          </p:nvSpPr>
          <p:spPr>
            <a:xfrm>
              <a:off x="9429545" y="1846450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8B84730F-8BF4-8D1C-51AB-C1298FDAB274}"/>
                </a:ext>
              </a:extLst>
            </p:cNvPr>
            <p:cNvSpPr/>
            <p:nvPr/>
          </p:nvSpPr>
          <p:spPr>
            <a:xfrm>
              <a:off x="9429928" y="2288329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圆角矩形 108">
              <a:extLst>
                <a:ext uri="{FF2B5EF4-FFF2-40B4-BE49-F238E27FC236}">
                  <a16:creationId xmlns:a16="http://schemas.microsoft.com/office/drawing/2014/main" id="{85849A48-023C-5FCF-0389-E7C55E4211AE}"/>
                </a:ext>
              </a:extLst>
            </p:cNvPr>
            <p:cNvSpPr/>
            <p:nvPr/>
          </p:nvSpPr>
          <p:spPr>
            <a:xfrm>
              <a:off x="9429545" y="272936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A755FFCF-8C50-CF1B-0569-C8755FBC7248}"/>
                </a:ext>
              </a:extLst>
            </p:cNvPr>
            <p:cNvSpPr/>
            <p:nvPr/>
          </p:nvSpPr>
          <p:spPr>
            <a:xfrm>
              <a:off x="9429545" y="3167404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5A2E293A-9735-F643-FC38-D26501638C10}"/>
                </a:ext>
              </a:extLst>
            </p:cNvPr>
            <p:cNvSpPr/>
            <p:nvPr/>
          </p:nvSpPr>
          <p:spPr>
            <a:xfrm>
              <a:off x="9429928" y="360928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A4417153-A4E2-B444-BE41-B97926D195B0}"/>
                </a:ext>
              </a:extLst>
            </p:cNvPr>
            <p:cNvSpPr/>
            <p:nvPr/>
          </p:nvSpPr>
          <p:spPr>
            <a:xfrm>
              <a:off x="9429545" y="405031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BB241744-99CD-BD64-4895-B322D97E9611}"/>
                </a:ext>
              </a:extLst>
            </p:cNvPr>
            <p:cNvSpPr/>
            <p:nvPr/>
          </p:nvSpPr>
          <p:spPr>
            <a:xfrm>
              <a:off x="10360237" y="1847828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9DB449EE-F87A-E07E-29DE-5663E91B7D4E}"/>
                </a:ext>
              </a:extLst>
            </p:cNvPr>
            <p:cNvSpPr/>
            <p:nvPr/>
          </p:nvSpPr>
          <p:spPr>
            <a:xfrm>
              <a:off x="10360620" y="228970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id="{C22DCDD5-7548-5CD3-73DF-FDA9E4CDCE1A}"/>
                </a:ext>
              </a:extLst>
            </p:cNvPr>
            <p:cNvSpPr/>
            <p:nvPr/>
          </p:nvSpPr>
          <p:spPr>
            <a:xfrm>
              <a:off x="10360237" y="2730741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1729EB2D-E270-E1DA-2CD8-4CC74022C867}"/>
                </a:ext>
              </a:extLst>
            </p:cNvPr>
            <p:cNvSpPr/>
            <p:nvPr/>
          </p:nvSpPr>
          <p:spPr>
            <a:xfrm>
              <a:off x="10360237" y="3168782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BF73662-396B-A148-126E-60B07F919291}"/>
                </a:ext>
              </a:extLst>
            </p:cNvPr>
            <p:cNvSpPr/>
            <p:nvPr/>
          </p:nvSpPr>
          <p:spPr>
            <a:xfrm>
              <a:off x="10360620" y="3610661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B70B3BA8-0923-71BC-C72E-C6206EB60E0E}"/>
                </a:ext>
              </a:extLst>
            </p:cNvPr>
            <p:cNvSpPr/>
            <p:nvPr/>
          </p:nvSpPr>
          <p:spPr>
            <a:xfrm>
              <a:off x="10360237" y="4051695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81A7187-DAD3-5D10-9695-54999CCA3084}"/>
                </a:ext>
              </a:extLst>
            </p:cNvPr>
            <p:cNvSpPr txBox="1"/>
            <p:nvPr/>
          </p:nvSpPr>
          <p:spPr>
            <a:xfrm>
              <a:off x="7184738" y="1350516"/>
              <a:ext cx="1165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竞标金额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5E7F613-F59F-4190-3FB0-09E9CBD3B50B}"/>
                </a:ext>
              </a:extLst>
            </p:cNvPr>
            <p:cNvSpPr txBox="1"/>
            <p:nvPr/>
          </p:nvSpPr>
          <p:spPr>
            <a:xfrm>
              <a:off x="8182178" y="1351432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17AEDC5-EEF5-B358-D779-A2256EFE220B}"/>
                </a:ext>
              </a:extLst>
            </p:cNvPr>
            <p:cNvSpPr txBox="1"/>
            <p:nvPr/>
          </p:nvSpPr>
          <p:spPr>
            <a:xfrm>
              <a:off x="9120595" y="1343201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621367-1E6A-3054-76D0-E1B337B17FBC}"/>
                </a:ext>
              </a:extLst>
            </p:cNvPr>
            <p:cNvSpPr txBox="1"/>
            <p:nvPr/>
          </p:nvSpPr>
          <p:spPr>
            <a:xfrm>
              <a:off x="10014021" y="1344679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BE206A6A-88BA-BC13-4A3A-2E47CC38AF5C}"/>
                </a:ext>
              </a:extLst>
            </p:cNvPr>
            <p:cNvSpPr txBox="1"/>
            <p:nvPr/>
          </p:nvSpPr>
          <p:spPr>
            <a:xfrm>
              <a:off x="9168989" y="532996"/>
              <a:ext cx="130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i="1" dirty="0"/>
                <a:t>玩命赛道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1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6A561DC-392C-CB35-ADF5-0CDDBD7BBA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191485E-6C8A-900D-6122-3E7DD58D771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13D176B-478B-208D-DAB6-A10F0A2A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71" y="0"/>
            <a:ext cx="4829029" cy="34235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E460E0-C422-B723-F9EF-E7D332DA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71" y="0"/>
            <a:ext cx="4829029" cy="34235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C7F922-3E2E-EDC8-5A98-A30819FF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70" y="3434471"/>
            <a:ext cx="4829029" cy="34235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59C8B9-83E6-5D93-38B2-F8186AFE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70" y="3434471"/>
            <a:ext cx="4829029" cy="34235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8687BE-13C7-6BED-5043-01587C32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0" y="5910943"/>
            <a:ext cx="947057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242</Words>
  <Application>Microsoft Macintosh PowerPoint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作图系列</dc:title>
  <dc:creator>思楚 柴</dc:creator>
  <cp:lastModifiedBy>思楚 柴</cp:lastModifiedBy>
  <cp:revision>7</cp:revision>
  <dcterms:created xsi:type="dcterms:W3CDTF">2023-09-03T13:03:27Z</dcterms:created>
  <dcterms:modified xsi:type="dcterms:W3CDTF">2023-10-04T12:53:47Z</dcterms:modified>
</cp:coreProperties>
</file>