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0287000"/>
  <p:notesSz cx="6858000" cy="9144000"/>
  <p:embeddedFontLst>
    <p:embeddedFont>
      <p:font typeface="Microsoft JhengHei" panose="020B0604030504040204" pitchFamily="34" charset="-12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itchFamily="2" charset="0"/>
      <p:regular r:id="rId10"/>
      <p:bold r:id="rId11"/>
      <p:italic r:id="rId12"/>
      <p:boldItalic r:id="rId13"/>
    </p:embeddedFont>
    <p:embeddedFont>
      <p:font typeface="Montserrat ExtraBold" pitchFamily="2" charset="0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977" autoAdjust="0"/>
  </p:normalViewPr>
  <p:slideViewPr>
    <p:cSldViewPr>
      <p:cViewPr varScale="1">
        <p:scale>
          <a:sx n="64" d="100"/>
          <a:sy n="64" d="100"/>
        </p:scale>
        <p:origin x="11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B0A17-81D4-9E4E-B7A6-E80C51CCC17D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59028-7968-B04E-97EC-B6237DDFF8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55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59028-7968-B04E-97EC-B6237DDFF89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8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620372" y="4608613"/>
            <a:ext cx="1638928" cy="1069773"/>
          </a:xfrm>
          <a:prstGeom prst="rect">
            <a:avLst/>
          </a:prstGeom>
        </p:spPr>
      </p:pic>
      <p:sp>
        <p:nvSpPr>
          <p:cNvPr id="10" name="Freeform 10"/>
          <p:cNvSpPr/>
          <p:nvPr/>
        </p:nvSpPr>
        <p:spPr>
          <a:xfrm>
            <a:off x="5749045" y="2133492"/>
            <a:ext cx="1562949" cy="417760"/>
          </a:xfrm>
          <a:custGeom>
            <a:avLst/>
            <a:gdLst/>
            <a:ahLst/>
            <a:cxnLst/>
            <a:rect l="l" t="t" r="r" b="b"/>
            <a:pathLst>
              <a:path w="570168" h="152400">
                <a:moveTo>
                  <a:pt x="0" y="0"/>
                </a:moveTo>
                <a:lnTo>
                  <a:pt x="570168" y="0"/>
                </a:lnTo>
                <a:lnTo>
                  <a:pt x="570168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41"/>
          </a:solidFill>
        </p:spPr>
      </p:sp>
      <p:sp>
        <p:nvSpPr>
          <p:cNvPr id="12" name="TextBox 12"/>
          <p:cNvSpPr txBox="1"/>
          <p:nvPr/>
        </p:nvSpPr>
        <p:spPr>
          <a:xfrm>
            <a:off x="2286000" y="4303320"/>
            <a:ext cx="2181124" cy="462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76"/>
              </a:lnSpc>
            </a:pPr>
            <a:r>
              <a:rPr lang="en-US" sz="2768" dirty="0">
                <a:solidFill>
                  <a:srgbClr val="000000"/>
                </a:solidFill>
                <a:latin typeface="Montserrat" pitchFamily="2" charset="0"/>
              </a:rPr>
              <a:t>SCPM-06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0" y="3697718"/>
            <a:ext cx="4537872" cy="57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 b="1" dirty="0">
                <a:solidFill>
                  <a:srgbClr val="000000"/>
                </a:solidFill>
                <a:latin typeface="Montserrat ExtraBold" pitchFamily="2" charset="0"/>
              </a:rPr>
              <a:t>HSIN-YU CHANG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86000" y="2809654"/>
            <a:ext cx="7445618" cy="944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84"/>
              </a:lnSpc>
            </a:pPr>
            <a:r>
              <a:rPr lang="en-US" sz="6600" b="1" spc="362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張馨予</a:t>
            </a:r>
            <a:endParaRPr lang="en-US" sz="6600" b="1" spc="362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39024" y="6123118"/>
            <a:ext cx="5433116" cy="449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39"/>
              </a:lnSpc>
              <a:buClr>
                <a:srgbClr val="F0B83E"/>
              </a:buClr>
              <a:buFont typeface="標準系統字體"/>
              <a:buChar char="⁃"/>
            </a:pPr>
            <a:r>
              <a:rPr lang="en-US" sz="28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新竹人</a:t>
            </a:r>
            <a:endParaRPr 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39024" y="6892343"/>
            <a:ext cx="5433116" cy="449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39"/>
              </a:lnSpc>
              <a:buClr>
                <a:srgbClr val="F0B83E"/>
              </a:buClr>
              <a:buFont typeface="標準系統字體"/>
              <a:buChar char="⁃"/>
            </a:pPr>
            <a:r>
              <a:rPr lang="en-US" sz="28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繪圖、排球</a:t>
            </a:r>
            <a:endParaRPr 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939024" y="7661567"/>
            <a:ext cx="5433116" cy="447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39"/>
              </a:lnSpc>
              <a:buClr>
                <a:srgbClr val="F0B83E"/>
              </a:buClr>
              <a:buFont typeface="標準系統字體"/>
              <a:buChar char="⁃"/>
            </a:pPr>
            <a:r>
              <a:rPr lang="en-US" sz="28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UIUX、系統前端開發</a:t>
            </a:r>
            <a:endParaRPr 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rcRect l="-1" t="25041" r="165" b="4537"/>
          <a:stretch/>
        </p:blipFill>
        <p:spPr>
          <a:xfrm>
            <a:off x="8534400" y="2106221"/>
            <a:ext cx="6458758" cy="6074557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247A2FA3-BFD4-5F70-0F9E-899D7F495F49}"/>
              </a:ext>
            </a:extLst>
          </p:cNvPr>
          <p:cNvSpPr txBox="1"/>
          <p:nvPr/>
        </p:nvSpPr>
        <p:spPr>
          <a:xfrm>
            <a:off x="1939024" y="5353893"/>
            <a:ext cx="5433116" cy="449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39"/>
              </a:lnSpc>
              <a:buClr>
                <a:srgbClr val="F0B83E"/>
              </a:buClr>
              <a:buFont typeface="標準系統字體"/>
              <a:buChar char="⁃"/>
            </a:pPr>
            <a:r>
              <a:rPr lang="zh-TW" altLang="en-US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陽明交通大學 資訊管理研究所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8A64C37-5A74-FEF8-2B06-D9CEA724580E}"/>
              </a:ext>
            </a:extLst>
          </p:cNvPr>
          <p:cNvSpPr/>
          <p:nvPr/>
        </p:nvSpPr>
        <p:spPr>
          <a:xfrm>
            <a:off x="1919517" y="2293632"/>
            <a:ext cx="5201128" cy="2730909"/>
          </a:xfrm>
          <a:custGeom>
            <a:avLst/>
            <a:gdLst/>
            <a:ahLst/>
            <a:cxnLst/>
            <a:rect l="l" t="t" r="r" b="b"/>
            <a:pathLst>
              <a:path w="570168" h="152400">
                <a:moveTo>
                  <a:pt x="0" y="0"/>
                </a:moveTo>
                <a:lnTo>
                  <a:pt x="570168" y="0"/>
                </a:lnTo>
                <a:lnTo>
                  <a:pt x="570168" y="152400"/>
                </a:lnTo>
                <a:lnTo>
                  <a:pt x="0" y="152400"/>
                </a:lnTo>
                <a:close/>
              </a:path>
            </a:pathLst>
          </a:custGeom>
          <a:noFill/>
          <a:ln w="28575">
            <a:solidFill>
              <a:srgbClr val="F9C041"/>
            </a:solidFill>
          </a:ln>
        </p:spPr>
      </p:sp>
    </p:spTree>
    <p:extLst>
      <p:ext uri="{BB962C8B-B14F-4D97-AF65-F5344CB8AC3E}">
        <p14:creationId xmlns:p14="http://schemas.microsoft.com/office/powerpoint/2010/main" val="1592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Macintosh PowerPoint</Application>
  <PresentationFormat>自訂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Montserrat</vt:lpstr>
      <vt:lpstr>Montserrat ExtraBold</vt:lpstr>
      <vt:lpstr>Microsoft JhengHei</vt:lpstr>
      <vt:lpstr>標準系統字體</vt:lpstr>
      <vt:lpstr>Calibri</vt:lpstr>
      <vt:lpstr>Arial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White Minimal Creative Portfolio Presentation</dc:title>
  <cp:lastModifiedBy>Microsoft Office User</cp:lastModifiedBy>
  <cp:revision>4</cp:revision>
  <dcterms:created xsi:type="dcterms:W3CDTF">2006-08-16T00:00:00Z</dcterms:created>
  <dcterms:modified xsi:type="dcterms:W3CDTF">2022-10-10T15:45:53Z</dcterms:modified>
  <dc:identifier>DAFN5Tu2-6M</dc:identifier>
</cp:coreProperties>
</file>