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5"/>
  </p:notesMasterIdLst>
  <p:sldIdLst>
    <p:sldId id="631" r:id="rId2"/>
    <p:sldId id="633" r:id="rId3"/>
    <p:sldId id="632" r:id="rId4"/>
  </p:sldIdLst>
  <p:sldSz cx="9144000" cy="6858000" type="screen4x3"/>
  <p:notesSz cx="7010400" cy="9296400"/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6EA"/>
    <a:srgbClr val="003296"/>
    <a:srgbClr val="FFFFFF"/>
    <a:srgbClr val="FF5B00"/>
    <a:srgbClr val="6C7F7F"/>
    <a:srgbClr val="00FF00"/>
    <a:srgbClr val="000066"/>
    <a:srgbClr val="FBFBFB"/>
    <a:srgbClr val="ABDBFF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94255" autoAdjust="0"/>
  </p:normalViewPr>
  <p:slideViewPr>
    <p:cSldViewPr snapToGrid="0">
      <p:cViewPr varScale="1">
        <p:scale>
          <a:sx n="66" d="100"/>
          <a:sy n="66" d="100"/>
        </p:scale>
        <p:origin x="1326" y="78"/>
      </p:cViewPr>
      <p:guideLst>
        <p:guide orient="horz" pos="2592"/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B3AC4F5-0731-4229-A88E-8CA7C9A2AB82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E3FCBF5-18C5-4319-9202-17A1828D2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67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atinum Title Pag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48" y="160856"/>
            <a:ext cx="3121632" cy="881861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>
            <a:off x="518160" y="4171245"/>
            <a:ext cx="8107680" cy="0"/>
          </a:xfrm>
          <a:prstGeom prst="line">
            <a:avLst/>
          </a:prstGeom>
          <a:ln w="28575">
            <a:solidFill>
              <a:schemeClr val="bg1">
                <a:alpha val="62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2"/>
          <p:cNvSpPr>
            <a:spLocks noGrp="1"/>
          </p:cNvSpPr>
          <p:nvPr>
            <p:ph type="body" sz="quarter" idx="10"/>
          </p:nvPr>
        </p:nvSpPr>
        <p:spPr>
          <a:xfrm>
            <a:off x="308855" y="3060521"/>
            <a:ext cx="8251516" cy="646331"/>
          </a:xfrm>
        </p:spPr>
        <p:txBody>
          <a:bodyPr anchor="ctr">
            <a:normAutofit/>
          </a:bodyPr>
          <a:lstStyle>
            <a:lvl1pPr marL="164592" indent="0" algn="l">
              <a:buNone/>
              <a:defRPr sz="36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22"/>
          <p:cNvSpPr>
            <a:spLocks noGrp="1"/>
          </p:cNvSpPr>
          <p:nvPr>
            <p:ph type="body" sz="quarter" idx="11"/>
          </p:nvPr>
        </p:nvSpPr>
        <p:spPr>
          <a:xfrm>
            <a:off x="308855" y="3629821"/>
            <a:ext cx="8251516" cy="523220"/>
          </a:xfrm>
        </p:spPr>
        <p:txBody>
          <a:bodyPr anchor="ctr">
            <a:normAutofit/>
          </a:bodyPr>
          <a:lstStyle>
            <a:lvl1pPr marL="164592" indent="0" algn="l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22"/>
          <p:cNvSpPr>
            <a:spLocks noGrp="1"/>
          </p:cNvSpPr>
          <p:nvPr>
            <p:ph type="body" sz="quarter" idx="12"/>
          </p:nvPr>
        </p:nvSpPr>
        <p:spPr>
          <a:xfrm>
            <a:off x="308855" y="5461219"/>
            <a:ext cx="2553811" cy="395051"/>
          </a:xfrm>
        </p:spPr>
        <p:txBody>
          <a:bodyPr anchor="ctr">
            <a:normAutofit/>
          </a:bodyPr>
          <a:lstStyle>
            <a:lvl1pPr marL="164592" indent="0">
              <a:buNone/>
              <a:defRPr sz="2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631915" y="6550135"/>
            <a:ext cx="18801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COMPANY</a:t>
            </a:r>
            <a:r>
              <a:rPr lang="en-US" sz="1000" baseline="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CONFIDENTIAL</a:t>
            </a:r>
            <a:endParaRPr lang="en-US" sz="10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940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0"/>
            <a:ext cx="8433228" cy="795130"/>
          </a:xfrm>
        </p:spPr>
        <p:txBody>
          <a:bodyPr/>
          <a:lstStyle>
            <a:lvl1pPr>
              <a:defRPr b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811516" y="6298311"/>
            <a:ext cx="0" cy="45021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830561" y="6298311"/>
            <a:ext cx="0" cy="45021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7528" y="6412464"/>
            <a:ext cx="517525" cy="146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/>
                </a:solidFill>
                <a:latin typeface="+mn-lt"/>
                <a:cs typeface="Calibri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6D6C5BA-7684-40E9-9185-BB391CD7217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7575300" y="6539852"/>
            <a:ext cx="14897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COMPANY</a:t>
            </a:r>
            <a:r>
              <a:rPr lang="en-US" sz="800" baseline="0" dirty="0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CONFIDENTIAL</a:t>
            </a:r>
            <a:endParaRPr lang="en-US" sz="8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1917702"/>
            <a:ext cx="7543800" cy="3949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08981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Slid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26495" y="1511232"/>
            <a:ext cx="7208838" cy="39751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811516" y="6298311"/>
            <a:ext cx="0" cy="45021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1830561" y="6298311"/>
            <a:ext cx="0" cy="45021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7528" y="6412464"/>
            <a:ext cx="517525" cy="146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/>
                </a:solidFill>
                <a:latin typeface="+mn-lt"/>
                <a:cs typeface="Calibri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6D6C5BA-7684-40E9-9185-BB391CD7217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7575300" y="6539852"/>
            <a:ext cx="14897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COMPANY</a:t>
            </a:r>
            <a:r>
              <a:rPr lang="en-US" sz="800" baseline="0" dirty="0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CONFIDENTIAL</a:t>
            </a:r>
            <a:endParaRPr lang="en-US" sz="8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7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: Standar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04" y="6279727"/>
            <a:ext cx="1507733" cy="42593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7575300" y="6539852"/>
            <a:ext cx="14897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COMPANY</a:t>
            </a:r>
            <a:r>
              <a:rPr lang="en-US" sz="800" baseline="0" dirty="0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CONFIDENTIAL</a:t>
            </a:r>
            <a:endParaRPr lang="en-US" sz="8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7528" y="6412464"/>
            <a:ext cx="517525" cy="146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/>
                </a:solidFill>
                <a:latin typeface="+mn-lt"/>
                <a:cs typeface="Calibri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6D6C5BA-7684-40E9-9185-BB391CD7217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2188933" y="1160463"/>
            <a:ext cx="5619753" cy="4325937"/>
          </a:xfrm>
        </p:spPr>
        <p:txBody>
          <a:bodyPr anchor="ctr"/>
          <a:lstStyle>
            <a:lvl1pPr marL="163513" indent="301625">
              <a:lnSpc>
                <a:spcPct val="2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  <a:defRPr b="0" spc="3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8631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17702"/>
            <a:ext cx="7543800" cy="3949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7528" y="6592579"/>
            <a:ext cx="517525" cy="146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/>
                </a:solidFill>
                <a:latin typeface="+mn-lt"/>
                <a:cs typeface="Calibri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6D6C5BA-7684-40E9-9185-BB391CD7217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114300" y="46039"/>
            <a:ext cx="8433228" cy="728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Title Here</a:t>
            </a:r>
            <a:endParaRPr lang="en-US" dirty="0"/>
          </a:p>
        </p:txBody>
      </p:sp>
      <p:pic>
        <p:nvPicPr>
          <p:cNvPr id="7" name="Picture 6" descr="TOPBAR.jpg"/>
          <p:cNvPicPr>
            <a:picLocks noChangeAspect="1"/>
          </p:cNvPicPr>
          <p:nvPr userDrawn="1"/>
        </p:nvPicPr>
        <p:blipFill rotWithShape="1">
          <a:blip r:embed="rId6" cstate="print"/>
          <a:srcRect r="23614" b="85558"/>
          <a:stretch/>
        </p:blipFill>
        <p:spPr>
          <a:xfrm>
            <a:off x="0" y="774890"/>
            <a:ext cx="9144000" cy="4571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04" y="6279727"/>
            <a:ext cx="1507733" cy="42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37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49" r:id="rId2"/>
    <p:sldLayoutId id="2147483754" r:id="rId3"/>
    <p:sldLayoutId id="2147483753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eaLnBrk="1" hangingPunct="1">
        <a:defRPr sz="2200" b="0" i="0">
          <a:solidFill>
            <a:schemeClr val="tx2">
              <a:lumMod val="7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164592" indent="164592" algn="l" eaLnBrk="1" hangingPunct="1">
        <a:spcBef>
          <a:spcPts val="600"/>
        </a:spcBef>
        <a:buFont typeface="Wingdings" pitchFamily="2" charset="2"/>
        <a:buChar char="§"/>
        <a:defRPr sz="2000" b="0">
          <a:solidFill>
            <a:schemeClr val="tx2">
              <a:lumMod val="50000"/>
            </a:schemeClr>
          </a:solidFill>
          <a:latin typeface="Gill Sans MT" panose="020B0502020104020203" pitchFamily="34" charset="0"/>
          <a:cs typeface="Gill Sans MT" panose="020B0502020104020203" pitchFamily="34" charset="0"/>
        </a:defRPr>
      </a:lvl1pPr>
      <a:lvl2pPr marL="493776" indent="-164592" algn="l" eaLnBrk="1" hangingPunct="1">
        <a:spcBef>
          <a:spcPts val="600"/>
        </a:spcBef>
        <a:buFont typeface="Gill Sans MT" panose="020B0502020104020203" pitchFamily="34" charset="0"/>
        <a:buChar char="–"/>
        <a:defRPr sz="1800" b="0">
          <a:solidFill>
            <a:schemeClr val="tx2">
              <a:lumMod val="50000"/>
            </a:schemeClr>
          </a:solidFill>
          <a:latin typeface="Gill Sans MT" panose="020B0502020104020203" pitchFamily="34" charset="0"/>
          <a:cs typeface="Gill Sans MT" panose="020B0502020104020203" pitchFamily="34" charset="0"/>
        </a:defRPr>
      </a:lvl2pPr>
      <a:lvl3pPr marL="658368" indent="-164592" algn="l" eaLnBrk="1" hangingPunct="1">
        <a:spcBef>
          <a:spcPts val="600"/>
        </a:spcBef>
        <a:buFont typeface="Arial" panose="020B0604020202020204" pitchFamily="34" charset="0"/>
        <a:buChar char="•"/>
        <a:defRPr sz="1400" baseline="0">
          <a:solidFill>
            <a:schemeClr val="tx2">
              <a:lumMod val="50000"/>
            </a:schemeClr>
          </a:solidFill>
          <a:latin typeface="Gill Sans MT" panose="020B0502020104020203" pitchFamily="34" charset="0"/>
          <a:cs typeface="Gill Sans MT" panose="020B0502020104020203" pitchFamily="34" charset="0"/>
        </a:defRPr>
      </a:lvl3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Client Name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Name of Project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626475" y="6411913"/>
            <a:ext cx="517525" cy="147637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6D6C5BA-7684-40E9-9185-BB391CD7217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52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Xxxxxxxxx</a:t>
            </a:r>
            <a:endParaRPr lang="en-US" dirty="0" smtClean="0"/>
          </a:p>
          <a:p>
            <a:pPr lvl="1"/>
            <a:r>
              <a:rPr lang="en-US" dirty="0" err="1" smtClean="0"/>
              <a:t>Yyyyyyyy</a:t>
            </a:r>
            <a:endParaRPr lang="en-US" dirty="0" smtClean="0"/>
          </a:p>
          <a:p>
            <a:pPr lvl="2"/>
            <a:r>
              <a:rPr lang="en-US" dirty="0" err="1" smtClean="0"/>
              <a:t>zzzzzz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6D6C5BA-7684-40E9-9185-BB391CD7217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105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8832" y="1904716"/>
            <a:ext cx="4679970" cy="5359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D6C5BA-7684-40E9-9185-BB391CD7217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188933" y="1305603"/>
            <a:ext cx="5619753" cy="4325937"/>
          </a:xfrm>
        </p:spPr>
        <p:txBody>
          <a:bodyPr/>
          <a:lstStyle/>
          <a:p>
            <a:r>
              <a:rPr lang="en-US" b="1" dirty="0" smtClean="0"/>
              <a:t>Background and Objectives</a:t>
            </a:r>
          </a:p>
          <a:p>
            <a:r>
              <a:rPr lang="en-US" b="0" dirty="0" smtClean="0"/>
              <a:t>Project Approach</a:t>
            </a:r>
          </a:p>
          <a:p>
            <a:r>
              <a:rPr lang="en-US" b="0" dirty="0" smtClean="0"/>
              <a:t>Competitive Landscape Findings</a:t>
            </a:r>
          </a:p>
          <a:p>
            <a:r>
              <a:rPr lang="en-US" b="0" dirty="0" smtClean="0"/>
              <a:t>Summary of Recommendations</a:t>
            </a:r>
          </a:p>
          <a:p>
            <a:r>
              <a:rPr lang="en-US" b="0" dirty="0" smtClean="0"/>
              <a:t>Next Steps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91000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_Latinum Theme">
  <a:themeElements>
    <a:clrScheme name="Testing 2">
      <a:dk1>
        <a:srgbClr val="000000"/>
      </a:dk1>
      <a:lt1>
        <a:srgbClr val="FFFFFF"/>
      </a:lt1>
      <a:dk2>
        <a:srgbClr val="51657F"/>
      </a:dk2>
      <a:lt2>
        <a:srgbClr val="EAEAEE"/>
      </a:lt2>
      <a:accent1>
        <a:srgbClr val="F27946"/>
      </a:accent1>
      <a:accent2>
        <a:srgbClr val="4D9664"/>
      </a:accent2>
      <a:accent3>
        <a:srgbClr val="59AADC"/>
      </a:accent3>
      <a:accent4>
        <a:srgbClr val="95A5A5"/>
      </a:accent4>
      <a:accent5>
        <a:srgbClr val="0B5EAA"/>
      </a:accent5>
      <a:accent6>
        <a:srgbClr val="F89406"/>
      </a:accent6>
      <a:hlink>
        <a:srgbClr val="0000FF"/>
      </a:hlink>
      <a:folHlink>
        <a:srgbClr val="800080"/>
      </a:folHlink>
    </a:clrScheme>
    <a:fontScheme name="New Fonts">
      <a:majorFont>
        <a:latin typeface="Verdana"/>
        <a:ea typeface=""/>
        <a:cs typeface=""/>
      </a:majorFont>
      <a:minorFont>
        <a:latin typeface="Helvetica"/>
        <a:ea typeface=""/>
        <a:cs typeface="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l">
          <a:defRPr sz="1800" dirty="0" err="1" smtClean="0">
            <a:latin typeface="Gill Sans MT" panose="020B0502020104020203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>
              <a:lumMod val="85000"/>
              <a:lumOff val="1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800" dirty="0" err="1" smtClean="0">
            <a:latin typeface="Gill Sans MT" panose="020B0502020104020203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52349</TotalTime>
  <Words>25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Gill Sans MT</vt:lpstr>
      <vt:lpstr>Helvetica</vt:lpstr>
      <vt:lpstr>Tahoma</vt:lpstr>
      <vt:lpstr>Wingdings</vt:lpstr>
      <vt:lpstr>6_Latinum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</dc:creator>
  <cp:lastModifiedBy>Ella</cp:lastModifiedBy>
  <cp:revision>503</cp:revision>
  <cp:lastPrinted>2014-05-21T13:39:10Z</cp:lastPrinted>
  <dcterms:created xsi:type="dcterms:W3CDTF">2014-01-16T11:05:05Z</dcterms:created>
  <dcterms:modified xsi:type="dcterms:W3CDTF">2015-11-16T16:03:48Z</dcterms:modified>
</cp:coreProperties>
</file>