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549" r:id="rId2"/>
    <p:sldId id="520" r:id="rId3"/>
    <p:sldId id="550" r:id="rId4"/>
  </p:sldIdLst>
  <p:sldSz cx="9144000" cy="6858000" type="screen4x3"/>
  <p:notesSz cx="7010400" cy="92964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66"/>
    <a:srgbClr val="FBFBFB"/>
    <a:srgbClr val="ABDBFF"/>
    <a:srgbClr val="0086EA"/>
    <a:srgbClr val="003399"/>
    <a:srgbClr val="D9F1FF"/>
    <a:srgbClr val="AF5600"/>
    <a:srgbClr val="FF5B00"/>
    <a:srgbClr val="FF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691" autoAdjust="0"/>
  </p:normalViewPr>
  <p:slideViewPr>
    <p:cSldViewPr snapToGrid="0">
      <p:cViewPr varScale="1">
        <p:scale>
          <a:sx n="71" d="100"/>
          <a:sy n="71" d="100"/>
        </p:scale>
        <p:origin x="1176" y="60"/>
      </p:cViewPr>
      <p:guideLst>
        <p:guide orient="horz" pos="2592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3AC4F5-0731-4229-A88E-8CA7C9A2AB82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E3FCBF5-18C5-4319-9202-17A1828D2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tinum Titl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17491" y="6488114"/>
            <a:ext cx="2192338" cy="369886"/>
          </a:xfrm>
        </p:spPr>
        <p:txBody>
          <a:bodyPr anchor="ctr">
            <a:noAutofit/>
          </a:bodyPr>
          <a:lstStyle>
            <a:lvl1pPr>
              <a:buNone/>
              <a:defRPr sz="900" baseline="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931663" y="6488114"/>
            <a:ext cx="3004684" cy="369886"/>
          </a:xfrm>
        </p:spPr>
        <p:txBody>
          <a:bodyPr anchor="ctr">
            <a:noAutofit/>
          </a:bodyPr>
          <a:lstStyle>
            <a:lvl1pPr>
              <a:buNone/>
              <a:defRPr sz="900" baseline="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note if needed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57033" y="6488114"/>
            <a:ext cx="2540226" cy="369886"/>
          </a:xfrm>
        </p:spPr>
        <p:txBody>
          <a:bodyPr anchor="ctr"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  <a:lvl2pPr>
              <a:buNone/>
              <a:defRPr sz="900">
                <a:solidFill>
                  <a:schemeClr val="bg1"/>
                </a:solidFill>
              </a:defRPr>
            </a:lvl2pPr>
            <a:lvl3pPr>
              <a:buNone/>
              <a:defRPr sz="9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note if needed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55200" y="3425374"/>
            <a:ext cx="6488113" cy="1465264"/>
          </a:xfrm>
        </p:spPr>
        <p:txBody>
          <a:bodyPr>
            <a:normAutofit/>
          </a:bodyPr>
          <a:lstStyle>
            <a:lvl1pPr>
              <a:buNone/>
              <a:defRPr sz="162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atinum Title P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17489" y="6488114"/>
            <a:ext cx="2192337" cy="369886"/>
          </a:xfrm>
        </p:spPr>
        <p:txBody>
          <a:bodyPr anchor="ctr">
            <a:noAutofit/>
          </a:bodyPr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  <a:lvl2pPr>
              <a:buNone/>
              <a:defRPr sz="1000">
                <a:solidFill>
                  <a:schemeClr val="bg1"/>
                </a:solidFill>
              </a:defRPr>
            </a:lvl2pPr>
            <a:lvl3pPr>
              <a:buNone/>
              <a:defRPr sz="10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931661" y="6488114"/>
            <a:ext cx="3004683" cy="369886"/>
          </a:xfrm>
        </p:spPr>
        <p:txBody>
          <a:bodyPr anchor="ctr">
            <a:noAutofit/>
          </a:bodyPr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  <a:lvl2pPr>
              <a:buNone/>
              <a:defRPr sz="1000">
                <a:solidFill>
                  <a:schemeClr val="bg1"/>
                </a:solidFill>
              </a:defRPr>
            </a:lvl2pPr>
            <a:lvl3pPr>
              <a:buNone/>
              <a:defRPr sz="10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note if needed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357033" y="6488114"/>
            <a:ext cx="2540226" cy="369886"/>
          </a:xfrm>
        </p:spPr>
        <p:txBody>
          <a:bodyPr anchor="ctr">
            <a:noAutofit/>
          </a:bodyPr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  <a:lvl2pPr>
              <a:buNone/>
              <a:defRPr sz="1000">
                <a:solidFill>
                  <a:schemeClr val="bg1"/>
                </a:solidFill>
              </a:defRPr>
            </a:lvl2pPr>
            <a:lvl3pPr>
              <a:buNone/>
              <a:defRPr sz="10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Insert note if needed</a:t>
            </a:r>
            <a:endParaRPr lang="en-US" dirty="0"/>
          </a:p>
        </p:txBody>
      </p:sp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682" y="2261508"/>
            <a:ext cx="2628157" cy="761095"/>
          </a:xfrm>
          <a:prstGeom prst="rect">
            <a:avLst/>
          </a:prstGeom>
        </p:spPr>
      </p:pic>
      <p:pic>
        <p:nvPicPr>
          <p:cNvPr id="13" name="Picture 12" descr="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351" y="3340100"/>
            <a:ext cx="9080500" cy="2540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55197" y="3425374"/>
            <a:ext cx="6488113" cy="1465263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36344" y="5123542"/>
            <a:ext cx="2467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  <a:cs typeface="Calibri"/>
              </a:rPr>
              <a:t>Linked by Knowledge.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  <a:cs typeface="Calibri"/>
              </a:rPr>
              <a:t>                Powered by People.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5682" y="2261508"/>
            <a:ext cx="2628157" cy="761095"/>
          </a:xfrm>
          <a:prstGeom prst="rect">
            <a:avLst/>
          </a:prstGeom>
        </p:spPr>
      </p:pic>
      <p:pic>
        <p:nvPicPr>
          <p:cNvPr id="10" name="Picture 9" descr="lin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8351" y="3340100"/>
            <a:ext cx="9080500" cy="25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936344" y="5123542"/>
            <a:ext cx="2467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  <a:cs typeface="Calibri"/>
              </a:rPr>
              <a:t>Linked by Knowledge. 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  <a:cs typeface="Calibri"/>
              </a:rPr>
              <a:t>                Powered by People.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3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inu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17702"/>
            <a:ext cx="7543800" cy="394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1" y="6413500"/>
            <a:ext cx="8636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tinum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1" y="1640117"/>
            <a:ext cx="8229600" cy="4630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0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tinum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79428" y="1524002"/>
            <a:ext cx="8215313" cy="4687888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3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tinum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49024" y="1668469"/>
            <a:ext cx="4019550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19425" y="1668469"/>
            <a:ext cx="4019550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2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tinu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2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tinum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8001" y="1640117"/>
            <a:ext cx="8229600" cy="46305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tinum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79428" y="1524002"/>
            <a:ext cx="8215313" cy="4687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5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tinum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3BE"/>
                </a:solidFill>
              </a:defRPr>
            </a:lvl1pPr>
          </a:lstStyle>
          <a:p>
            <a:fld id="{16D6C5BA-7684-40E9-9185-BB391CD721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49024" y="1668469"/>
            <a:ext cx="4019550" cy="4529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19425" y="1668469"/>
            <a:ext cx="4019550" cy="4529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7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7702"/>
            <a:ext cx="7543800" cy="394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1" y="6413500"/>
            <a:ext cx="8636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  <a:latin typeface="+mn-lt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238832" y="6451598"/>
            <a:ext cx="4495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 i="0" kern="1000" spc="72">
                <a:solidFill>
                  <a:schemeClr val="tx2"/>
                </a:solidFill>
                <a:latin typeface="Calibri Light"/>
                <a:cs typeface="Calibri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4300" y="46039"/>
            <a:ext cx="6705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Here</a:t>
            </a:r>
            <a:endParaRPr lang="en-US" dirty="0"/>
          </a:p>
        </p:txBody>
      </p:sp>
      <p:pic>
        <p:nvPicPr>
          <p:cNvPr id="7" name="Picture 6" descr="TOPBAR.jpg"/>
          <p:cNvPicPr>
            <a:picLocks noChangeAspect="1"/>
          </p:cNvPicPr>
          <p:nvPr userDrawn="1"/>
        </p:nvPicPr>
        <p:blipFill rotWithShape="1">
          <a:blip r:embed="rId12" cstate="print"/>
          <a:srcRect r="23614" b="85558"/>
          <a:stretch/>
        </p:blipFill>
        <p:spPr>
          <a:xfrm>
            <a:off x="0" y="708820"/>
            <a:ext cx="9144000" cy="45719"/>
          </a:xfrm>
          <a:prstGeom prst="rect">
            <a:avLst/>
          </a:prstGeom>
        </p:spPr>
      </p:pic>
      <p:pic>
        <p:nvPicPr>
          <p:cNvPr id="13" name="Picture 12" descr="Latizum-logo-final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09364"/>
            <a:ext cx="1264852" cy="4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1" r:id="rId6"/>
    <p:sldLayoutId id="2147483722" r:id="rId7"/>
    <p:sldLayoutId id="2147483723" r:id="rId8"/>
    <p:sldLayoutId id="2147483724" r:id="rId9"/>
    <p:sldLayoutId id="21474837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eaLnBrk="1" hangingPunct="1">
        <a:defRPr sz="2200" b="1" i="0">
          <a:solidFill>
            <a:schemeClr val="tx1">
              <a:lumMod val="75000"/>
              <a:lumOff val="25000"/>
            </a:schemeClr>
          </a:solidFill>
          <a:latin typeface="+mj-lt"/>
          <a:cs typeface="Calibri Light"/>
        </a:defRPr>
      </a:lvl1pPr>
    </p:titleStyle>
    <p:bodyStyle>
      <a:lvl1pPr marL="164592" indent="164592" algn="l" eaLnBrk="1" hangingPunct="1">
        <a:buClr>
          <a:srgbClr val="0070C0"/>
        </a:buClr>
        <a:buFont typeface="Wingdings" pitchFamily="2" charset="2"/>
        <a:buChar char="§"/>
        <a:defRPr sz="1400" b="0">
          <a:solidFill>
            <a:schemeClr val="tx1"/>
          </a:solidFill>
          <a:latin typeface="Calibri Light"/>
          <a:cs typeface="Calibri Light"/>
        </a:defRPr>
      </a:lvl1pPr>
      <a:lvl2pPr marL="493776" indent="-164592" algn="l" eaLnBrk="1" hangingPunct="1">
        <a:buClr>
          <a:srgbClr val="0070C0"/>
        </a:buClr>
        <a:buFont typeface="Wingdings" charset="2"/>
        <a:buChar char="§"/>
        <a:defRPr sz="1400">
          <a:solidFill>
            <a:schemeClr val="tx1"/>
          </a:solidFill>
          <a:latin typeface="Calibri Light"/>
          <a:cs typeface="Calibri Light"/>
        </a:defRPr>
      </a:lvl2pPr>
      <a:lvl3pPr marL="658368" indent="-164592" algn="l" eaLnBrk="1" hangingPunct="1">
        <a:buClr>
          <a:srgbClr val="0070C0"/>
        </a:buClr>
        <a:buFont typeface="Wingdings" charset="2"/>
        <a:buChar char="§"/>
        <a:defRPr sz="1400" baseline="0">
          <a:solidFill>
            <a:schemeClr val="tx1"/>
          </a:solidFill>
          <a:latin typeface="Calibri Light"/>
          <a:cs typeface="Calibri Light"/>
        </a:defRPr>
      </a:lvl3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41129" y="3425374"/>
            <a:ext cx="7375929" cy="1465263"/>
          </a:xfrm>
        </p:spPr>
        <p:txBody>
          <a:bodyPr>
            <a:noAutofit/>
          </a:bodyPr>
          <a:lstStyle/>
          <a:p>
            <a:pPr marL="163513" indent="-163513"/>
            <a:r>
              <a:rPr lang="en-US" sz="2200" dirty="0" smtClean="0">
                <a:latin typeface="+mj-lt"/>
              </a:rPr>
              <a:t>Client X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– </a:t>
            </a:r>
            <a:r>
              <a:rPr lang="en-US" sz="2200" dirty="0" smtClean="0">
                <a:latin typeface="+mj-lt"/>
              </a:rPr>
              <a:t>Project Y</a:t>
            </a:r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0" indent="0"/>
            <a:r>
              <a:rPr lang="en-US" sz="2000" dirty="0" smtClean="0">
                <a:latin typeface="+mj-lt"/>
              </a:rPr>
              <a:t>Date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39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22518" y="1843089"/>
            <a:ext cx="4254518" cy="442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65382" y="1675783"/>
            <a:ext cx="6081352" cy="2500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4592" indent="164592">
              <a:buFont typeface="Wingdings" pitchFamily="2" charset="2"/>
              <a:buChar char="§"/>
              <a:defRPr sz="1980" b="0">
                <a:solidFill>
                  <a:schemeClr val="accent1"/>
                </a:solidFill>
                <a:latin typeface="Calibri Light"/>
                <a:cs typeface="Calibri Light"/>
              </a:defRPr>
            </a:lvl1pPr>
            <a:lvl2pPr marL="493776" indent="-164592">
              <a:buFont typeface="Wingdings" charset="2"/>
              <a:buChar char="§"/>
              <a:defRPr>
                <a:solidFill>
                  <a:schemeClr val="accent1"/>
                </a:solidFill>
                <a:latin typeface="Calibri Light"/>
                <a:cs typeface="Calibri Light"/>
              </a:defRPr>
            </a:lvl2pPr>
            <a:lvl3pPr marL="658368" indent="-164592">
              <a:buFont typeface="Wingdings" charset="2"/>
              <a:buChar char="§"/>
              <a:defRPr sz="1260" baseline="0">
                <a:solidFill>
                  <a:schemeClr val="accent1"/>
                </a:solidFill>
                <a:latin typeface="Calibri Light"/>
                <a:cs typeface="Calibri Light"/>
              </a:defRPr>
            </a:lvl3pPr>
          </a:lstStyle>
          <a:p>
            <a:pPr marL="228600" indent="-228600">
              <a:lnSpc>
                <a:spcPct val="200000"/>
              </a:lnSpc>
              <a:buClr>
                <a:srgbClr val="0070C0"/>
              </a:buClr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Xxxxxxxx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28600" indent="-228600">
              <a:lnSpc>
                <a:spcPct val="200000"/>
              </a:lnSpc>
              <a:buClr>
                <a:srgbClr val="0070C0"/>
              </a:buClr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Xxxxxxxx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28600" indent="-228600">
              <a:lnSpc>
                <a:spcPct val="200000"/>
              </a:lnSpc>
              <a:buClr>
                <a:srgbClr val="0070C0"/>
              </a:buClr>
            </a:pP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Xxxxxxxx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2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D6C5BA-7684-40E9-9185-BB391CD721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COMPANY CONFIDENTIAL. FOR INTERNAL USE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53163"/>
      </p:ext>
    </p:extLst>
  </p:cSld>
  <p:clrMapOvr>
    <a:masterClrMapping/>
  </p:clrMapOvr>
</p:sld>
</file>

<file path=ppt/theme/theme1.xml><?xml version="1.0" encoding="utf-8"?>
<a:theme xmlns:a="http://schemas.openxmlformats.org/drawingml/2006/main" name="6_Latinum Theme">
  <a:themeElements>
    <a:clrScheme name="New Latinum">
      <a:dk1>
        <a:srgbClr val="000000"/>
      </a:dk1>
      <a:lt1>
        <a:srgbClr val="FFFFFF"/>
      </a:lt1>
      <a:dk2>
        <a:srgbClr val="999999"/>
      </a:dk2>
      <a:lt2>
        <a:srgbClr val="EAEAEE"/>
      </a:lt2>
      <a:accent1>
        <a:srgbClr val="0063BE"/>
      </a:accent1>
      <a:accent2>
        <a:srgbClr val="FF6F20"/>
      </a:accent2>
      <a:accent3>
        <a:srgbClr val="66BC29"/>
      </a:accent3>
      <a:accent4>
        <a:srgbClr val="55C5E9"/>
      </a:accent4>
      <a:accent5>
        <a:srgbClr val="AFA79F"/>
      </a:accent5>
      <a:accent6>
        <a:srgbClr val="47474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35292</TotalTime>
  <Words>28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6_Latinum Theme</vt:lpstr>
      <vt:lpstr>PowerPoint Presentation</vt:lpstr>
      <vt:lpstr>Content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</dc:creator>
  <cp:lastModifiedBy>Ella</cp:lastModifiedBy>
  <cp:revision>326</cp:revision>
  <cp:lastPrinted>2014-05-21T13:39:10Z</cp:lastPrinted>
  <dcterms:created xsi:type="dcterms:W3CDTF">2014-01-16T11:05:05Z</dcterms:created>
  <dcterms:modified xsi:type="dcterms:W3CDTF">2015-09-10T15:27:59Z</dcterms:modified>
</cp:coreProperties>
</file>