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77" r:id="rId2"/>
    <p:sldId id="283" r:id="rId3"/>
    <p:sldId id="275" r:id="rId4"/>
    <p:sldId id="280" r:id="rId5"/>
    <p:sldId id="287" r:id="rId6"/>
    <p:sldId id="282" r:id="rId7"/>
    <p:sldId id="284" r:id="rId8"/>
    <p:sldId id="286" r:id="rId9"/>
    <p:sldId id="285" r:id="rId10"/>
  </p:sldIdLst>
  <p:sldSz cx="9144000" cy="6858000" type="screen4x3"/>
  <p:notesSz cx="7010400" cy="92964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1FF"/>
    <a:srgbClr val="003399"/>
    <a:srgbClr val="AF5600"/>
    <a:srgbClr val="FF5B00"/>
    <a:srgbClr val="FF9600"/>
    <a:srgbClr val="FFAB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01" autoAdjust="0"/>
    <p:restoredTop sz="96691" autoAdjust="0"/>
  </p:normalViewPr>
  <p:slideViewPr>
    <p:cSldViewPr snapToGrid="0">
      <p:cViewPr>
        <p:scale>
          <a:sx n="62" d="100"/>
          <a:sy n="62" d="100"/>
        </p:scale>
        <p:origin x="1242" y="168"/>
      </p:cViewPr>
      <p:guideLst>
        <p:guide orient="horz" pos="2592"/>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B3AC4F5-0731-4229-A88E-8CA7C9A2AB82}" type="datetimeFigureOut">
              <a:rPr lang="en-US" smtClean="0"/>
              <a:t>12/1/2015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E3FCBF5-18C5-4319-9202-17A1828D269D}" type="slidenum">
              <a:rPr lang="en-US" smtClean="0"/>
              <a:t>‹#›</a:t>
            </a:fld>
            <a:endParaRPr lang="en-US" dirty="0"/>
          </a:p>
        </p:txBody>
      </p:sp>
    </p:spTree>
    <p:extLst>
      <p:ext uri="{BB962C8B-B14F-4D97-AF65-F5344CB8AC3E}">
        <p14:creationId xmlns:p14="http://schemas.microsoft.com/office/powerpoint/2010/main" val="2427367914"/>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atinum Titl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217491" y="6488114"/>
            <a:ext cx="2192338" cy="369886"/>
          </a:xfrm>
        </p:spPr>
        <p:txBody>
          <a:bodyPr anchor="ctr">
            <a:noAutofit/>
          </a:bodyPr>
          <a:lstStyle>
            <a:lvl1pPr>
              <a:buNone/>
              <a:defRPr sz="900" baseline="0">
                <a:solidFill>
                  <a:schemeClr val="bg1"/>
                </a:solidFill>
              </a:defRPr>
            </a:lvl1pPr>
            <a:lvl2pPr>
              <a:buNone/>
              <a:defRPr sz="900">
                <a:solidFill>
                  <a:schemeClr val="bg1"/>
                </a:solidFill>
              </a:defRPr>
            </a:lvl2pPr>
            <a:lvl3pPr>
              <a:buNone/>
              <a:defRPr sz="900">
                <a:solidFill>
                  <a:schemeClr val="bg1"/>
                </a:solidFill>
              </a:defRPr>
            </a:lvl3pPr>
            <a:lvl4pPr>
              <a:buFont typeface="Arial" pitchFamily="34" charset="0"/>
              <a:buNone/>
              <a:defRPr sz="900">
                <a:solidFill>
                  <a:schemeClr val="bg1"/>
                </a:solidFill>
              </a:defRPr>
            </a:lvl4pPr>
            <a:lvl5pPr>
              <a:buFont typeface="Arial" pitchFamily="34" charset="0"/>
              <a:buNone/>
              <a:defRPr sz="900">
                <a:solidFill>
                  <a:schemeClr val="bg1"/>
                </a:solidFill>
              </a:defRPr>
            </a:lvl5pPr>
          </a:lstStyle>
          <a:p>
            <a:pPr lvl="0"/>
            <a:r>
              <a:rPr lang="en-US" dirty="0" smtClean="0"/>
              <a:t>Insert Date</a:t>
            </a:r>
            <a:endParaRPr lang="en-US" dirty="0"/>
          </a:p>
        </p:txBody>
      </p:sp>
      <p:sp>
        <p:nvSpPr>
          <p:cNvPr id="7" name="Content Placeholder 5"/>
          <p:cNvSpPr>
            <a:spLocks noGrp="1"/>
          </p:cNvSpPr>
          <p:nvPr>
            <p:ph sz="quarter" idx="11" hasCustomPrompt="1"/>
          </p:nvPr>
        </p:nvSpPr>
        <p:spPr>
          <a:xfrm>
            <a:off x="2931663" y="6488114"/>
            <a:ext cx="3004684" cy="369886"/>
          </a:xfrm>
        </p:spPr>
        <p:txBody>
          <a:bodyPr anchor="ctr">
            <a:noAutofit/>
          </a:bodyPr>
          <a:lstStyle>
            <a:lvl1pPr>
              <a:buNone/>
              <a:defRPr sz="900" baseline="0">
                <a:solidFill>
                  <a:schemeClr val="bg1"/>
                </a:solidFill>
              </a:defRPr>
            </a:lvl1pPr>
            <a:lvl2pPr>
              <a:buNone/>
              <a:defRPr sz="900">
                <a:solidFill>
                  <a:schemeClr val="bg1"/>
                </a:solidFill>
              </a:defRPr>
            </a:lvl2pPr>
            <a:lvl3pPr>
              <a:buNone/>
              <a:defRPr sz="900">
                <a:solidFill>
                  <a:schemeClr val="bg1"/>
                </a:solidFill>
              </a:defRPr>
            </a:lvl3pPr>
            <a:lvl4pPr>
              <a:buFont typeface="Arial" pitchFamily="34" charset="0"/>
              <a:buNone/>
              <a:defRPr sz="900">
                <a:solidFill>
                  <a:schemeClr val="bg1"/>
                </a:solidFill>
              </a:defRPr>
            </a:lvl4pPr>
            <a:lvl5pPr>
              <a:buFont typeface="Arial" pitchFamily="34" charset="0"/>
              <a:buNone/>
              <a:defRPr sz="900">
                <a:solidFill>
                  <a:schemeClr val="bg1"/>
                </a:solidFill>
              </a:defRPr>
            </a:lvl5pPr>
          </a:lstStyle>
          <a:p>
            <a:pPr lvl="0"/>
            <a:r>
              <a:rPr lang="en-US" dirty="0" smtClean="0"/>
              <a:t>Insert note if needed</a:t>
            </a:r>
            <a:endParaRPr lang="en-US" dirty="0"/>
          </a:p>
        </p:txBody>
      </p:sp>
      <p:sp>
        <p:nvSpPr>
          <p:cNvPr id="8" name="Content Placeholder 5"/>
          <p:cNvSpPr>
            <a:spLocks noGrp="1"/>
          </p:cNvSpPr>
          <p:nvPr>
            <p:ph sz="quarter" idx="12" hasCustomPrompt="1"/>
          </p:nvPr>
        </p:nvSpPr>
        <p:spPr>
          <a:xfrm>
            <a:off x="6357033" y="6488114"/>
            <a:ext cx="2540226" cy="369886"/>
          </a:xfrm>
        </p:spPr>
        <p:txBody>
          <a:bodyPr anchor="ctr">
            <a:noAutofit/>
          </a:bodyPr>
          <a:lstStyle>
            <a:lvl1pPr marL="0" indent="0">
              <a:buNone/>
              <a:defRPr sz="900" baseline="0">
                <a:solidFill>
                  <a:schemeClr val="bg1"/>
                </a:solidFill>
              </a:defRPr>
            </a:lvl1pPr>
            <a:lvl2pPr>
              <a:buNone/>
              <a:defRPr sz="900">
                <a:solidFill>
                  <a:schemeClr val="bg1"/>
                </a:solidFill>
              </a:defRPr>
            </a:lvl2pPr>
            <a:lvl3pPr>
              <a:buNone/>
              <a:defRPr sz="900">
                <a:solidFill>
                  <a:schemeClr val="bg1"/>
                </a:solidFill>
              </a:defRPr>
            </a:lvl3pPr>
            <a:lvl4pPr>
              <a:buFont typeface="Arial" pitchFamily="34" charset="0"/>
              <a:buNone/>
              <a:defRPr sz="900">
                <a:solidFill>
                  <a:schemeClr val="bg1"/>
                </a:solidFill>
              </a:defRPr>
            </a:lvl4pPr>
            <a:lvl5pPr>
              <a:buFont typeface="Arial" pitchFamily="34" charset="0"/>
              <a:buNone/>
              <a:defRPr sz="900">
                <a:solidFill>
                  <a:schemeClr val="bg1"/>
                </a:solidFill>
              </a:defRPr>
            </a:lvl5pPr>
          </a:lstStyle>
          <a:p>
            <a:pPr lvl="0"/>
            <a:r>
              <a:rPr lang="en-US" dirty="0" smtClean="0"/>
              <a:t>Insert note if needed</a:t>
            </a:r>
            <a:endParaRPr lang="en-US" dirty="0"/>
          </a:p>
        </p:txBody>
      </p:sp>
      <p:sp>
        <p:nvSpPr>
          <p:cNvPr id="17" name="Text Placeholder 16"/>
          <p:cNvSpPr>
            <a:spLocks noGrp="1"/>
          </p:cNvSpPr>
          <p:nvPr>
            <p:ph type="body" sz="quarter" idx="14" hasCustomPrompt="1"/>
          </p:nvPr>
        </p:nvSpPr>
        <p:spPr>
          <a:xfrm>
            <a:off x="755200" y="3425374"/>
            <a:ext cx="6488113" cy="1465264"/>
          </a:xfrm>
        </p:spPr>
        <p:txBody>
          <a:bodyPr>
            <a:normAutofit/>
          </a:bodyPr>
          <a:lstStyle>
            <a:lvl1pPr>
              <a:buNone/>
              <a:defRPr sz="1620">
                <a:solidFill>
                  <a:schemeClr val="bg1"/>
                </a:solidFill>
              </a:defRPr>
            </a:lvl1pPr>
          </a:lstStyle>
          <a:p>
            <a:pPr lvl="0"/>
            <a:r>
              <a:rPr lang="en-US" dirty="0" smtClean="0"/>
              <a:t>Title</a:t>
            </a:r>
            <a:endParaRPr lang="en-US" dirty="0"/>
          </a:p>
        </p:txBody>
      </p:sp>
    </p:spTree>
    <p:extLst>
      <p:ext uri="{BB962C8B-B14F-4D97-AF65-F5344CB8AC3E}">
        <p14:creationId xmlns:p14="http://schemas.microsoft.com/office/powerpoint/2010/main" val="311723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tinum 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idx="1"/>
          </p:nvPr>
        </p:nvSpPr>
        <p:spPr>
          <a:xfrm>
            <a:off x="457200" y="1917702"/>
            <a:ext cx="7543800" cy="3949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5"/>
          <p:cNvSpPr>
            <a:spLocks noGrp="1"/>
          </p:cNvSpPr>
          <p:nvPr>
            <p:ph type="sldNum" sz="quarter" idx="4"/>
          </p:nvPr>
        </p:nvSpPr>
        <p:spPr>
          <a:xfrm>
            <a:off x="8153401" y="6413500"/>
            <a:ext cx="863600" cy="365760"/>
          </a:xfrm>
          <a:prstGeom prst="rect">
            <a:avLst/>
          </a:prstGeom>
        </p:spPr>
        <p:txBody>
          <a:bodyPr vert="horz" lIns="91440" tIns="45720" rIns="91440" bIns="45720" rtlCol="0" anchor="ctr"/>
          <a:lstStyle>
            <a:lvl1pPr algn="r">
              <a:defRPr sz="900" b="1">
                <a:solidFill>
                  <a:schemeClr val="accent1"/>
                </a:solidFill>
                <a:latin typeface="+mn-lt"/>
                <a:cs typeface="Calibri"/>
              </a:defRPr>
            </a:lvl1pPr>
          </a:lstStyle>
          <a:p>
            <a:pPr fontAlgn="base">
              <a:spcBef>
                <a:spcPct val="0"/>
              </a:spcBef>
              <a:spcAft>
                <a:spcPct val="0"/>
              </a:spcAft>
            </a:pPr>
            <a:fld id="{16D6C5BA-7684-40E9-9185-BB391CD7217B}" type="slidenum">
              <a:rPr lang="en-US" smtClean="0"/>
              <a:pPr fontAlgn="base">
                <a:spcBef>
                  <a:spcPct val="0"/>
                </a:spcBef>
                <a:spcAft>
                  <a:spcPct val="0"/>
                </a:spcAft>
              </a:pPr>
              <a:t>‹#›</a:t>
            </a:fld>
            <a:endParaRPr lang="en-US" dirty="0"/>
          </a:p>
        </p:txBody>
      </p:sp>
      <p:sp>
        <p:nvSpPr>
          <p:cNvPr id="6"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422896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tinu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6" name="Content Placeholder 5"/>
          <p:cNvSpPr>
            <a:spLocks noGrp="1"/>
          </p:cNvSpPr>
          <p:nvPr>
            <p:ph sz="quarter" idx="12"/>
          </p:nvPr>
        </p:nvSpPr>
        <p:spPr>
          <a:xfrm>
            <a:off x="508001" y="1640117"/>
            <a:ext cx="8229600" cy="4630511"/>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225740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tinum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able Placeholder 5"/>
          <p:cNvSpPr>
            <a:spLocks noGrp="1"/>
          </p:cNvSpPr>
          <p:nvPr>
            <p:ph type="tbl" sz="quarter" idx="12"/>
          </p:nvPr>
        </p:nvSpPr>
        <p:spPr>
          <a:xfrm>
            <a:off x="479428" y="1524002"/>
            <a:ext cx="8215313" cy="4687888"/>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89303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tinum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6" name="Content Placeholder 5"/>
          <p:cNvSpPr>
            <a:spLocks noGrp="1"/>
          </p:cNvSpPr>
          <p:nvPr>
            <p:ph sz="quarter" idx="12"/>
          </p:nvPr>
        </p:nvSpPr>
        <p:spPr>
          <a:xfrm>
            <a:off x="349024" y="1668469"/>
            <a:ext cx="4019550" cy="4529137"/>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5"/>
          <p:cNvSpPr>
            <a:spLocks noGrp="1"/>
          </p:cNvSpPr>
          <p:nvPr>
            <p:ph sz="quarter" idx="13"/>
          </p:nvPr>
        </p:nvSpPr>
        <p:spPr>
          <a:xfrm>
            <a:off x="4819425" y="1668469"/>
            <a:ext cx="4019550" cy="4529137"/>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240082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atinum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22798212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atinu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6" name="Content Placeholder 5"/>
          <p:cNvSpPr>
            <a:spLocks noGrp="1"/>
          </p:cNvSpPr>
          <p:nvPr>
            <p:ph sz="quarter" idx="12"/>
          </p:nvPr>
        </p:nvSpPr>
        <p:spPr>
          <a:xfrm>
            <a:off x="508001" y="1640117"/>
            <a:ext cx="8229600" cy="463051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2007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tinum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6" name="Table Placeholder 5"/>
          <p:cNvSpPr>
            <a:spLocks noGrp="1"/>
          </p:cNvSpPr>
          <p:nvPr>
            <p:ph type="tbl" sz="quarter" idx="12"/>
          </p:nvPr>
        </p:nvSpPr>
        <p:spPr>
          <a:xfrm>
            <a:off x="479428" y="1524002"/>
            <a:ext cx="8215313" cy="4687888"/>
          </a:xfrm>
        </p:spPr>
        <p:txBody>
          <a:bodyPr/>
          <a:lstStyle/>
          <a:p>
            <a:endParaRPr lang="en-US" dirty="0"/>
          </a:p>
        </p:txBody>
      </p:sp>
      <p:sp>
        <p:nvSpPr>
          <p:cNvPr id="7"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341085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tinum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153401" y="6413500"/>
            <a:ext cx="863600" cy="365760"/>
          </a:xfrm>
          <a:prstGeom prst="rect">
            <a:avLst/>
          </a:prstGeom>
        </p:spPr>
        <p:txBody>
          <a:bodyPr/>
          <a:lstStyle>
            <a:lvl1pPr>
              <a:defRPr>
                <a:solidFill>
                  <a:srgbClr val="0063BE"/>
                </a:solidFill>
              </a:defRPr>
            </a:lvl1pPr>
          </a:lstStyle>
          <a:p>
            <a:fld id="{16D6C5BA-7684-40E9-9185-BB391CD7217B}" type="slidenum">
              <a:rPr lang="en-US" smtClean="0"/>
              <a:pPr/>
              <a:t>‹#›</a:t>
            </a:fld>
            <a:endParaRPr lang="en-US" dirty="0"/>
          </a:p>
        </p:txBody>
      </p:sp>
      <p:sp>
        <p:nvSpPr>
          <p:cNvPr id="6" name="Content Placeholder 5"/>
          <p:cNvSpPr>
            <a:spLocks noGrp="1"/>
          </p:cNvSpPr>
          <p:nvPr>
            <p:ph sz="quarter" idx="12"/>
          </p:nvPr>
        </p:nvSpPr>
        <p:spPr>
          <a:xfrm>
            <a:off x="349024" y="1668469"/>
            <a:ext cx="4019550" cy="452913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5"/>
          <p:cNvSpPr>
            <a:spLocks noGrp="1"/>
          </p:cNvSpPr>
          <p:nvPr>
            <p:ph sz="quarter" idx="13"/>
          </p:nvPr>
        </p:nvSpPr>
        <p:spPr>
          <a:xfrm>
            <a:off x="4819425" y="1668469"/>
            <a:ext cx="4019550" cy="452913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9"/>
          <p:cNvSpPr>
            <a:spLocks noGrp="1"/>
          </p:cNvSpPr>
          <p:nvPr>
            <p:ph type="ftr" sz="quarter" idx="3"/>
          </p:nvPr>
        </p:nvSpPr>
        <p:spPr>
          <a:xfrm>
            <a:off x="2238832" y="6451598"/>
            <a:ext cx="4495800" cy="365760"/>
          </a:xfrm>
          <a:prstGeom prst="rect">
            <a:avLst/>
          </a:prstGeom>
        </p:spPr>
        <p:txBody>
          <a:bodyPr vert="horz" lIns="91440" tIns="45720" rIns="91440" bIns="45720" rtlCol="0" anchor="ctr"/>
          <a:lstStyle>
            <a:lvl1pPr algn="ctr">
              <a:defRPr sz="810" i="0" kern="1000" spc="72">
                <a:solidFill>
                  <a:schemeClr val="tx2"/>
                </a:solidFill>
                <a:latin typeface="Calibri Light"/>
                <a:cs typeface="Calibri Light"/>
              </a:defRPr>
            </a:lvl1pPr>
          </a:lstStyle>
          <a:p>
            <a:pPr fontAlgn="base">
              <a:spcBef>
                <a:spcPct val="0"/>
              </a:spcBef>
              <a:spcAft>
                <a:spcPct val="0"/>
              </a:spcAft>
            </a:pPr>
            <a:r>
              <a:rPr lang="en-US" dirty="0" smtClean="0">
                <a:solidFill>
                  <a:srgbClr val="000000">
                    <a:lumMod val="50000"/>
                    <a:lumOff val="50000"/>
                  </a:srgbClr>
                </a:solidFill>
              </a:rPr>
              <a:t>COMPANY CONFIDENTIAL. FOR INTERNAL USE ONLY.</a:t>
            </a:r>
            <a:endParaRPr lang="en-US" dirty="0"/>
          </a:p>
        </p:txBody>
      </p:sp>
    </p:spTree>
    <p:extLst>
      <p:ext uri="{BB962C8B-B14F-4D97-AF65-F5344CB8AC3E}">
        <p14:creationId xmlns:p14="http://schemas.microsoft.com/office/powerpoint/2010/main" val="333647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917702"/>
            <a:ext cx="7543800" cy="3949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itle Placeholder 8"/>
          <p:cNvSpPr>
            <a:spLocks noGrp="1"/>
          </p:cNvSpPr>
          <p:nvPr>
            <p:ph type="title"/>
          </p:nvPr>
        </p:nvSpPr>
        <p:spPr>
          <a:xfrm>
            <a:off x="114300" y="46039"/>
            <a:ext cx="6705600" cy="715962"/>
          </a:xfrm>
          <a:prstGeom prst="rect">
            <a:avLst/>
          </a:prstGeom>
        </p:spPr>
        <p:txBody>
          <a:bodyPr vert="horz" lIns="91440" tIns="45720" rIns="91440" bIns="45720" rtlCol="0" anchor="ctr">
            <a:normAutofit/>
          </a:bodyPr>
          <a:lstStyle/>
          <a:p>
            <a:r>
              <a:rPr lang="en-US" dirty="0" smtClean="0"/>
              <a:t>Title Here</a:t>
            </a:r>
            <a:endParaRPr lang="en-US" dirty="0"/>
          </a:p>
        </p:txBody>
      </p:sp>
      <p:pic>
        <p:nvPicPr>
          <p:cNvPr id="7" name="Picture 6" descr="TOPBAR.jpg"/>
          <p:cNvPicPr>
            <a:picLocks noChangeAspect="1"/>
          </p:cNvPicPr>
          <p:nvPr userDrawn="1"/>
        </p:nvPicPr>
        <p:blipFill rotWithShape="1">
          <a:blip r:embed="rId11" cstate="print"/>
          <a:srcRect r="23614" b="85558"/>
          <a:stretch/>
        </p:blipFill>
        <p:spPr>
          <a:xfrm>
            <a:off x="0" y="708820"/>
            <a:ext cx="9144000" cy="45719"/>
          </a:xfrm>
          <a:prstGeom prst="rect">
            <a:avLst/>
          </a:prstGeom>
        </p:spPr>
      </p:pic>
      <p:cxnSp>
        <p:nvCxnSpPr>
          <p:cNvPr id="12" name="Straight Connector 11"/>
          <p:cNvCxnSpPr/>
          <p:nvPr userDrawn="1"/>
        </p:nvCxnSpPr>
        <p:spPr>
          <a:xfrm>
            <a:off x="1830561" y="6298311"/>
            <a:ext cx="0" cy="450210"/>
          </a:xfrm>
          <a:prstGeom prst="line">
            <a:avLst/>
          </a:prstGeom>
          <a:ln w="63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4"/>
          </p:nvPr>
        </p:nvSpPr>
        <p:spPr>
          <a:xfrm>
            <a:off x="8547528" y="6412464"/>
            <a:ext cx="517525" cy="146656"/>
          </a:xfrm>
          <a:prstGeom prst="rect">
            <a:avLst/>
          </a:prstGeom>
        </p:spPr>
        <p:txBody>
          <a:bodyPr vert="horz" lIns="91440" tIns="45720" rIns="91440" bIns="45720" rtlCol="0" anchor="ctr"/>
          <a:lstStyle>
            <a:lvl1pPr algn="r">
              <a:defRPr sz="900" b="1">
                <a:solidFill>
                  <a:schemeClr val="tx2"/>
                </a:solidFill>
                <a:latin typeface="+mn-lt"/>
                <a:cs typeface="Calibri"/>
              </a:defRPr>
            </a:lvl1pPr>
          </a:lstStyle>
          <a:p>
            <a:pPr fontAlgn="base">
              <a:spcBef>
                <a:spcPct val="0"/>
              </a:spcBef>
              <a:spcAft>
                <a:spcPct val="0"/>
              </a:spcAft>
            </a:pPr>
            <a:fld id="{16D6C5BA-7684-40E9-9185-BB391CD7217B}" type="slidenum">
              <a:rPr lang="en-US" smtClean="0"/>
              <a:pPr fontAlgn="base">
                <a:spcBef>
                  <a:spcPct val="0"/>
                </a:spcBef>
                <a:spcAft>
                  <a:spcPct val="0"/>
                </a:spcAft>
              </a:pPr>
              <a:t>‹#›</a:t>
            </a:fld>
            <a:endParaRPr lang="en-US" dirty="0"/>
          </a:p>
        </p:txBody>
      </p:sp>
      <p:sp>
        <p:nvSpPr>
          <p:cNvPr id="17" name="TextBox 16"/>
          <p:cNvSpPr txBox="1"/>
          <p:nvPr userDrawn="1"/>
        </p:nvSpPr>
        <p:spPr>
          <a:xfrm>
            <a:off x="7575300" y="6539852"/>
            <a:ext cx="1489753" cy="215444"/>
          </a:xfrm>
          <a:prstGeom prst="rect">
            <a:avLst/>
          </a:prstGeom>
          <a:noFill/>
        </p:spPr>
        <p:txBody>
          <a:bodyPr wrap="square" rtlCol="0">
            <a:spAutoFit/>
          </a:bodyPr>
          <a:lstStyle/>
          <a:p>
            <a:pPr algn="r"/>
            <a:r>
              <a:rPr lang="en-US" sz="800" dirty="0" smtClean="0">
                <a:solidFill>
                  <a:schemeClr val="tx2"/>
                </a:solidFill>
                <a:latin typeface="Tahoma" panose="020B0604030504040204" pitchFamily="34" charset="0"/>
                <a:ea typeface="Tahoma" panose="020B0604030504040204" pitchFamily="34" charset="0"/>
                <a:cs typeface="Tahoma" panose="020B0604030504040204" pitchFamily="34" charset="0"/>
              </a:rPr>
              <a:t>COMPANY</a:t>
            </a:r>
            <a:r>
              <a:rPr lang="en-US" sz="800" baseline="0" dirty="0" smtClean="0">
                <a:solidFill>
                  <a:schemeClr val="tx2"/>
                </a:solidFill>
                <a:latin typeface="Tahoma" panose="020B0604030504040204" pitchFamily="34" charset="0"/>
                <a:ea typeface="Tahoma" panose="020B0604030504040204" pitchFamily="34" charset="0"/>
                <a:cs typeface="Tahoma" panose="020B0604030504040204" pitchFamily="34" charset="0"/>
              </a:rPr>
              <a:t> CONFIDENTIAL</a:t>
            </a:r>
            <a:endParaRPr lang="en-US" sz="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18" name="Picture 1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87504" y="6279727"/>
            <a:ext cx="1507733" cy="425934"/>
          </a:xfrm>
          <a:prstGeom prst="rect">
            <a:avLst/>
          </a:prstGeom>
        </p:spPr>
      </p:pic>
    </p:spTree>
    <p:extLst>
      <p:ext uri="{BB962C8B-B14F-4D97-AF65-F5344CB8AC3E}">
        <p14:creationId xmlns:p14="http://schemas.microsoft.com/office/powerpoint/2010/main" val="343637025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1" r:id="rId6"/>
    <p:sldLayoutId id="2147483722" r:id="rId7"/>
    <p:sldLayoutId id="2147483723" r:id="rId8"/>
    <p:sldLayoutId id="2147483724" r:id="rId9"/>
  </p:sldLayoutIdLst>
  <p:timing>
    <p:tnLst>
      <p:par>
        <p:cTn id="1" dur="indefinite" restart="never" nodeType="tmRoot"/>
      </p:par>
    </p:tnLst>
  </p:timing>
  <p:hf hdr="0" dt="0"/>
  <p:txStyles>
    <p:titleStyle>
      <a:lvl1pPr algn="l" eaLnBrk="1" hangingPunct="1">
        <a:defRPr sz="2200" b="1" i="0">
          <a:solidFill>
            <a:schemeClr val="tx1">
              <a:lumMod val="75000"/>
              <a:lumOff val="25000"/>
            </a:schemeClr>
          </a:solidFill>
          <a:latin typeface="+mj-lt"/>
          <a:cs typeface="Calibri Light"/>
        </a:defRPr>
      </a:lvl1pPr>
    </p:titleStyle>
    <p:bodyStyle>
      <a:lvl1pPr marL="164592" indent="164592" algn="l" eaLnBrk="1" hangingPunct="1">
        <a:buFont typeface="Wingdings" pitchFamily="2" charset="2"/>
        <a:buChar char="§"/>
        <a:defRPr sz="1980" b="0">
          <a:solidFill>
            <a:schemeClr val="accent1"/>
          </a:solidFill>
          <a:latin typeface="Calibri Light"/>
          <a:cs typeface="Calibri Light"/>
        </a:defRPr>
      </a:lvl1pPr>
      <a:lvl2pPr marL="493776" indent="-164592" algn="l" eaLnBrk="1" hangingPunct="1">
        <a:buFont typeface="Wingdings" charset="2"/>
        <a:buChar char="§"/>
        <a:defRPr>
          <a:solidFill>
            <a:schemeClr val="accent1"/>
          </a:solidFill>
          <a:latin typeface="Calibri Light"/>
          <a:cs typeface="Calibri Light"/>
        </a:defRPr>
      </a:lvl2pPr>
      <a:lvl3pPr marL="658368" indent="-164592" algn="l" eaLnBrk="1" hangingPunct="1">
        <a:buFont typeface="Wingdings" charset="2"/>
        <a:buChar char="§"/>
        <a:defRPr sz="1260" baseline="0">
          <a:solidFill>
            <a:schemeClr val="accent1"/>
          </a:solidFill>
          <a:latin typeface="Calibri Light"/>
          <a:cs typeface="Calibri Light"/>
        </a:defRPr>
      </a:lvl3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180" y="1937987"/>
            <a:ext cx="7435820" cy="3301393"/>
          </a:xfrm>
        </p:spPr>
        <p:txBody>
          <a:bodyPr anchor="t" anchorCtr="0">
            <a:noAutofit/>
          </a:bodyPr>
          <a:lstStyle/>
          <a:p>
            <a:r>
              <a:rPr lang="en-US" sz="2800" dirty="0">
                <a:solidFill>
                  <a:schemeClr val="tx2">
                    <a:lumMod val="75000"/>
                  </a:schemeClr>
                </a:solidFill>
                <a:latin typeface="+mn-lt"/>
                <a:ea typeface="Tahoma" panose="020B0604030504040204" pitchFamily="34" charset="0"/>
                <a:cs typeface="Tahoma" panose="020B0604030504040204" pitchFamily="34" charset="0"/>
              </a:rPr>
              <a:t>Latinum Solutions</a:t>
            </a:r>
            <a:r>
              <a:rPr lang="en-US" sz="2800" b="0" dirty="0">
                <a:solidFill>
                  <a:schemeClr val="tx2">
                    <a:lumMod val="75000"/>
                  </a:schemeClr>
                </a:solidFill>
                <a:latin typeface="+mn-lt"/>
                <a:ea typeface="Tahoma" panose="020B0604030504040204" pitchFamily="34" charset="0"/>
                <a:cs typeface="Tahoma" panose="020B0604030504040204" pitchFamily="34" charset="0"/>
              </a:rPr>
              <a:t/>
            </a:r>
            <a:br>
              <a:rPr lang="en-US" sz="28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Proposal for Assistance in [insert type of project]</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[Insert Member Logo]</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
            </a:r>
            <a:br>
              <a:rPr lang="en-US" sz="2400" b="0" dirty="0">
                <a:solidFill>
                  <a:schemeClr val="tx2">
                    <a:lumMod val="75000"/>
                  </a:schemeClr>
                </a:solidFill>
                <a:latin typeface="+mn-lt"/>
                <a:ea typeface="Tahoma" panose="020B0604030504040204" pitchFamily="34" charset="0"/>
                <a:cs typeface="Tahoma" panose="020B0604030504040204" pitchFamily="34" charset="0"/>
              </a:rPr>
            </a:br>
            <a:r>
              <a:rPr lang="en-US" sz="2400" b="0" dirty="0">
                <a:solidFill>
                  <a:schemeClr val="tx2">
                    <a:lumMod val="75000"/>
                  </a:schemeClr>
                </a:solidFill>
                <a:latin typeface="+mn-lt"/>
                <a:ea typeface="Tahoma" panose="020B0604030504040204" pitchFamily="34" charset="0"/>
                <a:cs typeface="Tahoma" panose="020B0604030504040204" pitchFamily="34" charset="0"/>
              </a:rPr>
              <a:t>[Date]</a:t>
            </a:r>
          </a:p>
        </p:txBody>
      </p:sp>
      <p:cxnSp>
        <p:nvCxnSpPr>
          <p:cNvPr id="12" name="Straight Connector 11"/>
          <p:cNvCxnSpPr/>
          <p:nvPr/>
        </p:nvCxnSpPr>
        <p:spPr>
          <a:xfrm>
            <a:off x="1344399" y="1972058"/>
            <a:ext cx="22851" cy="3558540"/>
          </a:xfrm>
          <a:prstGeom prst="line">
            <a:avLst/>
          </a:prstGeom>
          <a:ln w="28575" cmpd="sng">
            <a:solidFill>
              <a:schemeClr val="tx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746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tx2">
                    <a:lumMod val="75000"/>
                  </a:schemeClr>
                </a:solidFill>
              </a:rPr>
              <a:t>Content</a:t>
            </a:r>
            <a:endParaRPr lang="en-US" sz="2200" dirty="0">
              <a:solidFill>
                <a:schemeClr val="tx2">
                  <a:lumMod val="75000"/>
                </a:schemeClr>
              </a:solidFill>
            </a:endParaRPr>
          </a:p>
        </p:txBody>
      </p:sp>
      <p:sp>
        <p:nvSpPr>
          <p:cNvPr id="4" name="Slide Number Placeholder 3"/>
          <p:cNvSpPr>
            <a:spLocks noGrp="1"/>
          </p:cNvSpPr>
          <p:nvPr>
            <p:ph type="sldNum" sz="quarter" idx="4"/>
          </p:nvPr>
        </p:nvSpPr>
        <p:spPr>
          <a:xfrm>
            <a:off x="8153401" y="6305014"/>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2</a:t>
            </a:fld>
            <a:endParaRPr lang="en-US" dirty="0">
              <a:solidFill>
                <a:schemeClr val="bg1">
                  <a:lumMod val="50000"/>
                </a:schemeClr>
              </a:solidFill>
            </a:endParaRPr>
          </a:p>
        </p:txBody>
      </p:sp>
      <p:sp>
        <p:nvSpPr>
          <p:cNvPr id="6" name="TextBox 5"/>
          <p:cNvSpPr txBox="1"/>
          <p:nvPr/>
        </p:nvSpPr>
        <p:spPr>
          <a:xfrm>
            <a:off x="2004137" y="1940518"/>
            <a:ext cx="6689487" cy="2500312"/>
          </a:xfrm>
          <a:prstGeom prst="rect">
            <a:avLst/>
          </a:prstGeom>
        </p:spPr>
        <p:txBody>
          <a:bodyPr vert="horz" lIns="91440" tIns="45720" rIns="91440" bIns="45720" rtlCol="0">
            <a:noAutofit/>
          </a:bodyPr>
          <a:lstStyle>
            <a:lvl1pPr marL="164592" indent="164592">
              <a:buFont typeface="Wingdings" pitchFamily="2" charset="2"/>
              <a:buChar char="§"/>
              <a:defRPr sz="1980" b="0">
                <a:solidFill>
                  <a:schemeClr val="accent1"/>
                </a:solidFill>
                <a:latin typeface="Calibri Light"/>
                <a:cs typeface="Calibri Light"/>
              </a:defRPr>
            </a:lvl1pPr>
            <a:lvl2pPr marL="493776" indent="-164592">
              <a:buFont typeface="Wingdings" charset="2"/>
              <a:buChar char="§"/>
              <a:defRPr>
                <a:solidFill>
                  <a:schemeClr val="accent1"/>
                </a:solidFill>
                <a:latin typeface="Calibri Light"/>
                <a:cs typeface="Calibri Light"/>
              </a:defRPr>
            </a:lvl2pPr>
            <a:lvl3pPr marL="658368" indent="-164592">
              <a:buFont typeface="Wingdings" charset="2"/>
              <a:buChar char="§"/>
              <a:defRPr sz="1260" baseline="0">
                <a:solidFill>
                  <a:schemeClr val="accent1"/>
                </a:solidFill>
                <a:latin typeface="Calibri Light"/>
                <a:cs typeface="Calibri Light"/>
              </a:defRPr>
            </a:lvl3pPr>
          </a:lstStyle>
          <a:p>
            <a:pPr>
              <a:lnSpc>
                <a:spcPct val="200000"/>
              </a:lnSpc>
              <a:buClr>
                <a:srgbClr val="0070C0"/>
              </a:buClr>
            </a:pPr>
            <a:r>
              <a:rPr lang="en-US" sz="1600" dirty="0">
                <a:solidFill>
                  <a:schemeClr val="tx2">
                    <a:lumMod val="50000"/>
                  </a:schemeClr>
                </a:solidFill>
                <a:latin typeface="+mj-lt"/>
              </a:rPr>
              <a:t>Background and Objectives </a:t>
            </a:r>
            <a:r>
              <a:rPr lang="en-US" sz="1600" dirty="0" smtClean="0">
                <a:solidFill>
                  <a:schemeClr val="tx2">
                    <a:lumMod val="50000"/>
                  </a:schemeClr>
                </a:solidFill>
                <a:latin typeface="+mj-lt"/>
              </a:rPr>
              <a:t>………….………………</a:t>
            </a:r>
            <a:r>
              <a:rPr lang="en-US" sz="1600" dirty="0">
                <a:solidFill>
                  <a:schemeClr val="tx2">
                    <a:lumMod val="50000"/>
                  </a:schemeClr>
                </a:solidFill>
                <a:latin typeface="+mj-lt"/>
              </a:rPr>
              <a:t>	</a:t>
            </a:r>
            <a:r>
              <a:rPr lang="en-US" sz="1600" dirty="0" smtClean="0">
                <a:solidFill>
                  <a:schemeClr val="tx2">
                    <a:lumMod val="50000"/>
                  </a:schemeClr>
                </a:solidFill>
                <a:latin typeface="+mj-lt"/>
              </a:rPr>
              <a:t>3</a:t>
            </a:r>
            <a:endParaRPr lang="en-US" sz="1600" dirty="0">
              <a:solidFill>
                <a:schemeClr val="tx2">
                  <a:lumMod val="50000"/>
                </a:schemeClr>
              </a:solidFill>
              <a:latin typeface="+mj-lt"/>
            </a:endParaRPr>
          </a:p>
          <a:p>
            <a:pPr>
              <a:lnSpc>
                <a:spcPct val="200000"/>
              </a:lnSpc>
              <a:buClr>
                <a:srgbClr val="0070C0"/>
              </a:buClr>
            </a:pPr>
            <a:r>
              <a:rPr lang="en-US" sz="1600" dirty="0">
                <a:solidFill>
                  <a:schemeClr val="tx2">
                    <a:lumMod val="50000"/>
                  </a:schemeClr>
                </a:solidFill>
                <a:latin typeface="+mj-lt"/>
              </a:rPr>
              <a:t>Project </a:t>
            </a:r>
            <a:r>
              <a:rPr lang="en-US" sz="1600" dirty="0" smtClean="0">
                <a:solidFill>
                  <a:schemeClr val="tx2">
                    <a:lumMod val="50000"/>
                  </a:schemeClr>
                </a:solidFill>
                <a:latin typeface="+mj-lt"/>
              </a:rPr>
              <a:t>Approach &amp; Deliverables ………..………..</a:t>
            </a:r>
            <a:r>
              <a:rPr lang="en-US" sz="1600" dirty="0">
                <a:solidFill>
                  <a:schemeClr val="tx2">
                    <a:lumMod val="50000"/>
                  </a:schemeClr>
                </a:solidFill>
                <a:latin typeface="+mj-lt"/>
              </a:rPr>
              <a:t>	4</a:t>
            </a:r>
          </a:p>
          <a:p>
            <a:pPr>
              <a:lnSpc>
                <a:spcPct val="200000"/>
              </a:lnSpc>
              <a:buClr>
                <a:srgbClr val="0070C0"/>
              </a:buClr>
            </a:pPr>
            <a:r>
              <a:rPr lang="en-US" sz="1600" dirty="0" smtClean="0">
                <a:solidFill>
                  <a:schemeClr val="tx2">
                    <a:lumMod val="50000"/>
                  </a:schemeClr>
                </a:solidFill>
                <a:latin typeface="+mj-lt"/>
              </a:rPr>
              <a:t>Data Considerations &amp; Resources …………………</a:t>
            </a:r>
            <a:r>
              <a:rPr lang="en-US" sz="1600" dirty="0">
                <a:solidFill>
                  <a:schemeClr val="tx2">
                    <a:lumMod val="50000"/>
                  </a:schemeClr>
                </a:solidFill>
                <a:latin typeface="+mj-lt"/>
              </a:rPr>
              <a:t>	</a:t>
            </a:r>
            <a:r>
              <a:rPr lang="en-US" sz="1600" dirty="0" smtClean="0">
                <a:solidFill>
                  <a:schemeClr val="tx2">
                    <a:lumMod val="50000"/>
                  </a:schemeClr>
                </a:solidFill>
                <a:latin typeface="+mj-lt"/>
              </a:rPr>
              <a:t>5</a:t>
            </a:r>
            <a:endParaRPr lang="en-US" sz="1600" dirty="0">
              <a:solidFill>
                <a:schemeClr val="tx2">
                  <a:lumMod val="50000"/>
                </a:schemeClr>
              </a:solidFill>
              <a:latin typeface="+mj-lt"/>
            </a:endParaRPr>
          </a:p>
          <a:p>
            <a:pPr>
              <a:lnSpc>
                <a:spcPct val="200000"/>
              </a:lnSpc>
              <a:buClr>
                <a:srgbClr val="0070C0"/>
              </a:buClr>
            </a:pPr>
            <a:r>
              <a:rPr lang="en-US" sz="1600" dirty="0">
                <a:solidFill>
                  <a:schemeClr val="tx2">
                    <a:lumMod val="50000"/>
                  </a:schemeClr>
                </a:solidFill>
                <a:latin typeface="+mj-lt"/>
              </a:rPr>
              <a:t>Timing and Fees </a:t>
            </a:r>
            <a:r>
              <a:rPr lang="en-US" sz="1600" dirty="0" smtClean="0">
                <a:solidFill>
                  <a:schemeClr val="tx2">
                    <a:lumMod val="50000"/>
                  </a:schemeClr>
                </a:solidFill>
                <a:latin typeface="+mj-lt"/>
              </a:rPr>
              <a:t>……………………………………..…….</a:t>
            </a:r>
            <a:r>
              <a:rPr lang="en-US" sz="1600" dirty="0">
                <a:solidFill>
                  <a:schemeClr val="tx2">
                    <a:lumMod val="50000"/>
                  </a:schemeClr>
                </a:solidFill>
                <a:latin typeface="+mj-lt"/>
              </a:rPr>
              <a:t>	</a:t>
            </a:r>
            <a:r>
              <a:rPr lang="en-US" sz="1600" dirty="0" smtClean="0">
                <a:solidFill>
                  <a:schemeClr val="tx2">
                    <a:lumMod val="50000"/>
                  </a:schemeClr>
                </a:solidFill>
                <a:latin typeface="+mj-lt"/>
              </a:rPr>
              <a:t>6</a:t>
            </a:r>
          </a:p>
          <a:p>
            <a:pPr>
              <a:lnSpc>
                <a:spcPct val="200000"/>
              </a:lnSpc>
              <a:buClr>
                <a:srgbClr val="0070C0"/>
              </a:buClr>
            </a:pPr>
            <a:r>
              <a:rPr lang="en-US" sz="1600" dirty="0" smtClean="0">
                <a:solidFill>
                  <a:schemeClr val="tx2">
                    <a:lumMod val="50000"/>
                  </a:schemeClr>
                </a:solidFill>
                <a:latin typeface="+mj-lt"/>
              </a:rPr>
              <a:t>Agreement ……………………………………………………      7</a:t>
            </a:r>
            <a:endParaRPr lang="en-US" sz="1600" dirty="0">
              <a:solidFill>
                <a:schemeClr val="tx2">
                  <a:lumMod val="50000"/>
                </a:schemeClr>
              </a:solidFill>
              <a:latin typeface="+mj-lt"/>
            </a:endParaRPr>
          </a:p>
          <a:p>
            <a:pPr>
              <a:lnSpc>
                <a:spcPct val="200000"/>
              </a:lnSpc>
              <a:buClr>
                <a:srgbClr val="0070C0"/>
              </a:buClr>
            </a:pPr>
            <a:r>
              <a:rPr lang="en-US" sz="1600" dirty="0" smtClean="0">
                <a:solidFill>
                  <a:schemeClr val="tx2">
                    <a:lumMod val="50000"/>
                  </a:schemeClr>
                </a:solidFill>
                <a:latin typeface="+mj-lt"/>
              </a:rPr>
              <a:t>Appendix: </a:t>
            </a:r>
            <a:r>
              <a:rPr lang="en-US" sz="1600" dirty="0">
                <a:solidFill>
                  <a:schemeClr val="tx2">
                    <a:lumMod val="50000"/>
                  </a:schemeClr>
                </a:solidFill>
                <a:latin typeface="+mj-lt"/>
              </a:rPr>
              <a:t>Terms and Conditions </a:t>
            </a:r>
            <a:r>
              <a:rPr lang="en-US" sz="1600" dirty="0" smtClean="0">
                <a:solidFill>
                  <a:schemeClr val="tx2">
                    <a:lumMod val="50000"/>
                  </a:schemeClr>
                </a:solidFill>
                <a:latin typeface="+mj-lt"/>
              </a:rPr>
              <a:t>…………………..</a:t>
            </a:r>
            <a:r>
              <a:rPr lang="en-US" sz="1600" dirty="0">
                <a:solidFill>
                  <a:schemeClr val="tx2">
                    <a:lumMod val="50000"/>
                  </a:schemeClr>
                </a:solidFill>
                <a:latin typeface="+mj-lt"/>
              </a:rPr>
              <a:t>	8</a:t>
            </a:r>
          </a:p>
        </p:txBody>
      </p:sp>
    </p:spTree>
    <p:extLst>
      <p:ext uri="{BB962C8B-B14F-4D97-AF65-F5344CB8AC3E}">
        <p14:creationId xmlns:p14="http://schemas.microsoft.com/office/powerpoint/2010/main" val="3492091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153401" y="6320512"/>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latin typeface="+mj-lt"/>
              </a:rPr>
              <a:pPr fontAlgn="base">
                <a:spcBef>
                  <a:spcPct val="0"/>
                </a:spcBef>
                <a:spcAft>
                  <a:spcPct val="0"/>
                </a:spcAft>
              </a:pPr>
              <a:t>3</a:t>
            </a:fld>
            <a:endParaRPr lang="en-US" dirty="0">
              <a:solidFill>
                <a:schemeClr val="bg1">
                  <a:lumMod val="50000"/>
                </a:schemeClr>
              </a:solidFill>
              <a:latin typeface="+mj-lt"/>
            </a:endParaRPr>
          </a:p>
        </p:txBody>
      </p:sp>
      <p:sp>
        <p:nvSpPr>
          <p:cNvPr id="11" name="Rectangle 10"/>
          <p:cNvSpPr/>
          <p:nvPr/>
        </p:nvSpPr>
        <p:spPr bwMode="gray">
          <a:xfrm>
            <a:off x="452705" y="1064524"/>
            <a:ext cx="1367790" cy="2538485"/>
          </a:xfrm>
          <a:prstGeom prst="rect">
            <a:avLst/>
          </a:prstGeom>
          <a:solidFill>
            <a:srgbClr val="0070C0"/>
          </a:solidFill>
          <a:ln w="28575" cap="rnd" algn="ctr">
            <a:solidFill>
              <a:schemeClr val="accent1">
                <a:lumMod val="75000"/>
              </a:schemeClr>
            </a:solidFill>
            <a:miter lim="800000"/>
            <a:headEnd/>
            <a:tailEnd/>
          </a:ln>
          <a:effectLst/>
        </p:spPr>
        <p:txBody>
          <a:bodyPr lIns="0" rIns="0" rtlCol="0" anchor="ctr" anchorCtr="1"/>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mj-lt"/>
                <a:cs typeface="Arial" charset="0"/>
              </a:rPr>
              <a:t>Background</a:t>
            </a:r>
          </a:p>
        </p:txBody>
      </p:sp>
      <p:sp>
        <p:nvSpPr>
          <p:cNvPr id="12" name="Rectangle 11"/>
          <p:cNvSpPr/>
          <p:nvPr/>
        </p:nvSpPr>
        <p:spPr>
          <a:xfrm>
            <a:off x="1937982" y="1064524"/>
            <a:ext cx="6800050" cy="2538485"/>
          </a:xfrm>
          <a:prstGeom prst="rect">
            <a:avLst/>
          </a:prstGeom>
          <a:solidFill>
            <a:schemeClr val="bg1">
              <a:lumMod val="95000"/>
            </a:schemeClr>
          </a:solidFill>
          <a:ln>
            <a:noFill/>
          </a:ln>
        </p:spPr>
        <p:txBody>
          <a:bodyPr wrap="square" rtlCol="0" anchor="t" anchorCtr="0">
            <a:noAutofit/>
          </a:bodyPr>
          <a:lstStyle/>
          <a:p>
            <a:pPr marL="1588" defTabSz="914400" fontAlgn="base">
              <a:spcBef>
                <a:spcPct val="0"/>
              </a:spcBef>
              <a:spcAft>
                <a:spcPts val="200"/>
              </a:spcAft>
              <a:buClr>
                <a:srgbClr val="000000"/>
              </a:buClr>
            </a:pPr>
            <a:r>
              <a:rPr lang="en-US" sz="1200" dirty="0">
                <a:solidFill>
                  <a:schemeClr val="tx1">
                    <a:lumMod val="85000"/>
                    <a:lumOff val="15000"/>
                  </a:schemeClr>
                </a:solidFill>
                <a:highlight>
                  <a:srgbClr val="FFFF00"/>
                </a:highlight>
                <a:latin typeface="+mj-lt"/>
                <a:ea typeface="Cambria" panose="02040503050406030204" pitchFamily="18" charset="0"/>
                <a:cs typeface="Times New Roman" panose="02020603050405020304" pitchFamily="18" charset="0"/>
              </a:rPr>
              <a:t>[Provide context around the need for the project as </a:t>
            </a:r>
            <a:r>
              <a:rPr lang="en-US" sz="1200" dirty="0">
                <a:highlight>
                  <a:srgbClr val="FFFF00"/>
                </a:highlight>
                <a:latin typeface="+mj-lt"/>
                <a:ea typeface="Cambria" panose="02040503050406030204" pitchFamily="18" charset="0"/>
                <a:cs typeface="Times New Roman" panose="02020603050405020304" pitchFamily="18" charset="0"/>
              </a:rPr>
              <a:t>per client input – in other words, </a:t>
            </a:r>
            <a:r>
              <a:rPr lang="en-US" sz="1200" dirty="0" smtClean="0">
                <a:highlight>
                  <a:srgbClr val="FFFF00"/>
                </a:highlight>
                <a:latin typeface="+mj-lt"/>
                <a:ea typeface="Cambria" panose="02040503050406030204" pitchFamily="18" charset="0"/>
                <a:cs typeface="Times New Roman" panose="02020603050405020304" pitchFamily="18" charset="0"/>
              </a:rPr>
              <a:t>provide a description of the </a:t>
            </a:r>
            <a:r>
              <a:rPr lang="en-US" sz="1200" dirty="0">
                <a:highlight>
                  <a:srgbClr val="FFFF00"/>
                </a:highlight>
                <a:latin typeface="+mj-lt"/>
                <a:ea typeface="Cambria" panose="02040503050406030204" pitchFamily="18" charset="0"/>
                <a:cs typeface="Times New Roman" panose="02020603050405020304" pitchFamily="18" charset="0"/>
              </a:rPr>
              <a:t>situation/landscape/challenges the company is facing </a:t>
            </a:r>
            <a:r>
              <a:rPr lang="en-US" sz="1200" dirty="0" smtClean="0">
                <a:highlight>
                  <a:srgbClr val="FFFF00"/>
                </a:highlight>
                <a:latin typeface="+mj-lt"/>
                <a:ea typeface="Cambria" panose="02040503050406030204" pitchFamily="18" charset="0"/>
                <a:cs typeface="Times New Roman" panose="02020603050405020304" pitchFamily="18" charset="0"/>
              </a:rPr>
              <a:t>which is, </a:t>
            </a:r>
            <a:r>
              <a:rPr lang="en-US" sz="1200" dirty="0">
                <a:highlight>
                  <a:srgbClr val="FFFF00"/>
                </a:highlight>
                <a:latin typeface="+mj-lt"/>
                <a:ea typeface="Cambria" panose="02040503050406030204" pitchFamily="18" charset="0"/>
                <a:cs typeface="Times New Roman" panose="02020603050405020304" pitchFamily="18" charset="0"/>
              </a:rPr>
              <a:t>in </a:t>
            </a:r>
            <a:r>
              <a:rPr lang="en-US" sz="1200" dirty="0" smtClean="0">
                <a:highlight>
                  <a:srgbClr val="FFFF00"/>
                </a:highlight>
                <a:latin typeface="+mj-lt"/>
                <a:ea typeface="Cambria" panose="02040503050406030204" pitchFamily="18" charset="0"/>
                <a:cs typeface="Times New Roman" panose="02020603050405020304" pitchFamily="18" charset="0"/>
              </a:rPr>
              <a:t>turn, </a:t>
            </a:r>
            <a:r>
              <a:rPr lang="en-US" sz="1200" dirty="0">
                <a:highlight>
                  <a:srgbClr val="FFFF00"/>
                </a:highlight>
                <a:latin typeface="+mj-lt"/>
                <a:ea typeface="Cambria" panose="02040503050406030204" pitchFamily="18" charset="0"/>
                <a:cs typeface="Times New Roman" panose="02020603050405020304" pitchFamily="18" charset="0"/>
              </a:rPr>
              <a:t>prompting the need for </a:t>
            </a:r>
            <a:r>
              <a:rPr lang="en-US" sz="1200" dirty="0" smtClean="0">
                <a:highlight>
                  <a:srgbClr val="FFFF00"/>
                </a:highlight>
                <a:latin typeface="+mj-lt"/>
                <a:ea typeface="Cambria" panose="02040503050406030204" pitchFamily="18" charset="0"/>
                <a:cs typeface="Times New Roman" panose="02020603050405020304" pitchFamily="18" charset="0"/>
              </a:rPr>
              <a:t>the given </a:t>
            </a:r>
            <a:r>
              <a:rPr lang="en-US" sz="1200" dirty="0">
                <a:highlight>
                  <a:srgbClr val="FFFF00"/>
                </a:highlight>
                <a:latin typeface="+mj-lt"/>
                <a:ea typeface="Cambria" panose="02040503050406030204" pitchFamily="18" charset="0"/>
                <a:cs typeface="Times New Roman" panose="02020603050405020304" pitchFamily="18" charset="0"/>
              </a:rPr>
              <a:t>project.]</a:t>
            </a:r>
          </a:p>
          <a:p>
            <a:pPr marL="1588" marR="0" lvl="0" defTabSz="914400" eaLnBrk="1" fontAlgn="base" latinLnBrk="0" hangingPunct="1">
              <a:lnSpc>
                <a:spcPct val="100000"/>
              </a:lnSpc>
              <a:spcBef>
                <a:spcPct val="0"/>
              </a:spcBef>
              <a:spcAft>
                <a:spcPts val="200"/>
              </a:spcAft>
              <a:buClr>
                <a:srgbClr val="000000"/>
              </a:buClr>
              <a:buSzTx/>
              <a:tabLst/>
              <a:defRPr/>
            </a:pPr>
            <a:endParaRPr kumimoji="0" lang="en-US" sz="1200" b="0" i="0" u="none" strike="noStrike" kern="0" cap="none" spc="0" normalizeH="0" baseline="0" noProof="0" dirty="0" smtClean="0">
              <a:ln>
                <a:noFill/>
              </a:ln>
              <a:solidFill>
                <a:schemeClr val="tx1">
                  <a:lumMod val="85000"/>
                  <a:lumOff val="15000"/>
                </a:schemeClr>
              </a:solidFill>
              <a:effectLst/>
              <a:uLnTx/>
              <a:uFillTx/>
              <a:latin typeface="+mj-lt"/>
              <a:cs typeface="Arial" charset="0"/>
            </a:endParaRPr>
          </a:p>
        </p:txBody>
      </p:sp>
      <p:sp>
        <p:nvSpPr>
          <p:cNvPr id="13" name="Rectangle 12"/>
          <p:cNvSpPr/>
          <p:nvPr/>
        </p:nvSpPr>
        <p:spPr bwMode="gray">
          <a:xfrm>
            <a:off x="452705" y="3715657"/>
            <a:ext cx="1367790" cy="2460065"/>
          </a:xfrm>
          <a:prstGeom prst="rect">
            <a:avLst/>
          </a:prstGeom>
          <a:solidFill>
            <a:srgbClr val="0070C0"/>
          </a:solidFill>
          <a:ln w="28575" cap="rnd" algn="ctr">
            <a:solidFill>
              <a:schemeClr val="accent1">
                <a:lumMod val="75000"/>
              </a:schemeClr>
            </a:solidFill>
            <a:miter lim="800000"/>
            <a:headEnd/>
            <a:tailEnd/>
          </a:ln>
          <a:effectLst/>
        </p:spPr>
        <p:txBody>
          <a:bodyPr lIns="0" rIns="0" rtlCol="0" anchor="ctr" anchorCtr="1"/>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mj-lt"/>
                <a:cs typeface="Arial" charset="0"/>
              </a:rPr>
              <a:t>Objectives</a:t>
            </a:r>
          </a:p>
        </p:txBody>
      </p:sp>
      <p:sp>
        <p:nvSpPr>
          <p:cNvPr id="14" name="Rectangle 13"/>
          <p:cNvSpPr/>
          <p:nvPr/>
        </p:nvSpPr>
        <p:spPr>
          <a:xfrm>
            <a:off x="1959753" y="3715652"/>
            <a:ext cx="6800050" cy="2460065"/>
          </a:xfrm>
          <a:prstGeom prst="rect">
            <a:avLst/>
          </a:prstGeom>
          <a:solidFill>
            <a:srgbClr val="FFFFFF">
              <a:lumMod val="95000"/>
            </a:srgbClr>
          </a:solidFill>
        </p:spPr>
        <p:txBody>
          <a:bodyPr wrap="square" rtlCol="0" anchor="t" anchorCtr="0">
            <a:noAutofit/>
          </a:bodyPr>
          <a:lstStyle/>
          <a:p>
            <a:pPr marL="1588" defTabSz="914400" fontAlgn="base">
              <a:spcBef>
                <a:spcPct val="0"/>
              </a:spcBef>
              <a:spcAft>
                <a:spcPts val="200"/>
              </a:spcAft>
              <a:buClr>
                <a:srgbClr val="000000"/>
              </a:buClr>
            </a:pPr>
            <a:r>
              <a:rPr lang="en-US" sz="1200" kern="0" dirty="0" smtClean="0">
                <a:solidFill>
                  <a:schemeClr val="tx1">
                    <a:lumMod val="85000"/>
                    <a:lumOff val="15000"/>
                  </a:schemeClr>
                </a:solidFill>
                <a:latin typeface="+mj-lt"/>
                <a:cs typeface="Arial" charset="0"/>
              </a:rPr>
              <a:t>Latinum will assist </a:t>
            </a:r>
            <a:r>
              <a:rPr lang="en-US" sz="1200" kern="0" dirty="0">
                <a:solidFill>
                  <a:schemeClr val="tx1">
                    <a:lumMod val="85000"/>
                    <a:lumOff val="15000"/>
                  </a:schemeClr>
                </a:solidFill>
                <a:latin typeface="+mj-lt"/>
                <a:cs typeface="Arial" charset="0"/>
              </a:rPr>
              <a:t>in </a:t>
            </a:r>
            <a:r>
              <a:rPr lang="en-US" sz="1200" dirty="0">
                <a:solidFill>
                  <a:schemeClr val="tx1">
                    <a:lumMod val="85000"/>
                    <a:lumOff val="15000"/>
                  </a:schemeClr>
                </a:solidFill>
                <a:highlight>
                  <a:srgbClr val="FFFF00"/>
                </a:highlight>
                <a:latin typeface="+mj-lt"/>
                <a:ea typeface="Cambria" panose="02040503050406030204" pitchFamily="18" charset="0"/>
                <a:cs typeface="Times New Roman" panose="02020603050405020304" pitchFamily="18" charset="0"/>
              </a:rPr>
              <a:t>[insert overarching goal]</a:t>
            </a:r>
            <a:r>
              <a:rPr lang="en-US" sz="1200" kern="0" dirty="0" smtClean="0">
                <a:solidFill>
                  <a:schemeClr val="tx1">
                    <a:lumMod val="85000"/>
                    <a:lumOff val="15000"/>
                  </a:schemeClr>
                </a:solidFill>
                <a:latin typeface="+mj-lt"/>
                <a:cs typeface="Arial" charset="0"/>
              </a:rPr>
              <a:t>, to </a:t>
            </a:r>
            <a:r>
              <a:rPr lang="en-US" sz="1200" kern="0" dirty="0">
                <a:solidFill>
                  <a:schemeClr val="tx1">
                    <a:lumMod val="85000"/>
                    <a:lumOff val="15000"/>
                  </a:schemeClr>
                </a:solidFill>
                <a:latin typeface="+mj-lt"/>
                <a:cs typeface="Arial" charset="0"/>
              </a:rPr>
              <a:t>accomplish the following </a:t>
            </a:r>
            <a:r>
              <a:rPr lang="en-US" sz="1200" kern="0" dirty="0" smtClean="0">
                <a:solidFill>
                  <a:schemeClr val="tx1">
                    <a:lumMod val="85000"/>
                    <a:lumOff val="15000"/>
                  </a:schemeClr>
                </a:solidFill>
                <a:latin typeface="+mj-lt"/>
                <a:cs typeface="Arial" charset="0"/>
              </a:rPr>
              <a:t>objectives:</a:t>
            </a:r>
            <a:endParaRPr lang="en-US" sz="1200" dirty="0" smtClean="0">
              <a:solidFill>
                <a:schemeClr val="tx1">
                  <a:lumMod val="85000"/>
                  <a:lumOff val="15000"/>
                </a:schemeClr>
              </a:solidFill>
              <a:latin typeface="+mj-lt"/>
            </a:endParaRPr>
          </a:p>
          <a:p>
            <a:pPr marL="173038" indent="-173038">
              <a:spcAft>
                <a:spcPts val="800"/>
              </a:spcAft>
              <a:buClr>
                <a:srgbClr val="0070C0"/>
              </a:buClr>
              <a:buFont typeface="Wingdings" panose="05000000000000000000" pitchFamily="2" charset="2"/>
              <a:buChar char="§"/>
              <a:defRPr/>
            </a:pPr>
            <a:r>
              <a:rPr lang="en-US" sz="1200" dirty="0">
                <a:solidFill>
                  <a:schemeClr val="tx1">
                    <a:lumMod val="85000"/>
                    <a:lumOff val="15000"/>
                  </a:schemeClr>
                </a:solidFill>
                <a:highlight>
                  <a:srgbClr val="FFFF00"/>
                </a:highlight>
                <a:latin typeface="+mj-lt"/>
                <a:ea typeface="Cambria" panose="02040503050406030204" pitchFamily="18" charset="0"/>
                <a:cs typeface="Times New Roman" panose="02020603050405020304" pitchFamily="18" charset="0"/>
              </a:rPr>
              <a:t>[Add objectives]</a:t>
            </a:r>
          </a:p>
          <a:p>
            <a:pPr>
              <a:spcAft>
                <a:spcPts val="800"/>
              </a:spcAft>
              <a:buClr>
                <a:srgbClr val="0070C0"/>
              </a:buClr>
              <a:defRPr/>
            </a:pPr>
            <a:r>
              <a:rPr lang="en-US" sz="1200" b="1" kern="0" dirty="0" smtClean="0">
                <a:solidFill>
                  <a:schemeClr val="tx1">
                    <a:lumMod val="85000"/>
                    <a:lumOff val="15000"/>
                  </a:schemeClr>
                </a:solidFill>
                <a:latin typeface="+mj-lt"/>
                <a:cs typeface="Arial" charset="0"/>
              </a:rPr>
              <a:t>Example:</a:t>
            </a:r>
          </a:p>
          <a:p>
            <a:pPr>
              <a:spcAft>
                <a:spcPts val="800"/>
              </a:spcAft>
              <a:buClr>
                <a:srgbClr val="0070C0"/>
              </a:buClr>
              <a:defRPr/>
            </a:pPr>
            <a:r>
              <a:rPr lang="en-US" sz="1200" kern="0" dirty="0" smtClean="0">
                <a:solidFill>
                  <a:schemeClr val="tx1">
                    <a:lumMod val="85000"/>
                    <a:lumOff val="15000"/>
                  </a:schemeClr>
                </a:solidFill>
                <a:latin typeface="+mj-lt"/>
                <a:cs typeface="Arial" charset="0"/>
              </a:rPr>
              <a:t>Latinum will assist in analyzing how competitors are engaging multicultural consumers in the insurance and retirement service industry through the  development of a comprehensive competitive landscape assessment, and will specifically address the following objectives:</a:t>
            </a:r>
          </a:p>
          <a:p>
            <a:pPr marL="171450" indent="-171450">
              <a:spcAft>
                <a:spcPts val="800"/>
              </a:spcAft>
              <a:buClr>
                <a:srgbClr val="0070C0"/>
              </a:buClr>
              <a:buFont typeface="Wingdings" panose="05000000000000000000" pitchFamily="2" charset="2"/>
              <a:buChar char="§"/>
              <a:defRPr/>
            </a:pPr>
            <a:r>
              <a:rPr lang="en-US" sz="1200" kern="0" dirty="0" smtClean="0">
                <a:solidFill>
                  <a:schemeClr val="tx1">
                    <a:lumMod val="85000"/>
                    <a:lumOff val="15000"/>
                  </a:schemeClr>
                </a:solidFill>
                <a:latin typeface="+mj-lt"/>
                <a:cs typeface="Arial" charset="0"/>
              </a:rPr>
              <a:t>Identify</a:t>
            </a:r>
            <a:r>
              <a:rPr lang="en-US" sz="1200" b="1" kern="0" dirty="0" smtClean="0">
                <a:solidFill>
                  <a:schemeClr val="tx1">
                    <a:lumMod val="85000"/>
                    <a:lumOff val="15000"/>
                  </a:schemeClr>
                </a:solidFill>
                <a:latin typeface="+mj-lt"/>
                <a:cs typeface="Arial" charset="0"/>
              </a:rPr>
              <a:t> the key competitors</a:t>
            </a:r>
            <a:r>
              <a:rPr lang="en-US" sz="1200" kern="0" dirty="0">
                <a:solidFill>
                  <a:schemeClr val="tx1">
                    <a:lumMod val="85000"/>
                    <a:lumOff val="15000"/>
                  </a:schemeClr>
                </a:solidFill>
                <a:latin typeface="+mj-lt"/>
                <a:cs typeface="Arial" charset="0"/>
              </a:rPr>
              <a:t> </a:t>
            </a:r>
            <a:r>
              <a:rPr lang="en-US" sz="1200" kern="0" dirty="0" smtClean="0">
                <a:solidFill>
                  <a:schemeClr val="tx1">
                    <a:lumMod val="85000"/>
                    <a:lumOff val="15000"/>
                  </a:schemeClr>
                </a:solidFill>
                <a:latin typeface="+mj-lt"/>
                <a:cs typeface="Arial" charset="0"/>
              </a:rPr>
              <a:t>within selected business lines</a:t>
            </a:r>
          </a:p>
          <a:p>
            <a:pPr marL="171450" indent="-171450">
              <a:spcAft>
                <a:spcPts val="800"/>
              </a:spcAft>
              <a:buClr>
                <a:srgbClr val="0070C0"/>
              </a:buClr>
              <a:buFont typeface="Wingdings" panose="05000000000000000000" pitchFamily="2" charset="2"/>
              <a:buChar char="§"/>
              <a:defRPr/>
            </a:pPr>
            <a:r>
              <a:rPr lang="en-US" sz="1200" b="1" kern="0" dirty="0" smtClean="0">
                <a:solidFill>
                  <a:schemeClr val="tx1">
                    <a:lumMod val="85000"/>
                    <a:lumOff val="15000"/>
                  </a:schemeClr>
                </a:solidFill>
                <a:latin typeface="+mj-lt"/>
                <a:cs typeface="Arial" charset="0"/>
              </a:rPr>
              <a:t>Evaluate</a:t>
            </a:r>
            <a:r>
              <a:rPr lang="en-US" sz="1200" kern="0" dirty="0" smtClean="0">
                <a:solidFill>
                  <a:schemeClr val="tx1">
                    <a:lumMod val="85000"/>
                    <a:lumOff val="15000"/>
                  </a:schemeClr>
                </a:solidFill>
                <a:latin typeface="+mj-lt"/>
                <a:cs typeface="Arial" charset="0"/>
              </a:rPr>
              <a:t> and </a:t>
            </a:r>
            <a:r>
              <a:rPr lang="en-US" sz="1200" b="1" kern="0" dirty="0" smtClean="0">
                <a:solidFill>
                  <a:schemeClr val="tx1">
                    <a:lumMod val="85000"/>
                    <a:lumOff val="15000"/>
                  </a:schemeClr>
                </a:solidFill>
                <a:latin typeface="+mj-lt"/>
                <a:cs typeface="Arial" charset="0"/>
              </a:rPr>
              <a:t>assess</a:t>
            </a:r>
            <a:r>
              <a:rPr lang="en-US" sz="1200" kern="0" dirty="0" smtClean="0">
                <a:solidFill>
                  <a:schemeClr val="tx1">
                    <a:lumMod val="85000"/>
                    <a:lumOff val="15000"/>
                  </a:schemeClr>
                </a:solidFill>
                <a:latin typeface="+mj-lt"/>
                <a:cs typeface="Arial" charset="0"/>
              </a:rPr>
              <a:t> the </a:t>
            </a:r>
            <a:r>
              <a:rPr lang="en-US" sz="1200" b="1" kern="0" dirty="0" smtClean="0">
                <a:solidFill>
                  <a:schemeClr val="tx1">
                    <a:lumMod val="85000"/>
                    <a:lumOff val="15000"/>
                  </a:schemeClr>
                </a:solidFill>
                <a:latin typeface="+mj-lt"/>
                <a:cs typeface="Arial" charset="0"/>
              </a:rPr>
              <a:t>performance </a:t>
            </a:r>
            <a:r>
              <a:rPr lang="en-US" sz="1200" kern="0" dirty="0" smtClean="0">
                <a:solidFill>
                  <a:schemeClr val="tx1">
                    <a:lumMod val="85000"/>
                    <a:lumOff val="15000"/>
                  </a:schemeClr>
                </a:solidFill>
                <a:latin typeface="+mj-lt"/>
                <a:cs typeface="Arial" charset="0"/>
              </a:rPr>
              <a:t>of identified competitors vis-a-vis member company   </a:t>
            </a:r>
          </a:p>
          <a:p>
            <a:pPr marL="171450" indent="-171450">
              <a:spcAft>
                <a:spcPts val="800"/>
              </a:spcAft>
              <a:buClr>
                <a:srgbClr val="0070C0"/>
              </a:buClr>
              <a:buFont typeface="Wingdings" panose="05000000000000000000" pitchFamily="2" charset="2"/>
              <a:buChar char="§"/>
              <a:defRPr/>
            </a:pPr>
            <a:r>
              <a:rPr lang="en-US" sz="1200" kern="0" dirty="0">
                <a:solidFill>
                  <a:schemeClr val="tx1">
                    <a:lumMod val="85000"/>
                    <a:lumOff val="15000"/>
                  </a:schemeClr>
                </a:solidFill>
                <a:latin typeface="+mj-lt"/>
                <a:cs typeface="Arial" charset="0"/>
              </a:rPr>
              <a:t>I</a:t>
            </a:r>
            <a:r>
              <a:rPr lang="en-US" sz="1200" kern="0" dirty="0" smtClean="0">
                <a:solidFill>
                  <a:schemeClr val="tx1">
                    <a:lumMod val="85000"/>
                    <a:lumOff val="15000"/>
                  </a:schemeClr>
                </a:solidFill>
                <a:latin typeface="+mj-lt"/>
                <a:cs typeface="Arial" charset="0"/>
              </a:rPr>
              <a:t>dentify </a:t>
            </a:r>
            <a:r>
              <a:rPr lang="en-US" sz="1200" b="1" kern="0" dirty="0" smtClean="0">
                <a:solidFill>
                  <a:schemeClr val="tx1">
                    <a:lumMod val="85000"/>
                    <a:lumOff val="15000"/>
                  </a:schemeClr>
                </a:solidFill>
                <a:latin typeface="+mj-lt"/>
                <a:cs typeface="Arial" charset="0"/>
              </a:rPr>
              <a:t>best practices</a:t>
            </a:r>
            <a:r>
              <a:rPr lang="en-US" sz="1200" kern="0" dirty="0" smtClean="0">
                <a:solidFill>
                  <a:schemeClr val="tx1">
                    <a:lumMod val="85000"/>
                    <a:lumOff val="15000"/>
                  </a:schemeClr>
                </a:solidFill>
                <a:latin typeface="+mj-lt"/>
                <a:cs typeface="Arial" charset="0"/>
              </a:rPr>
              <a:t> and </a:t>
            </a:r>
            <a:r>
              <a:rPr lang="en-US" sz="1200" b="1" kern="0" dirty="0" smtClean="0">
                <a:solidFill>
                  <a:schemeClr val="tx1">
                    <a:lumMod val="85000"/>
                    <a:lumOff val="15000"/>
                  </a:schemeClr>
                </a:solidFill>
                <a:latin typeface="+mj-lt"/>
                <a:cs typeface="Arial" charset="0"/>
              </a:rPr>
              <a:t>areas of improvement</a:t>
            </a:r>
            <a:r>
              <a:rPr lang="en-US" sz="1200" kern="0" dirty="0">
                <a:solidFill>
                  <a:schemeClr val="tx1">
                    <a:lumMod val="85000"/>
                    <a:lumOff val="15000"/>
                  </a:schemeClr>
                </a:solidFill>
                <a:latin typeface="+mj-lt"/>
                <a:cs typeface="Arial" charset="0"/>
              </a:rPr>
              <a:t> </a:t>
            </a:r>
            <a:endParaRPr lang="en-US" sz="1200" dirty="0" smtClean="0">
              <a:solidFill>
                <a:schemeClr val="tx1">
                  <a:lumMod val="85000"/>
                  <a:lumOff val="15000"/>
                </a:schemeClr>
              </a:solidFill>
              <a:latin typeface="+mj-lt"/>
            </a:endParaRPr>
          </a:p>
          <a:p>
            <a:pPr marL="1588" marR="0" lvl="0" defTabSz="914400" eaLnBrk="1" fontAlgn="base" latinLnBrk="0" hangingPunct="1">
              <a:lnSpc>
                <a:spcPct val="100000"/>
              </a:lnSpc>
              <a:spcBef>
                <a:spcPct val="0"/>
              </a:spcBef>
              <a:spcAft>
                <a:spcPts val="200"/>
              </a:spcAft>
              <a:buClr>
                <a:srgbClr val="000000"/>
              </a:buClr>
              <a:buSzTx/>
              <a:tabLst/>
              <a:defRPr/>
            </a:pPr>
            <a:endParaRPr kumimoji="0" lang="en-US" sz="1200" b="0" u="none" strike="noStrike" kern="0" cap="none" spc="0" normalizeH="0" baseline="0" noProof="0" dirty="0" smtClean="0">
              <a:ln>
                <a:noFill/>
              </a:ln>
              <a:solidFill>
                <a:schemeClr val="tx1">
                  <a:lumMod val="85000"/>
                  <a:lumOff val="15000"/>
                </a:schemeClr>
              </a:solidFill>
              <a:effectLst/>
              <a:uLnTx/>
              <a:uFillTx/>
              <a:latin typeface="+mj-lt"/>
              <a:cs typeface="Arial" charset="0"/>
            </a:endParaRPr>
          </a:p>
        </p:txBody>
      </p:sp>
      <p:sp>
        <p:nvSpPr>
          <p:cNvPr id="15" name="Title 1"/>
          <p:cNvSpPr>
            <a:spLocks noGrp="1"/>
          </p:cNvSpPr>
          <p:nvPr>
            <p:ph type="title"/>
          </p:nvPr>
        </p:nvSpPr>
        <p:spPr>
          <a:xfrm>
            <a:off x="114300" y="46039"/>
            <a:ext cx="6705600" cy="715962"/>
          </a:xfrm>
        </p:spPr>
        <p:txBody>
          <a:bodyPr>
            <a:normAutofit/>
          </a:bodyPr>
          <a:lstStyle/>
          <a:p>
            <a:r>
              <a:rPr lang="en-US" sz="2200" dirty="0" smtClean="0">
                <a:solidFill>
                  <a:schemeClr val="tx2">
                    <a:lumMod val="75000"/>
                  </a:schemeClr>
                </a:solidFill>
                <a:ea typeface="Tahoma" panose="020B0604030504040204" pitchFamily="34" charset="0"/>
                <a:cs typeface="Tahoma" panose="020B0604030504040204" pitchFamily="34" charset="0"/>
              </a:rPr>
              <a:t>Background &amp; Objectives</a:t>
            </a:r>
            <a:endParaRPr lang="en-US" sz="2200" dirty="0">
              <a:solidFill>
                <a:schemeClr val="tx2">
                  <a:lumMod val="75000"/>
                </a:schemeClr>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3269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153401" y="6320512"/>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4</a:t>
            </a:fld>
            <a:endParaRPr lang="en-US" dirty="0">
              <a:solidFill>
                <a:schemeClr val="bg1">
                  <a:lumMod val="50000"/>
                </a:schemeClr>
              </a:solidFill>
            </a:endParaRPr>
          </a:p>
        </p:txBody>
      </p:sp>
      <p:sp>
        <p:nvSpPr>
          <p:cNvPr id="42" name="Pentagon 41"/>
          <p:cNvSpPr/>
          <p:nvPr/>
        </p:nvSpPr>
        <p:spPr>
          <a:xfrm>
            <a:off x="1571144" y="1365045"/>
            <a:ext cx="2488343" cy="602088"/>
          </a:xfrm>
          <a:prstGeom prst="homePlate">
            <a:avLst>
              <a:gd name="adj" fmla="val 23171"/>
            </a:avLst>
          </a:prstGeom>
          <a:solidFill>
            <a:srgbClr val="0070C0"/>
          </a:solidFill>
          <a:ln w="12700" cap="rnd" algn="ctr">
            <a:noFill/>
            <a:miter lim="800000"/>
            <a:headEnd/>
            <a:tailEnd/>
          </a:ln>
          <a:effectLst/>
        </p:spPr>
        <p:txBody>
          <a:bodyPr lIns="0" rIns="0" rtlCol="0" anchor="ctr" anchorCtr="1"/>
          <a:lstStyle/>
          <a:p>
            <a:pPr defTabSz="914400" fontAlgn="base">
              <a:spcBef>
                <a:spcPct val="0"/>
              </a:spcBef>
              <a:spcAft>
                <a:spcPct val="0"/>
              </a:spcAft>
            </a:pPr>
            <a:r>
              <a:rPr lang="en-US" sz="1400" b="1" kern="0" dirty="0">
                <a:solidFill>
                  <a:schemeClr val="bg1"/>
                </a:solidFill>
                <a:cs typeface="Arial" charset="0"/>
              </a:rPr>
              <a:t>Phase I:</a:t>
            </a:r>
          </a:p>
          <a:p>
            <a:pPr defTabSz="914400" fontAlgn="base">
              <a:spcBef>
                <a:spcPct val="0"/>
              </a:spcBef>
              <a:spcAft>
                <a:spcPct val="0"/>
              </a:spcAft>
            </a:pPr>
            <a:r>
              <a:rPr lang="en-US" sz="1400" b="1" kern="0" dirty="0">
                <a:solidFill>
                  <a:schemeClr val="bg1"/>
                </a:solidFill>
                <a:cs typeface="Arial" charset="0"/>
              </a:rPr>
              <a:t>Xxxxxxx</a:t>
            </a:r>
          </a:p>
        </p:txBody>
      </p:sp>
      <p:sp>
        <p:nvSpPr>
          <p:cNvPr id="43" name="Chevron 42"/>
          <p:cNvSpPr/>
          <p:nvPr/>
        </p:nvSpPr>
        <p:spPr>
          <a:xfrm>
            <a:off x="3948993" y="1365045"/>
            <a:ext cx="2550182" cy="602088"/>
          </a:xfrm>
          <a:prstGeom prst="chevron">
            <a:avLst>
              <a:gd name="adj" fmla="val 22857"/>
            </a:avLst>
          </a:prstGeom>
          <a:solidFill>
            <a:srgbClr val="0070C0"/>
          </a:solidFill>
          <a:ln w="12700" cap="rnd" algn="ctr">
            <a:noFill/>
            <a:miter lim="800000"/>
            <a:headEnd/>
            <a:tailEnd/>
          </a:ln>
          <a:effectLst/>
        </p:spPr>
        <p:txBody>
          <a:bodyPr lIns="0" rIns="0" rtlCol="0" anchor="ctr" anchorCtr="1"/>
          <a:lstStyle/>
          <a:p>
            <a:pPr defTabSz="914400" fontAlgn="base">
              <a:spcBef>
                <a:spcPct val="0"/>
              </a:spcBef>
              <a:spcAft>
                <a:spcPct val="0"/>
              </a:spcAft>
            </a:pPr>
            <a:r>
              <a:rPr lang="en-US" sz="1400" b="1" kern="0" dirty="0">
                <a:solidFill>
                  <a:schemeClr val="bg1"/>
                </a:solidFill>
                <a:cs typeface="Arial" charset="0"/>
              </a:rPr>
              <a:t>Phase II:</a:t>
            </a:r>
          </a:p>
          <a:p>
            <a:pPr defTabSz="914400" fontAlgn="base">
              <a:spcBef>
                <a:spcPct val="0"/>
              </a:spcBef>
              <a:spcAft>
                <a:spcPct val="0"/>
              </a:spcAft>
            </a:pPr>
            <a:r>
              <a:rPr lang="en-US" sz="1400" b="1" kern="0" dirty="0">
                <a:solidFill>
                  <a:schemeClr val="bg1"/>
                </a:solidFill>
                <a:cs typeface="Arial" charset="0"/>
              </a:rPr>
              <a:t>Xxxxxx</a:t>
            </a:r>
          </a:p>
        </p:txBody>
      </p:sp>
      <p:sp>
        <p:nvSpPr>
          <p:cNvPr id="44" name="Chevron 43"/>
          <p:cNvSpPr/>
          <p:nvPr/>
        </p:nvSpPr>
        <p:spPr>
          <a:xfrm>
            <a:off x="6395747" y="1365045"/>
            <a:ext cx="2499874" cy="595422"/>
          </a:xfrm>
          <a:prstGeom prst="chevron">
            <a:avLst>
              <a:gd name="adj" fmla="val 22857"/>
            </a:avLst>
          </a:prstGeom>
          <a:solidFill>
            <a:srgbClr val="0070C0"/>
          </a:solidFill>
          <a:ln w="12700" cap="rnd" algn="ctr">
            <a:noFill/>
            <a:miter lim="800000"/>
            <a:headEnd/>
            <a:tailEnd/>
          </a:ln>
          <a:effectLst/>
        </p:spPr>
        <p:txBody>
          <a:bodyPr lIns="0" rIns="0" rtlCol="0" anchor="ctr" anchorCtr="1"/>
          <a:lstStyle/>
          <a:p>
            <a:pPr defTabSz="914400" fontAlgn="base">
              <a:spcBef>
                <a:spcPct val="0"/>
              </a:spcBef>
              <a:spcAft>
                <a:spcPct val="0"/>
              </a:spcAft>
            </a:pPr>
            <a:r>
              <a:rPr lang="en-US" sz="1400" b="1" kern="0" dirty="0">
                <a:solidFill>
                  <a:schemeClr val="bg1"/>
                </a:solidFill>
                <a:cs typeface="Arial" charset="0"/>
              </a:rPr>
              <a:t>Phase III:</a:t>
            </a:r>
          </a:p>
          <a:p>
            <a:pPr defTabSz="914400" fontAlgn="base">
              <a:spcBef>
                <a:spcPct val="0"/>
              </a:spcBef>
              <a:spcAft>
                <a:spcPct val="0"/>
              </a:spcAft>
            </a:pPr>
            <a:r>
              <a:rPr lang="en-US" sz="1400" b="1" kern="0" dirty="0">
                <a:solidFill>
                  <a:schemeClr val="bg1"/>
                </a:solidFill>
                <a:cs typeface="Arial" charset="0"/>
              </a:rPr>
              <a:t>Xxxxxxxxx</a:t>
            </a:r>
          </a:p>
        </p:txBody>
      </p:sp>
      <p:sp>
        <p:nvSpPr>
          <p:cNvPr id="45" name="TextBox 44"/>
          <p:cNvSpPr txBox="1"/>
          <p:nvPr/>
        </p:nvSpPr>
        <p:spPr>
          <a:xfrm>
            <a:off x="1611230" y="2198130"/>
            <a:ext cx="2337762" cy="1431161"/>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endParaRPr kumimoji="0" lang="en-US" sz="1200" b="0" i="0" u="none" strike="noStrike" kern="0" cap="none" spc="0" normalizeH="0" baseline="0" noProof="0" dirty="0" smtClean="0">
              <a:ln>
                <a:noFill/>
              </a:ln>
              <a:solidFill>
                <a:schemeClr val="tx1">
                  <a:lumMod val="85000"/>
                  <a:lumOff val="15000"/>
                </a:schemeClr>
              </a:solidFill>
              <a:effectLst/>
              <a:uLnTx/>
              <a:uFillTx/>
            </a:endParaRPr>
          </a:p>
        </p:txBody>
      </p:sp>
      <p:sp>
        <p:nvSpPr>
          <p:cNvPr id="46" name="TextBox 45"/>
          <p:cNvSpPr txBox="1"/>
          <p:nvPr/>
        </p:nvSpPr>
        <p:spPr>
          <a:xfrm>
            <a:off x="-34710" y="2192036"/>
            <a:ext cx="1482847" cy="276999"/>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lumOff val="15000"/>
                  </a:schemeClr>
                </a:solidFill>
                <a:effectLst/>
                <a:uLnTx/>
                <a:uFillTx/>
              </a:rPr>
              <a:t>Tasks / Activities </a:t>
            </a:r>
          </a:p>
        </p:txBody>
      </p:sp>
      <p:sp>
        <p:nvSpPr>
          <p:cNvPr id="47" name="TextBox 46"/>
          <p:cNvSpPr txBox="1"/>
          <p:nvPr/>
        </p:nvSpPr>
        <p:spPr>
          <a:xfrm>
            <a:off x="33111" y="5051517"/>
            <a:ext cx="1415026" cy="46166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lumOff val="15000"/>
                  </a:schemeClr>
                </a:solidFill>
                <a:effectLst/>
                <a:uLnTx/>
                <a:uFillTx/>
              </a:rPr>
              <a:t>Deliverables</a:t>
            </a:r>
          </a:p>
          <a:p>
            <a:pPr marL="285750" marR="0" lvl="0" indent="-285750" algn="r"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1" i="0" u="none" strike="noStrike" kern="0" cap="none" spc="0" normalizeH="0" baseline="0" noProof="0" dirty="0" smtClean="0">
              <a:ln>
                <a:noFill/>
              </a:ln>
              <a:solidFill>
                <a:schemeClr val="tx1">
                  <a:lumMod val="85000"/>
                  <a:lumOff val="15000"/>
                </a:schemeClr>
              </a:solidFill>
              <a:effectLst/>
              <a:uLnTx/>
              <a:uFillTx/>
            </a:endParaRPr>
          </a:p>
        </p:txBody>
      </p:sp>
      <p:cxnSp>
        <p:nvCxnSpPr>
          <p:cNvPr id="48" name="Straight Connector 47"/>
          <p:cNvCxnSpPr/>
          <p:nvPr/>
        </p:nvCxnSpPr>
        <p:spPr>
          <a:xfrm>
            <a:off x="1555084" y="4951325"/>
            <a:ext cx="7327658" cy="0"/>
          </a:xfrm>
          <a:prstGeom prst="line">
            <a:avLst/>
          </a:prstGeom>
          <a:noFill/>
          <a:ln w="28575" cap="flat" cmpd="sng" algn="ctr">
            <a:solidFill>
              <a:srgbClr val="5B9BD5"/>
            </a:solidFill>
            <a:prstDash val="sysDot"/>
            <a:miter lim="800000"/>
          </a:ln>
          <a:effectLst/>
        </p:spPr>
      </p:cxnSp>
      <p:cxnSp>
        <p:nvCxnSpPr>
          <p:cNvPr id="81" name="Straight Connector 80"/>
          <p:cNvCxnSpPr/>
          <p:nvPr/>
        </p:nvCxnSpPr>
        <p:spPr>
          <a:xfrm>
            <a:off x="1552094" y="2301820"/>
            <a:ext cx="0" cy="241173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552094" y="5169107"/>
            <a:ext cx="0" cy="845296"/>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41721" y="2190599"/>
            <a:ext cx="2337762" cy="1431161"/>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endParaRPr kumimoji="0" lang="en-US" sz="1200" b="0" i="0" u="none" strike="noStrike" kern="0" cap="none" spc="0" normalizeH="0" baseline="0" noProof="0" dirty="0" smtClean="0">
              <a:ln>
                <a:noFill/>
              </a:ln>
              <a:solidFill>
                <a:schemeClr val="tx1">
                  <a:lumMod val="85000"/>
                  <a:lumOff val="15000"/>
                </a:schemeClr>
              </a:solidFill>
              <a:effectLst/>
              <a:uLnTx/>
              <a:uFillTx/>
            </a:endParaRPr>
          </a:p>
        </p:txBody>
      </p:sp>
      <p:sp>
        <p:nvSpPr>
          <p:cNvPr id="86" name="TextBox 85"/>
          <p:cNvSpPr txBox="1"/>
          <p:nvPr/>
        </p:nvSpPr>
        <p:spPr>
          <a:xfrm>
            <a:off x="6373612" y="2195545"/>
            <a:ext cx="2337762" cy="1431161"/>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 </a:t>
            </a:r>
          </a:p>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endParaRPr kumimoji="0" lang="en-US" sz="1200" b="0" i="0" u="none" strike="noStrike" kern="0" cap="none" spc="0" normalizeH="0" baseline="0" noProof="0" dirty="0" smtClean="0">
              <a:ln>
                <a:noFill/>
              </a:ln>
              <a:solidFill>
                <a:schemeClr val="tx1">
                  <a:lumMod val="85000"/>
                  <a:lumOff val="15000"/>
                </a:schemeClr>
              </a:solidFill>
              <a:effectLst/>
              <a:uLnTx/>
              <a:uFillTx/>
            </a:endParaRPr>
          </a:p>
        </p:txBody>
      </p:sp>
      <p:sp>
        <p:nvSpPr>
          <p:cNvPr id="87" name="TextBox 86"/>
          <p:cNvSpPr txBox="1"/>
          <p:nvPr/>
        </p:nvSpPr>
        <p:spPr>
          <a:xfrm>
            <a:off x="1611230" y="5119591"/>
            <a:ext cx="2337762" cy="461665"/>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p:txBody>
      </p:sp>
      <p:sp>
        <p:nvSpPr>
          <p:cNvPr id="88" name="TextBox 87"/>
          <p:cNvSpPr txBox="1"/>
          <p:nvPr/>
        </p:nvSpPr>
        <p:spPr>
          <a:xfrm>
            <a:off x="3941721" y="5119591"/>
            <a:ext cx="2337762" cy="461665"/>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p:txBody>
      </p:sp>
      <p:sp>
        <p:nvSpPr>
          <p:cNvPr id="89" name="TextBox 88"/>
          <p:cNvSpPr txBox="1"/>
          <p:nvPr/>
        </p:nvSpPr>
        <p:spPr>
          <a:xfrm>
            <a:off x="6373612" y="5119591"/>
            <a:ext cx="2337762" cy="461665"/>
          </a:xfrm>
          <a:prstGeom prst="rect">
            <a:avLst/>
          </a:prstGeom>
          <a:noFill/>
        </p:spPr>
        <p:txBody>
          <a:bodyPr wrap="square" rtlCol="0">
            <a:spAutoFit/>
          </a:bodyPr>
          <a:lstStyle/>
          <a:p>
            <a:pPr marL="285750" marR="0" lvl="0" indent="-285750" defTabSz="914400" eaLnBrk="1" fontAlgn="auto" latinLnBrk="0" hangingPunct="1">
              <a:lnSpc>
                <a:spcPct val="100000"/>
              </a:lnSpc>
              <a:spcBef>
                <a:spcPts val="600"/>
              </a:spcBef>
              <a:spcAft>
                <a:spcPts val="0"/>
              </a:spcAft>
              <a:buClr>
                <a:srgbClr val="0070C0"/>
              </a:buClr>
              <a:buSzTx/>
              <a:buFont typeface="Wingdings" panose="05000000000000000000" pitchFamily="2" charset="2"/>
              <a:buChar char="§"/>
              <a:tabLst/>
              <a:defRPr/>
            </a:pPr>
            <a:r>
              <a:rPr kumimoji="0" lang="en-US" sz="1200" b="0" i="0" u="none" strike="noStrike" kern="0" cap="none" spc="0" normalizeH="0" baseline="0" noProof="0" dirty="0" smtClean="0">
                <a:ln>
                  <a:noFill/>
                </a:ln>
                <a:solidFill>
                  <a:schemeClr val="tx1">
                    <a:lumMod val="85000"/>
                    <a:lumOff val="15000"/>
                  </a:schemeClr>
                </a:solidFill>
                <a:effectLst/>
                <a:uLnTx/>
                <a:uFillTx/>
              </a:rPr>
              <a:t>Xxxxxxx xxxxxx xxxxx xx xxxxxxxx </a:t>
            </a:r>
          </a:p>
        </p:txBody>
      </p:sp>
      <p:sp>
        <p:nvSpPr>
          <p:cNvPr id="33" name="Title 1"/>
          <p:cNvSpPr>
            <a:spLocks noGrp="1"/>
          </p:cNvSpPr>
          <p:nvPr>
            <p:ph type="title"/>
          </p:nvPr>
        </p:nvSpPr>
        <p:spPr>
          <a:xfrm>
            <a:off x="114300" y="46039"/>
            <a:ext cx="6705600" cy="715962"/>
          </a:xfrm>
        </p:spPr>
        <p:txBody>
          <a:bodyPr>
            <a:normAutofit/>
          </a:bodyPr>
          <a:lstStyle/>
          <a:p>
            <a:r>
              <a:rPr lang="en-US" sz="2200" dirty="0" smtClean="0">
                <a:solidFill>
                  <a:schemeClr val="tx2">
                    <a:lumMod val="75000"/>
                  </a:schemeClr>
                </a:solidFill>
              </a:rPr>
              <a:t>Approach &amp; Deliverables</a:t>
            </a:r>
            <a:endParaRPr lang="en-US" sz="2200" dirty="0">
              <a:solidFill>
                <a:schemeClr val="tx2">
                  <a:lumMod val="75000"/>
                </a:schemeClr>
              </a:solidFill>
            </a:endParaRPr>
          </a:p>
        </p:txBody>
      </p:sp>
      <p:sp>
        <p:nvSpPr>
          <p:cNvPr id="36" name="TextBox 4"/>
          <p:cNvSpPr txBox="1">
            <a:spLocks noChangeArrowheads="1"/>
          </p:cNvSpPr>
          <p:nvPr/>
        </p:nvSpPr>
        <p:spPr bwMode="auto">
          <a:xfrm>
            <a:off x="258918" y="902550"/>
            <a:ext cx="22971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buClr>
                <a:srgbClr val="C00000"/>
              </a:buClr>
            </a:pPr>
            <a:r>
              <a:rPr lang="en-US" altLang="en-US" sz="1400" b="1" dirty="0" smtClean="0">
                <a:solidFill>
                  <a:schemeClr val="tx2">
                    <a:lumMod val="50000"/>
                  </a:schemeClr>
                </a:solidFill>
                <a:latin typeface="Calibri" panose="020F0502020204030204" pitchFamily="34" charset="0"/>
              </a:rPr>
              <a:t>PROPOSED WORKPLAN</a:t>
            </a:r>
          </a:p>
        </p:txBody>
      </p:sp>
    </p:spTree>
    <p:extLst>
      <p:ext uri="{BB962C8B-B14F-4D97-AF65-F5344CB8AC3E}">
        <p14:creationId xmlns:p14="http://schemas.microsoft.com/office/powerpoint/2010/main" val="411488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latin typeface="+mn-lt"/>
              </a:rPr>
              <a:t>Approach </a:t>
            </a:r>
            <a:r>
              <a:rPr lang="en-US" dirty="0" smtClean="0">
                <a:solidFill>
                  <a:schemeClr val="tx2">
                    <a:lumMod val="75000"/>
                  </a:schemeClr>
                </a:solidFill>
                <a:latin typeface="+mn-lt"/>
              </a:rPr>
              <a:t>&amp; </a:t>
            </a:r>
            <a:r>
              <a:rPr lang="en-US" dirty="0" smtClean="0">
                <a:solidFill>
                  <a:schemeClr val="tx2">
                    <a:lumMod val="75000"/>
                  </a:schemeClr>
                </a:solidFill>
                <a:latin typeface="+mn-lt"/>
              </a:rPr>
              <a:t>Deliverables</a:t>
            </a:r>
            <a:endParaRPr lang="en-US" dirty="0">
              <a:solidFill>
                <a:schemeClr val="tx2">
                  <a:lumMod val="75000"/>
                </a:schemeClr>
              </a:solidFill>
              <a:latin typeface="+mn-lt"/>
            </a:endParaRPr>
          </a:p>
        </p:txBody>
      </p:sp>
      <p:sp>
        <p:nvSpPr>
          <p:cNvPr id="4" name="Slide Number Placeholder 3"/>
          <p:cNvSpPr>
            <a:spLocks noGrp="1"/>
          </p:cNvSpPr>
          <p:nvPr>
            <p:ph type="sldNum" sz="quarter" idx="4"/>
          </p:nvPr>
        </p:nvSpPr>
        <p:spPr>
          <a:xfrm>
            <a:off x="8153401" y="6284908"/>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5</a:t>
            </a:fld>
            <a:endParaRPr lang="en-US" dirty="0">
              <a:solidFill>
                <a:schemeClr val="bg1">
                  <a:lumMod val="50000"/>
                </a:schemeClr>
              </a:solidFill>
            </a:endParaRPr>
          </a:p>
        </p:txBody>
      </p:sp>
      <p:sp>
        <p:nvSpPr>
          <p:cNvPr id="39" name="Block Arc 38"/>
          <p:cNvSpPr/>
          <p:nvPr/>
        </p:nvSpPr>
        <p:spPr bwMode="auto">
          <a:xfrm>
            <a:off x="3265717" y="1878035"/>
            <a:ext cx="2286000" cy="2286000"/>
          </a:xfrm>
          <a:prstGeom prst="blockArc">
            <a:avLst>
              <a:gd name="adj1" fmla="val 16190758"/>
              <a:gd name="adj2" fmla="val 821993"/>
              <a:gd name="adj3" fmla="val 25872"/>
            </a:avLst>
          </a:prstGeom>
          <a:solidFill>
            <a:srgbClr val="8099CC"/>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0" name="Block Arc 39"/>
          <p:cNvSpPr/>
          <p:nvPr/>
        </p:nvSpPr>
        <p:spPr bwMode="auto">
          <a:xfrm>
            <a:off x="3265717" y="1878035"/>
            <a:ext cx="2286000" cy="2286000"/>
          </a:xfrm>
          <a:prstGeom prst="blockArc">
            <a:avLst>
              <a:gd name="adj1" fmla="val 2434475"/>
              <a:gd name="adj2" fmla="val 8093435"/>
              <a:gd name="adj3" fmla="val 25803"/>
            </a:avLst>
          </a:prstGeom>
          <a:solidFill>
            <a:srgbClr val="003399"/>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1" name="Block Arc 40"/>
          <p:cNvSpPr/>
          <p:nvPr/>
        </p:nvSpPr>
        <p:spPr bwMode="auto">
          <a:xfrm>
            <a:off x="3265717" y="1878035"/>
            <a:ext cx="2286000" cy="2286000"/>
          </a:xfrm>
          <a:prstGeom prst="blockArc">
            <a:avLst>
              <a:gd name="adj1" fmla="val 9319269"/>
              <a:gd name="adj2" fmla="val 14450557"/>
              <a:gd name="adj3" fmla="val 25611"/>
            </a:avLst>
          </a:prstGeom>
          <a:solidFill>
            <a:srgbClr val="003366"/>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2" name="Right Arrow 41"/>
          <p:cNvSpPr/>
          <p:nvPr/>
        </p:nvSpPr>
        <p:spPr bwMode="auto">
          <a:xfrm rot="20008447">
            <a:off x="3966368" y="1678138"/>
            <a:ext cx="356260" cy="1056903"/>
          </a:xfrm>
          <a:prstGeom prst="rightArrow">
            <a:avLst>
              <a:gd name="adj1" fmla="val 50000"/>
              <a:gd name="adj2" fmla="val 100000"/>
            </a:avLst>
          </a:prstGeom>
          <a:solidFill>
            <a:srgbClr val="003366"/>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3" name="Freeform 61"/>
          <p:cNvSpPr>
            <a:spLocks/>
          </p:cNvSpPr>
          <p:nvPr/>
        </p:nvSpPr>
        <p:spPr bwMode="gray">
          <a:xfrm>
            <a:off x="3814032" y="1939369"/>
            <a:ext cx="318583" cy="629413"/>
          </a:xfrm>
          <a:custGeom>
            <a:avLst/>
            <a:gdLst>
              <a:gd name="T0" fmla="*/ 0 w 383"/>
              <a:gd name="T1" fmla="*/ 2147483647 h 1038"/>
              <a:gd name="T2" fmla="*/ 2147483647 w 383"/>
              <a:gd name="T3" fmla="*/ 0 h 1038"/>
              <a:gd name="T4" fmla="*/ 2147483647 w 383"/>
              <a:gd name="T5" fmla="*/ 2147483647 h 1038"/>
              <a:gd name="T6" fmla="*/ 2147483647 w 383"/>
              <a:gd name="T7" fmla="*/ 2147483647 h 1038"/>
              <a:gd name="T8" fmla="*/ 0 w 383"/>
              <a:gd name="T9" fmla="*/ 2147483647 h 1038"/>
              <a:gd name="T10" fmla="*/ 0 60000 65536"/>
              <a:gd name="T11" fmla="*/ 0 60000 65536"/>
              <a:gd name="T12" fmla="*/ 0 60000 65536"/>
              <a:gd name="T13" fmla="*/ 0 60000 65536"/>
              <a:gd name="T14" fmla="*/ 0 60000 65536"/>
              <a:gd name="T15" fmla="*/ 0 w 383"/>
              <a:gd name="T16" fmla="*/ 0 h 1038"/>
              <a:gd name="T17" fmla="*/ 383 w 383"/>
              <a:gd name="T18" fmla="*/ 1038 h 1038"/>
              <a:gd name="connsiteX0" fmla="*/ 0 w 10000"/>
              <a:gd name="connsiteY0" fmla="*/ 3526 h 10000"/>
              <a:gd name="connsiteX1" fmla="*/ 10000 w 10000"/>
              <a:gd name="connsiteY1" fmla="*/ 0 h 10000"/>
              <a:gd name="connsiteX2" fmla="*/ 10000 w 10000"/>
              <a:gd name="connsiteY2" fmla="*/ 10000 h 10000"/>
              <a:gd name="connsiteX3" fmla="*/ 26 w 10000"/>
              <a:gd name="connsiteY3" fmla="*/ 5424 h 10000"/>
              <a:gd name="connsiteX4" fmla="*/ 0 w 10000"/>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1182 w 10009"/>
              <a:gd name="connsiteY0" fmla="*/ 2589 h 10000"/>
              <a:gd name="connsiteX1" fmla="*/ 10009 w 10009"/>
              <a:gd name="connsiteY1" fmla="*/ 0 h 10000"/>
              <a:gd name="connsiteX2" fmla="*/ 10009 w 10009"/>
              <a:gd name="connsiteY2" fmla="*/ 10000 h 10000"/>
              <a:gd name="connsiteX3" fmla="*/ 9 w 10009"/>
              <a:gd name="connsiteY3" fmla="*/ 6301 h 10000"/>
              <a:gd name="connsiteX4" fmla="*/ 1182 w 10009"/>
              <a:gd name="connsiteY4" fmla="*/ 2589 h 10000"/>
              <a:gd name="connsiteX0" fmla="*/ 0 w 8827"/>
              <a:gd name="connsiteY0" fmla="*/ 2589 h 10000"/>
              <a:gd name="connsiteX1" fmla="*/ 8827 w 8827"/>
              <a:gd name="connsiteY1" fmla="*/ 0 h 10000"/>
              <a:gd name="connsiteX2" fmla="*/ 8827 w 8827"/>
              <a:gd name="connsiteY2" fmla="*/ 10000 h 10000"/>
              <a:gd name="connsiteX3" fmla="*/ 5278 w 8827"/>
              <a:gd name="connsiteY3" fmla="*/ 8751 h 10000"/>
              <a:gd name="connsiteX4" fmla="*/ 0 w 8827"/>
              <a:gd name="connsiteY4" fmla="*/ 2589 h 10000"/>
              <a:gd name="connsiteX0" fmla="*/ 0 w 12377"/>
              <a:gd name="connsiteY0" fmla="*/ 1525 h 10000"/>
              <a:gd name="connsiteX1" fmla="*/ 12377 w 12377"/>
              <a:gd name="connsiteY1" fmla="*/ 0 h 10000"/>
              <a:gd name="connsiteX2" fmla="*/ 12377 w 12377"/>
              <a:gd name="connsiteY2" fmla="*/ 10000 h 10000"/>
              <a:gd name="connsiteX3" fmla="*/ 8356 w 12377"/>
              <a:gd name="connsiteY3" fmla="*/ 8751 h 10000"/>
              <a:gd name="connsiteX4" fmla="*/ 0 w 12377"/>
              <a:gd name="connsiteY4" fmla="*/ 1525 h 10000"/>
              <a:gd name="connsiteX0" fmla="*/ 0 w 12377"/>
              <a:gd name="connsiteY0" fmla="*/ 2802 h 11277"/>
              <a:gd name="connsiteX1" fmla="*/ 6434 w 12377"/>
              <a:gd name="connsiteY1" fmla="*/ 0 h 11277"/>
              <a:gd name="connsiteX2" fmla="*/ 12377 w 12377"/>
              <a:gd name="connsiteY2" fmla="*/ 11277 h 11277"/>
              <a:gd name="connsiteX3" fmla="*/ 8356 w 12377"/>
              <a:gd name="connsiteY3" fmla="*/ 10028 h 11277"/>
              <a:gd name="connsiteX4" fmla="*/ 0 w 12377"/>
              <a:gd name="connsiteY4" fmla="*/ 2802 h 11277"/>
              <a:gd name="connsiteX0" fmla="*/ 0 w 15943"/>
              <a:gd name="connsiteY0" fmla="*/ 2802 h 10639"/>
              <a:gd name="connsiteX1" fmla="*/ 6434 w 15943"/>
              <a:gd name="connsiteY1" fmla="*/ 0 h 10639"/>
              <a:gd name="connsiteX2" fmla="*/ 15943 w 15943"/>
              <a:gd name="connsiteY2" fmla="*/ 10639 h 10639"/>
              <a:gd name="connsiteX3" fmla="*/ 8356 w 15943"/>
              <a:gd name="connsiteY3" fmla="*/ 10028 h 10639"/>
              <a:gd name="connsiteX4" fmla="*/ 0 w 15943"/>
              <a:gd name="connsiteY4" fmla="*/ 2802 h 10639"/>
              <a:gd name="connsiteX0" fmla="*/ 0 w 15943"/>
              <a:gd name="connsiteY0" fmla="*/ 2802 h 10666"/>
              <a:gd name="connsiteX1" fmla="*/ 6434 w 15943"/>
              <a:gd name="connsiteY1" fmla="*/ 0 h 10666"/>
              <a:gd name="connsiteX2" fmla="*/ 15943 w 15943"/>
              <a:gd name="connsiteY2" fmla="*/ 10639 h 10666"/>
              <a:gd name="connsiteX3" fmla="*/ 7167 w 15943"/>
              <a:gd name="connsiteY3" fmla="*/ 10666 h 10666"/>
              <a:gd name="connsiteX4" fmla="*/ 0 w 15943"/>
              <a:gd name="connsiteY4" fmla="*/ 2802 h 10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3" h="10666">
                <a:moveTo>
                  <a:pt x="0" y="2802"/>
                </a:moveTo>
                <a:lnTo>
                  <a:pt x="6434" y="0"/>
                </a:lnTo>
                <a:lnTo>
                  <a:pt x="15943" y="10639"/>
                </a:lnTo>
                <a:lnTo>
                  <a:pt x="7167" y="10666"/>
                </a:lnTo>
                <a:cubicBezTo>
                  <a:pt x="7157" y="9815"/>
                  <a:pt x="10" y="3653"/>
                  <a:pt x="0" y="2802"/>
                </a:cubicBezTo>
                <a:close/>
              </a:path>
            </a:pathLst>
          </a:custGeom>
          <a:solidFill>
            <a:srgbClr val="003366"/>
          </a:solidFill>
          <a:ln w="12700" cap="rnd">
            <a:noFill/>
            <a:round/>
            <a:headEnd/>
            <a:tailEnd/>
          </a:ln>
        </p:spPr>
        <p:txBody>
          <a:bodyPr wrap="none" anchor="ctr"/>
          <a:lstStyle/>
          <a:p>
            <a:pPr marL="0" marR="0" lvl="0" indent="0" defTabSz="914400" eaLnBrk="0" fontAlgn="auto" latinLnBrk="0" hangingPunct="0">
              <a:lnSpc>
                <a:spcPct val="106000"/>
              </a:lnSpc>
              <a:spcBef>
                <a:spcPts val="0"/>
              </a:spcBef>
              <a:spcAft>
                <a:spcPts val="0"/>
              </a:spcAft>
              <a:buClrTx/>
              <a:buSzPct val="100000"/>
              <a:buFont typeface="Wingdings 2" pitchFamily="18" charset="2"/>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4" name="Right Arrow 43"/>
          <p:cNvSpPr/>
          <p:nvPr/>
        </p:nvSpPr>
        <p:spPr bwMode="auto">
          <a:xfrm rot="6276114">
            <a:off x="5045043" y="2863692"/>
            <a:ext cx="356260" cy="1056903"/>
          </a:xfrm>
          <a:prstGeom prst="rightArrow">
            <a:avLst>
              <a:gd name="adj1" fmla="val 50000"/>
              <a:gd name="adj2" fmla="val 100000"/>
            </a:avLst>
          </a:prstGeom>
          <a:solidFill>
            <a:srgbClr val="8099CC"/>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5" name="Freeform 61"/>
          <p:cNvSpPr>
            <a:spLocks/>
          </p:cNvSpPr>
          <p:nvPr/>
        </p:nvSpPr>
        <p:spPr bwMode="gray">
          <a:xfrm rot="7285242">
            <a:off x="5106463" y="2923043"/>
            <a:ext cx="318583" cy="629413"/>
          </a:xfrm>
          <a:custGeom>
            <a:avLst/>
            <a:gdLst>
              <a:gd name="T0" fmla="*/ 0 w 383"/>
              <a:gd name="T1" fmla="*/ 2147483647 h 1038"/>
              <a:gd name="T2" fmla="*/ 2147483647 w 383"/>
              <a:gd name="T3" fmla="*/ 0 h 1038"/>
              <a:gd name="T4" fmla="*/ 2147483647 w 383"/>
              <a:gd name="T5" fmla="*/ 2147483647 h 1038"/>
              <a:gd name="T6" fmla="*/ 2147483647 w 383"/>
              <a:gd name="T7" fmla="*/ 2147483647 h 1038"/>
              <a:gd name="T8" fmla="*/ 0 w 383"/>
              <a:gd name="T9" fmla="*/ 2147483647 h 1038"/>
              <a:gd name="T10" fmla="*/ 0 60000 65536"/>
              <a:gd name="T11" fmla="*/ 0 60000 65536"/>
              <a:gd name="T12" fmla="*/ 0 60000 65536"/>
              <a:gd name="T13" fmla="*/ 0 60000 65536"/>
              <a:gd name="T14" fmla="*/ 0 60000 65536"/>
              <a:gd name="T15" fmla="*/ 0 w 383"/>
              <a:gd name="T16" fmla="*/ 0 h 1038"/>
              <a:gd name="T17" fmla="*/ 383 w 383"/>
              <a:gd name="T18" fmla="*/ 1038 h 1038"/>
              <a:gd name="connsiteX0" fmla="*/ 0 w 10000"/>
              <a:gd name="connsiteY0" fmla="*/ 3526 h 10000"/>
              <a:gd name="connsiteX1" fmla="*/ 10000 w 10000"/>
              <a:gd name="connsiteY1" fmla="*/ 0 h 10000"/>
              <a:gd name="connsiteX2" fmla="*/ 10000 w 10000"/>
              <a:gd name="connsiteY2" fmla="*/ 10000 h 10000"/>
              <a:gd name="connsiteX3" fmla="*/ 26 w 10000"/>
              <a:gd name="connsiteY3" fmla="*/ 5424 h 10000"/>
              <a:gd name="connsiteX4" fmla="*/ 0 w 10000"/>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1182 w 10009"/>
              <a:gd name="connsiteY0" fmla="*/ 2589 h 10000"/>
              <a:gd name="connsiteX1" fmla="*/ 10009 w 10009"/>
              <a:gd name="connsiteY1" fmla="*/ 0 h 10000"/>
              <a:gd name="connsiteX2" fmla="*/ 10009 w 10009"/>
              <a:gd name="connsiteY2" fmla="*/ 10000 h 10000"/>
              <a:gd name="connsiteX3" fmla="*/ 9 w 10009"/>
              <a:gd name="connsiteY3" fmla="*/ 6301 h 10000"/>
              <a:gd name="connsiteX4" fmla="*/ 1182 w 10009"/>
              <a:gd name="connsiteY4" fmla="*/ 2589 h 10000"/>
              <a:gd name="connsiteX0" fmla="*/ 0 w 8827"/>
              <a:gd name="connsiteY0" fmla="*/ 2589 h 10000"/>
              <a:gd name="connsiteX1" fmla="*/ 8827 w 8827"/>
              <a:gd name="connsiteY1" fmla="*/ 0 h 10000"/>
              <a:gd name="connsiteX2" fmla="*/ 8827 w 8827"/>
              <a:gd name="connsiteY2" fmla="*/ 10000 h 10000"/>
              <a:gd name="connsiteX3" fmla="*/ 5278 w 8827"/>
              <a:gd name="connsiteY3" fmla="*/ 8751 h 10000"/>
              <a:gd name="connsiteX4" fmla="*/ 0 w 8827"/>
              <a:gd name="connsiteY4" fmla="*/ 2589 h 10000"/>
              <a:gd name="connsiteX0" fmla="*/ 0 w 12377"/>
              <a:gd name="connsiteY0" fmla="*/ 1525 h 10000"/>
              <a:gd name="connsiteX1" fmla="*/ 12377 w 12377"/>
              <a:gd name="connsiteY1" fmla="*/ 0 h 10000"/>
              <a:gd name="connsiteX2" fmla="*/ 12377 w 12377"/>
              <a:gd name="connsiteY2" fmla="*/ 10000 h 10000"/>
              <a:gd name="connsiteX3" fmla="*/ 8356 w 12377"/>
              <a:gd name="connsiteY3" fmla="*/ 8751 h 10000"/>
              <a:gd name="connsiteX4" fmla="*/ 0 w 12377"/>
              <a:gd name="connsiteY4" fmla="*/ 1525 h 10000"/>
              <a:gd name="connsiteX0" fmla="*/ 0 w 12377"/>
              <a:gd name="connsiteY0" fmla="*/ 2802 h 11277"/>
              <a:gd name="connsiteX1" fmla="*/ 6434 w 12377"/>
              <a:gd name="connsiteY1" fmla="*/ 0 h 11277"/>
              <a:gd name="connsiteX2" fmla="*/ 12377 w 12377"/>
              <a:gd name="connsiteY2" fmla="*/ 11277 h 11277"/>
              <a:gd name="connsiteX3" fmla="*/ 8356 w 12377"/>
              <a:gd name="connsiteY3" fmla="*/ 10028 h 11277"/>
              <a:gd name="connsiteX4" fmla="*/ 0 w 12377"/>
              <a:gd name="connsiteY4" fmla="*/ 2802 h 11277"/>
              <a:gd name="connsiteX0" fmla="*/ 0 w 15943"/>
              <a:gd name="connsiteY0" fmla="*/ 2802 h 10639"/>
              <a:gd name="connsiteX1" fmla="*/ 6434 w 15943"/>
              <a:gd name="connsiteY1" fmla="*/ 0 h 10639"/>
              <a:gd name="connsiteX2" fmla="*/ 15943 w 15943"/>
              <a:gd name="connsiteY2" fmla="*/ 10639 h 10639"/>
              <a:gd name="connsiteX3" fmla="*/ 8356 w 15943"/>
              <a:gd name="connsiteY3" fmla="*/ 10028 h 10639"/>
              <a:gd name="connsiteX4" fmla="*/ 0 w 15943"/>
              <a:gd name="connsiteY4" fmla="*/ 2802 h 10639"/>
              <a:gd name="connsiteX0" fmla="*/ 0 w 15943"/>
              <a:gd name="connsiteY0" fmla="*/ 2802 h 10666"/>
              <a:gd name="connsiteX1" fmla="*/ 6434 w 15943"/>
              <a:gd name="connsiteY1" fmla="*/ 0 h 10666"/>
              <a:gd name="connsiteX2" fmla="*/ 15943 w 15943"/>
              <a:gd name="connsiteY2" fmla="*/ 10639 h 10666"/>
              <a:gd name="connsiteX3" fmla="*/ 7167 w 15943"/>
              <a:gd name="connsiteY3" fmla="*/ 10666 h 10666"/>
              <a:gd name="connsiteX4" fmla="*/ 0 w 15943"/>
              <a:gd name="connsiteY4" fmla="*/ 2802 h 10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3" h="10666">
                <a:moveTo>
                  <a:pt x="0" y="2802"/>
                </a:moveTo>
                <a:lnTo>
                  <a:pt x="6434" y="0"/>
                </a:lnTo>
                <a:lnTo>
                  <a:pt x="15943" y="10639"/>
                </a:lnTo>
                <a:lnTo>
                  <a:pt x="7167" y="10666"/>
                </a:lnTo>
                <a:cubicBezTo>
                  <a:pt x="7157" y="9815"/>
                  <a:pt x="10" y="3653"/>
                  <a:pt x="0" y="2802"/>
                </a:cubicBezTo>
                <a:close/>
              </a:path>
            </a:pathLst>
          </a:custGeom>
          <a:solidFill>
            <a:srgbClr val="8099CC"/>
          </a:solidFill>
          <a:ln w="12700" cap="rnd">
            <a:noFill/>
            <a:round/>
            <a:headEnd/>
            <a:tailEnd/>
          </a:ln>
        </p:spPr>
        <p:txBody>
          <a:bodyPr wrap="none" anchor="ctr"/>
          <a:lstStyle/>
          <a:p>
            <a:pPr marL="0" marR="0" lvl="0" indent="0" defTabSz="914400" eaLnBrk="0" fontAlgn="auto" latinLnBrk="0" hangingPunct="0">
              <a:lnSpc>
                <a:spcPct val="106000"/>
              </a:lnSpc>
              <a:spcBef>
                <a:spcPts val="0"/>
              </a:spcBef>
              <a:spcAft>
                <a:spcPts val="0"/>
              </a:spcAft>
              <a:buClrTx/>
              <a:buSzPct val="100000"/>
              <a:buFont typeface="Wingdings 2" pitchFamily="18" charset="2"/>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6" name="Right Arrow 45"/>
          <p:cNvSpPr/>
          <p:nvPr/>
        </p:nvSpPr>
        <p:spPr bwMode="auto">
          <a:xfrm rot="13536567">
            <a:off x="3641772" y="3039841"/>
            <a:ext cx="356260" cy="1056903"/>
          </a:xfrm>
          <a:prstGeom prst="rightArrow">
            <a:avLst>
              <a:gd name="adj1" fmla="val 50000"/>
              <a:gd name="adj2" fmla="val 100000"/>
            </a:avLst>
          </a:prstGeom>
          <a:solidFill>
            <a:srgbClr val="003399"/>
          </a:solidFill>
          <a:ln w="12700" cap="flat" cmpd="sng" algn="ctr">
            <a:solidFill>
              <a:srgbClr val="003399"/>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lvl="0" indent="0" defTabSz="914400" eaLnBrk="0" fontAlgn="auto" latinLnBrk="0" hangingPunct="0">
              <a:lnSpc>
                <a:spcPct val="106000"/>
              </a:lnSpc>
              <a:spcBef>
                <a:spcPct val="50000"/>
              </a:spcBef>
              <a:spcAft>
                <a:spcPts val="0"/>
              </a:spcAft>
              <a:buClrTx/>
              <a:buSzPct val="100000"/>
              <a:buFont typeface="Wingdings 2" pitchFamily="18" charset="2"/>
              <a:buNone/>
              <a:tabLst/>
              <a:defRPr/>
            </a:pPr>
            <a:endParaRPr kumimoji="0" lang="en-US" sz="1100" b="0" i="0" u="none" strike="noStrike" kern="0" cap="none" spc="0" normalizeH="0" baseline="0" noProof="0" dirty="0" smtClean="0">
              <a:ln>
                <a:noFill/>
              </a:ln>
              <a:solidFill>
                <a:srgbClr val="000000"/>
              </a:solidFill>
              <a:effectLst/>
              <a:uLnTx/>
              <a:uFillTx/>
              <a:cs typeface="Arial" charset="0"/>
            </a:endParaRPr>
          </a:p>
        </p:txBody>
      </p:sp>
      <p:sp>
        <p:nvSpPr>
          <p:cNvPr id="47" name="Freeform 61"/>
          <p:cNvSpPr>
            <a:spLocks/>
          </p:cNvSpPr>
          <p:nvPr/>
        </p:nvSpPr>
        <p:spPr bwMode="gray">
          <a:xfrm rot="14369421">
            <a:off x="3760108" y="3433055"/>
            <a:ext cx="318583" cy="596115"/>
          </a:xfrm>
          <a:custGeom>
            <a:avLst/>
            <a:gdLst>
              <a:gd name="T0" fmla="*/ 0 w 383"/>
              <a:gd name="T1" fmla="*/ 2147483647 h 1038"/>
              <a:gd name="T2" fmla="*/ 2147483647 w 383"/>
              <a:gd name="T3" fmla="*/ 0 h 1038"/>
              <a:gd name="T4" fmla="*/ 2147483647 w 383"/>
              <a:gd name="T5" fmla="*/ 2147483647 h 1038"/>
              <a:gd name="T6" fmla="*/ 2147483647 w 383"/>
              <a:gd name="T7" fmla="*/ 2147483647 h 1038"/>
              <a:gd name="T8" fmla="*/ 0 w 383"/>
              <a:gd name="T9" fmla="*/ 2147483647 h 1038"/>
              <a:gd name="T10" fmla="*/ 0 60000 65536"/>
              <a:gd name="T11" fmla="*/ 0 60000 65536"/>
              <a:gd name="T12" fmla="*/ 0 60000 65536"/>
              <a:gd name="T13" fmla="*/ 0 60000 65536"/>
              <a:gd name="T14" fmla="*/ 0 60000 65536"/>
              <a:gd name="T15" fmla="*/ 0 w 383"/>
              <a:gd name="T16" fmla="*/ 0 h 1038"/>
              <a:gd name="T17" fmla="*/ 383 w 383"/>
              <a:gd name="T18" fmla="*/ 1038 h 1038"/>
              <a:gd name="connsiteX0" fmla="*/ 0 w 10000"/>
              <a:gd name="connsiteY0" fmla="*/ 3526 h 10000"/>
              <a:gd name="connsiteX1" fmla="*/ 10000 w 10000"/>
              <a:gd name="connsiteY1" fmla="*/ 0 h 10000"/>
              <a:gd name="connsiteX2" fmla="*/ 10000 w 10000"/>
              <a:gd name="connsiteY2" fmla="*/ 10000 h 10000"/>
              <a:gd name="connsiteX3" fmla="*/ 26 w 10000"/>
              <a:gd name="connsiteY3" fmla="*/ 5424 h 10000"/>
              <a:gd name="connsiteX4" fmla="*/ 0 w 10000"/>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9 w 10009"/>
              <a:gd name="connsiteY0" fmla="*/ 3526 h 10000"/>
              <a:gd name="connsiteX1" fmla="*/ 10009 w 10009"/>
              <a:gd name="connsiteY1" fmla="*/ 0 h 10000"/>
              <a:gd name="connsiteX2" fmla="*/ 10009 w 10009"/>
              <a:gd name="connsiteY2" fmla="*/ 10000 h 10000"/>
              <a:gd name="connsiteX3" fmla="*/ 9 w 10009"/>
              <a:gd name="connsiteY3" fmla="*/ 6301 h 10000"/>
              <a:gd name="connsiteX4" fmla="*/ 9 w 10009"/>
              <a:gd name="connsiteY4" fmla="*/ 3526 h 10000"/>
              <a:gd name="connsiteX0" fmla="*/ 1182 w 10009"/>
              <a:gd name="connsiteY0" fmla="*/ 2589 h 10000"/>
              <a:gd name="connsiteX1" fmla="*/ 10009 w 10009"/>
              <a:gd name="connsiteY1" fmla="*/ 0 h 10000"/>
              <a:gd name="connsiteX2" fmla="*/ 10009 w 10009"/>
              <a:gd name="connsiteY2" fmla="*/ 10000 h 10000"/>
              <a:gd name="connsiteX3" fmla="*/ 9 w 10009"/>
              <a:gd name="connsiteY3" fmla="*/ 6301 h 10000"/>
              <a:gd name="connsiteX4" fmla="*/ 1182 w 10009"/>
              <a:gd name="connsiteY4" fmla="*/ 2589 h 10000"/>
              <a:gd name="connsiteX0" fmla="*/ 0 w 8827"/>
              <a:gd name="connsiteY0" fmla="*/ 2589 h 10000"/>
              <a:gd name="connsiteX1" fmla="*/ 8827 w 8827"/>
              <a:gd name="connsiteY1" fmla="*/ 0 h 10000"/>
              <a:gd name="connsiteX2" fmla="*/ 8827 w 8827"/>
              <a:gd name="connsiteY2" fmla="*/ 10000 h 10000"/>
              <a:gd name="connsiteX3" fmla="*/ 5278 w 8827"/>
              <a:gd name="connsiteY3" fmla="*/ 8751 h 10000"/>
              <a:gd name="connsiteX4" fmla="*/ 0 w 8827"/>
              <a:gd name="connsiteY4" fmla="*/ 2589 h 10000"/>
              <a:gd name="connsiteX0" fmla="*/ 0 w 12377"/>
              <a:gd name="connsiteY0" fmla="*/ 1525 h 10000"/>
              <a:gd name="connsiteX1" fmla="*/ 12377 w 12377"/>
              <a:gd name="connsiteY1" fmla="*/ 0 h 10000"/>
              <a:gd name="connsiteX2" fmla="*/ 12377 w 12377"/>
              <a:gd name="connsiteY2" fmla="*/ 10000 h 10000"/>
              <a:gd name="connsiteX3" fmla="*/ 8356 w 12377"/>
              <a:gd name="connsiteY3" fmla="*/ 8751 h 10000"/>
              <a:gd name="connsiteX4" fmla="*/ 0 w 12377"/>
              <a:gd name="connsiteY4" fmla="*/ 1525 h 10000"/>
              <a:gd name="connsiteX0" fmla="*/ 0 w 12377"/>
              <a:gd name="connsiteY0" fmla="*/ 2802 h 11277"/>
              <a:gd name="connsiteX1" fmla="*/ 6434 w 12377"/>
              <a:gd name="connsiteY1" fmla="*/ 0 h 11277"/>
              <a:gd name="connsiteX2" fmla="*/ 12377 w 12377"/>
              <a:gd name="connsiteY2" fmla="*/ 11277 h 11277"/>
              <a:gd name="connsiteX3" fmla="*/ 8356 w 12377"/>
              <a:gd name="connsiteY3" fmla="*/ 10028 h 11277"/>
              <a:gd name="connsiteX4" fmla="*/ 0 w 12377"/>
              <a:gd name="connsiteY4" fmla="*/ 2802 h 11277"/>
              <a:gd name="connsiteX0" fmla="*/ 0 w 15943"/>
              <a:gd name="connsiteY0" fmla="*/ 2802 h 10639"/>
              <a:gd name="connsiteX1" fmla="*/ 6434 w 15943"/>
              <a:gd name="connsiteY1" fmla="*/ 0 h 10639"/>
              <a:gd name="connsiteX2" fmla="*/ 15943 w 15943"/>
              <a:gd name="connsiteY2" fmla="*/ 10639 h 10639"/>
              <a:gd name="connsiteX3" fmla="*/ 8356 w 15943"/>
              <a:gd name="connsiteY3" fmla="*/ 10028 h 10639"/>
              <a:gd name="connsiteX4" fmla="*/ 0 w 15943"/>
              <a:gd name="connsiteY4" fmla="*/ 2802 h 10639"/>
              <a:gd name="connsiteX0" fmla="*/ 0 w 15943"/>
              <a:gd name="connsiteY0" fmla="*/ 2802 h 10666"/>
              <a:gd name="connsiteX1" fmla="*/ 6434 w 15943"/>
              <a:gd name="connsiteY1" fmla="*/ 0 h 10666"/>
              <a:gd name="connsiteX2" fmla="*/ 15943 w 15943"/>
              <a:gd name="connsiteY2" fmla="*/ 10639 h 10666"/>
              <a:gd name="connsiteX3" fmla="*/ 7167 w 15943"/>
              <a:gd name="connsiteY3" fmla="*/ 10666 h 10666"/>
              <a:gd name="connsiteX4" fmla="*/ 0 w 15943"/>
              <a:gd name="connsiteY4" fmla="*/ 2802 h 10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3" h="10666">
                <a:moveTo>
                  <a:pt x="0" y="2802"/>
                </a:moveTo>
                <a:lnTo>
                  <a:pt x="6434" y="0"/>
                </a:lnTo>
                <a:lnTo>
                  <a:pt x="15943" y="10639"/>
                </a:lnTo>
                <a:lnTo>
                  <a:pt x="7167" y="10666"/>
                </a:lnTo>
                <a:cubicBezTo>
                  <a:pt x="7157" y="9815"/>
                  <a:pt x="10" y="3653"/>
                  <a:pt x="0" y="2802"/>
                </a:cubicBezTo>
                <a:close/>
              </a:path>
            </a:pathLst>
          </a:custGeom>
          <a:solidFill>
            <a:srgbClr val="003399"/>
          </a:solidFill>
          <a:ln w="12700" cap="rnd">
            <a:noFill/>
            <a:round/>
            <a:headEnd/>
            <a:tailEnd/>
          </a:ln>
        </p:spPr>
        <p:txBody>
          <a:bodyPr wrap="none" anchor="ctr"/>
          <a:lstStyle/>
          <a:p>
            <a:pPr marL="0" marR="0" lvl="0" indent="0" defTabSz="914400" eaLnBrk="0" fontAlgn="auto" latinLnBrk="0" hangingPunct="0">
              <a:lnSpc>
                <a:spcPct val="106000"/>
              </a:lnSpc>
              <a:spcBef>
                <a:spcPts val="0"/>
              </a:spcBef>
              <a:spcAft>
                <a:spcPts val="0"/>
              </a:spcAft>
              <a:buClrTx/>
              <a:buSzPct val="100000"/>
              <a:buFont typeface="Wingdings 2" pitchFamily="18" charset="2"/>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51" name="Text Box 44"/>
          <p:cNvSpPr txBox="1">
            <a:spLocks noChangeArrowheads="1"/>
          </p:cNvSpPr>
          <p:nvPr/>
        </p:nvSpPr>
        <p:spPr bwMode="gray">
          <a:xfrm>
            <a:off x="5582394" y="1835627"/>
            <a:ext cx="3134946" cy="179408"/>
          </a:xfrm>
          <a:prstGeom prst="rect">
            <a:avLst/>
          </a:prstGeom>
          <a:noFill/>
          <a:ln w="9525" algn="ctr">
            <a:noFill/>
            <a:miter lim="800000"/>
            <a:headEnd/>
            <a:tailEnd/>
          </a:ln>
        </p:spPr>
        <p:txBody>
          <a:bodyPr wrap="square" lIns="0" tIns="0" bIns="0">
            <a:spAutoFit/>
          </a:bodyPr>
          <a:lstStyle/>
          <a:p>
            <a:pPr defTabSz="914400" eaLnBrk="0" hangingPunct="0">
              <a:lnSpc>
                <a:spcPct val="106000"/>
              </a:lnSpc>
              <a:spcBef>
                <a:spcPct val="50000"/>
              </a:spcBef>
              <a:buSzPct val="100000"/>
              <a:buFont typeface="Wingdings 2" pitchFamily="18" charset="2"/>
              <a:buNone/>
              <a:defRPr/>
            </a:pPr>
            <a:r>
              <a:rPr lang="en-US" sz="1100" b="1" kern="0" dirty="0" smtClean="0">
                <a:solidFill>
                  <a:srgbClr val="8099CC"/>
                </a:solidFill>
                <a:cs typeface="Arial" charset="0"/>
              </a:rPr>
              <a:t>2. Category/Brand </a:t>
            </a:r>
            <a:r>
              <a:rPr lang="en-US" sz="1100" b="1" kern="0" dirty="0">
                <a:solidFill>
                  <a:srgbClr val="8099CC"/>
                </a:solidFill>
                <a:cs typeface="Arial" charset="0"/>
              </a:rPr>
              <a:t>Spend and Consumption Analysis</a:t>
            </a:r>
            <a:endParaRPr lang="en-US" sz="1100" kern="0" dirty="0">
              <a:solidFill>
                <a:srgbClr val="8099CC"/>
              </a:solidFill>
              <a:cs typeface="Arial" charset="0"/>
            </a:endParaRPr>
          </a:p>
        </p:txBody>
      </p:sp>
      <p:cxnSp>
        <p:nvCxnSpPr>
          <p:cNvPr id="52" name="Straight Connector 19"/>
          <p:cNvCxnSpPr>
            <a:cxnSpLocks noChangeShapeType="1"/>
          </p:cNvCxnSpPr>
          <p:nvPr/>
        </p:nvCxnSpPr>
        <p:spPr bwMode="gray">
          <a:xfrm flipH="1">
            <a:off x="5498274" y="2029447"/>
            <a:ext cx="398216" cy="408709"/>
          </a:xfrm>
          <a:prstGeom prst="line">
            <a:avLst/>
          </a:prstGeom>
          <a:noFill/>
          <a:ln w="31750" algn="ctr">
            <a:solidFill>
              <a:srgbClr val="8099CC"/>
            </a:solidFill>
            <a:round/>
            <a:headEnd/>
            <a:tailEnd/>
          </a:ln>
        </p:spPr>
      </p:cxnSp>
      <p:cxnSp>
        <p:nvCxnSpPr>
          <p:cNvPr id="53" name="Straight Connector 18"/>
          <p:cNvCxnSpPr>
            <a:cxnSpLocks noChangeShapeType="1"/>
          </p:cNvCxnSpPr>
          <p:nvPr/>
        </p:nvCxnSpPr>
        <p:spPr bwMode="gray">
          <a:xfrm>
            <a:off x="5582394" y="2029447"/>
            <a:ext cx="3018681" cy="0"/>
          </a:xfrm>
          <a:prstGeom prst="line">
            <a:avLst/>
          </a:prstGeom>
          <a:noFill/>
          <a:ln w="31750" algn="ctr">
            <a:solidFill>
              <a:srgbClr val="8099CC"/>
            </a:solidFill>
            <a:round/>
            <a:headEnd/>
            <a:tailEnd/>
          </a:ln>
        </p:spPr>
      </p:cxnSp>
      <p:cxnSp>
        <p:nvCxnSpPr>
          <p:cNvPr id="54" name="Straight Connector 19"/>
          <p:cNvCxnSpPr>
            <a:cxnSpLocks noChangeShapeType="1"/>
          </p:cNvCxnSpPr>
          <p:nvPr/>
        </p:nvCxnSpPr>
        <p:spPr bwMode="gray">
          <a:xfrm>
            <a:off x="4901412" y="4231318"/>
            <a:ext cx="186239" cy="325594"/>
          </a:xfrm>
          <a:prstGeom prst="line">
            <a:avLst/>
          </a:prstGeom>
          <a:noFill/>
          <a:ln w="31750" algn="ctr">
            <a:solidFill>
              <a:srgbClr val="003399"/>
            </a:solidFill>
            <a:round/>
            <a:headEnd/>
            <a:tailEnd/>
          </a:ln>
        </p:spPr>
      </p:cxnSp>
      <p:cxnSp>
        <p:nvCxnSpPr>
          <p:cNvPr id="55" name="Straight Connector 18"/>
          <p:cNvCxnSpPr>
            <a:cxnSpLocks noChangeShapeType="1"/>
          </p:cNvCxnSpPr>
          <p:nvPr/>
        </p:nvCxnSpPr>
        <p:spPr bwMode="gray">
          <a:xfrm>
            <a:off x="1756578" y="4556912"/>
            <a:ext cx="4002974" cy="0"/>
          </a:xfrm>
          <a:prstGeom prst="line">
            <a:avLst/>
          </a:prstGeom>
          <a:noFill/>
          <a:ln w="31750" algn="ctr">
            <a:solidFill>
              <a:srgbClr val="003399"/>
            </a:solidFill>
            <a:round/>
            <a:headEnd/>
            <a:tailEnd/>
          </a:ln>
        </p:spPr>
      </p:cxnSp>
      <p:cxnSp>
        <p:nvCxnSpPr>
          <p:cNvPr id="56" name="Straight Connector 19"/>
          <p:cNvCxnSpPr>
            <a:cxnSpLocks noChangeShapeType="1"/>
          </p:cNvCxnSpPr>
          <p:nvPr/>
        </p:nvCxnSpPr>
        <p:spPr bwMode="gray">
          <a:xfrm>
            <a:off x="3210688" y="1671209"/>
            <a:ext cx="304407" cy="422563"/>
          </a:xfrm>
          <a:prstGeom prst="line">
            <a:avLst/>
          </a:prstGeom>
          <a:noFill/>
          <a:ln w="31750" algn="ctr">
            <a:solidFill>
              <a:srgbClr val="003366"/>
            </a:solidFill>
            <a:round/>
            <a:headEnd/>
            <a:tailEnd/>
          </a:ln>
        </p:spPr>
      </p:cxnSp>
      <p:cxnSp>
        <p:nvCxnSpPr>
          <p:cNvPr id="57" name="Straight Connector 18"/>
          <p:cNvCxnSpPr>
            <a:cxnSpLocks noChangeShapeType="1"/>
          </p:cNvCxnSpPr>
          <p:nvPr/>
        </p:nvCxnSpPr>
        <p:spPr bwMode="gray">
          <a:xfrm>
            <a:off x="485905" y="1671209"/>
            <a:ext cx="3076692" cy="0"/>
          </a:xfrm>
          <a:prstGeom prst="line">
            <a:avLst/>
          </a:prstGeom>
          <a:noFill/>
          <a:ln w="31750" algn="ctr">
            <a:solidFill>
              <a:srgbClr val="003366"/>
            </a:solidFill>
            <a:round/>
            <a:headEnd/>
            <a:tailEnd/>
          </a:ln>
        </p:spPr>
      </p:cxnSp>
      <p:sp>
        <p:nvSpPr>
          <p:cNvPr id="58" name="Text Box 44"/>
          <p:cNvSpPr txBox="1">
            <a:spLocks noChangeArrowheads="1"/>
          </p:cNvSpPr>
          <p:nvPr/>
        </p:nvSpPr>
        <p:spPr bwMode="gray">
          <a:xfrm>
            <a:off x="485904" y="1453636"/>
            <a:ext cx="2708563" cy="179408"/>
          </a:xfrm>
          <a:prstGeom prst="rect">
            <a:avLst/>
          </a:prstGeom>
          <a:noFill/>
          <a:ln w="9525" algn="ctr">
            <a:noFill/>
            <a:miter lim="800000"/>
            <a:headEnd/>
            <a:tailEnd/>
          </a:ln>
        </p:spPr>
        <p:txBody>
          <a:bodyPr wrap="square" lIns="0" tIns="0" bIns="0">
            <a:spAutoFit/>
          </a:bodyPr>
          <a:lstStyle/>
          <a:p>
            <a:pPr defTabSz="914400" eaLnBrk="0" hangingPunct="0">
              <a:lnSpc>
                <a:spcPct val="106000"/>
              </a:lnSpc>
              <a:spcBef>
                <a:spcPct val="50000"/>
              </a:spcBef>
              <a:buSzPct val="100000"/>
              <a:buFont typeface="Wingdings 2" pitchFamily="18" charset="2"/>
              <a:buNone/>
              <a:defRPr/>
            </a:pPr>
            <a:r>
              <a:rPr lang="en-US" sz="1100" b="1" kern="0" dirty="0" smtClean="0">
                <a:solidFill>
                  <a:srgbClr val="003366"/>
                </a:solidFill>
                <a:cs typeface="Arial" charset="0"/>
              </a:rPr>
              <a:t>1. Hispanic Demographic Landscape Analysis</a:t>
            </a:r>
            <a:endParaRPr lang="en-US" sz="1100" kern="0" dirty="0">
              <a:solidFill>
                <a:srgbClr val="003366"/>
              </a:solidFill>
              <a:cs typeface="Arial" charset="0"/>
            </a:endParaRPr>
          </a:p>
        </p:txBody>
      </p:sp>
      <p:sp>
        <p:nvSpPr>
          <p:cNvPr id="59" name="Text Box 44"/>
          <p:cNvSpPr txBox="1">
            <a:spLocks noChangeArrowheads="1"/>
          </p:cNvSpPr>
          <p:nvPr/>
        </p:nvSpPr>
        <p:spPr bwMode="gray">
          <a:xfrm>
            <a:off x="1756577" y="4351216"/>
            <a:ext cx="3266542" cy="179408"/>
          </a:xfrm>
          <a:prstGeom prst="rect">
            <a:avLst/>
          </a:prstGeom>
          <a:noFill/>
          <a:ln w="9525" algn="ctr">
            <a:noFill/>
            <a:miter lim="800000"/>
            <a:headEnd/>
            <a:tailEnd/>
          </a:ln>
        </p:spPr>
        <p:txBody>
          <a:bodyPr wrap="square" lIns="0" tIns="0" bIns="0">
            <a:spAutoFit/>
          </a:bodyPr>
          <a:lstStyle/>
          <a:p>
            <a:pPr defTabSz="914400" eaLnBrk="0" hangingPunct="0">
              <a:lnSpc>
                <a:spcPct val="106000"/>
              </a:lnSpc>
              <a:spcBef>
                <a:spcPct val="50000"/>
              </a:spcBef>
              <a:buSzPct val="100000"/>
              <a:buFont typeface="Wingdings 2" pitchFamily="18" charset="2"/>
              <a:buNone/>
              <a:defRPr/>
            </a:pPr>
            <a:r>
              <a:rPr lang="en-US" sz="1100" b="1" kern="0" dirty="0" smtClean="0">
                <a:solidFill>
                  <a:srgbClr val="003399"/>
                </a:solidFill>
                <a:cs typeface="Arial" charset="0"/>
              </a:rPr>
              <a:t>3. Category and Brand Opportunity: 2020 Projections</a:t>
            </a:r>
            <a:endParaRPr lang="en-US" sz="1100" kern="0" dirty="0">
              <a:solidFill>
                <a:srgbClr val="003399"/>
              </a:solidFill>
              <a:cs typeface="Arial" charset="0"/>
            </a:endParaRPr>
          </a:p>
        </p:txBody>
      </p:sp>
      <p:sp>
        <p:nvSpPr>
          <p:cNvPr id="60" name="TextBox 22"/>
          <p:cNvSpPr txBox="1">
            <a:spLocks noChangeArrowheads="1"/>
          </p:cNvSpPr>
          <p:nvPr/>
        </p:nvSpPr>
        <p:spPr bwMode="auto">
          <a:xfrm>
            <a:off x="485903" y="1741471"/>
            <a:ext cx="2672939" cy="2062347"/>
          </a:xfrm>
          <a:prstGeom prst="rect">
            <a:avLst/>
          </a:prstGeom>
          <a:noFill/>
          <a:ln w="9525">
            <a:noFill/>
            <a:miter lim="800000"/>
            <a:headEnd/>
            <a:tailEnd/>
          </a:ln>
        </p:spPr>
        <p:txBody>
          <a:bodyPr lIns="0" tIns="0" rIns="0" bIns="0"/>
          <a:lstStyle/>
          <a:p>
            <a:pPr lvl="0" defTabSz="914400" eaLnBrk="0" hangingPunct="0">
              <a:spcBef>
                <a:spcPts val="600"/>
              </a:spcBef>
              <a:buSzPct val="100000"/>
            </a:pPr>
            <a:r>
              <a:rPr lang="en-US" sz="1100" dirty="0" smtClean="0">
                <a:solidFill>
                  <a:schemeClr val="tx2">
                    <a:lumMod val="50000"/>
                  </a:schemeClr>
                </a:solidFill>
                <a:cs typeface="Arial" charset="0"/>
              </a:rPr>
              <a:t>Understand</a:t>
            </a:r>
            <a:r>
              <a:rPr lang="en-US" sz="1100" dirty="0" smtClean="0">
                <a:solidFill>
                  <a:schemeClr val="tx2">
                    <a:lumMod val="50000"/>
                  </a:schemeClr>
                </a:solidFill>
              </a:rPr>
              <a:t> </a:t>
            </a:r>
            <a:r>
              <a:rPr lang="en-US" sz="1100" dirty="0">
                <a:solidFill>
                  <a:schemeClr val="tx2">
                    <a:lumMod val="50000"/>
                  </a:schemeClr>
                </a:solidFill>
              </a:rPr>
              <a:t>the size and growth of the Hispanic segment in relation to the total US </a:t>
            </a:r>
            <a:r>
              <a:rPr lang="en-US" sz="1100" dirty="0" smtClean="0">
                <a:solidFill>
                  <a:schemeClr val="tx2">
                    <a:lumMod val="50000"/>
                  </a:schemeClr>
                </a:solidFill>
              </a:rPr>
              <a:t>population</a:t>
            </a:r>
            <a:r>
              <a:rPr lang="en-US" sz="1100" dirty="0">
                <a:solidFill>
                  <a:schemeClr val="tx2">
                    <a:lumMod val="50000"/>
                  </a:schemeClr>
                </a:solidFill>
              </a:rPr>
              <a:t> </a:t>
            </a:r>
            <a:r>
              <a:rPr lang="en-US" sz="1100" dirty="0" smtClean="0">
                <a:solidFill>
                  <a:schemeClr val="tx2">
                    <a:lumMod val="50000"/>
                  </a:schemeClr>
                </a:solidFill>
              </a:rPr>
              <a:t>by analyzing:</a:t>
            </a:r>
            <a:endParaRPr lang="en-US" sz="1100" dirty="0" smtClean="0">
              <a:solidFill>
                <a:schemeClr val="tx2">
                  <a:lumMod val="50000"/>
                </a:schemeClr>
              </a:solidFill>
              <a:cs typeface="Arial" charset="0"/>
            </a:endParaRPr>
          </a:p>
          <a:p>
            <a:pPr marL="465137" lvl="1" indent="-228600" defTabSz="914400" eaLnBrk="0" hangingPunct="0">
              <a:spcBef>
                <a:spcPts val="600"/>
              </a:spcBef>
              <a:buClr>
                <a:srgbClr val="0070C0"/>
              </a:buClr>
              <a:buSzPct val="100000"/>
              <a:buFont typeface="Wingdings" panose="05000000000000000000" pitchFamily="2" charset="2"/>
              <a:buChar char="§"/>
            </a:pPr>
            <a:r>
              <a:rPr lang="en-US" sz="1100" dirty="0" smtClean="0">
                <a:solidFill>
                  <a:schemeClr val="tx2">
                    <a:lumMod val="50000"/>
                  </a:schemeClr>
                </a:solidFill>
                <a:cs typeface="Arial" charset="0"/>
              </a:rPr>
              <a:t>Hispanic population</a:t>
            </a:r>
            <a:endParaRPr lang="en-US" sz="1100" dirty="0">
              <a:solidFill>
                <a:schemeClr val="tx2">
                  <a:lumMod val="50000"/>
                </a:schemeClr>
              </a:solidFill>
              <a:cs typeface="Arial" charset="0"/>
            </a:endParaRPr>
          </a:p>
          <a:p>
            <a:pPr marL="465137" lvl="1" indent="-228600" defTabSz="914400" eaLnBrk="0" hangingPunct="0">
              <a:spcBef>
                <a:spcPts val="600"/>
              </a:spcBef>
              <a:buClr>
                <a:srgbClr val="0070C0"/>
              </a:buClr>
              <a:buSzPct val="100000"/>
              <a:buFont typeface="Wingdings" panose="05000000000000000000" pitchFamily="2" charset="2"/>
              <a:buChar char="§"/>
            </a:pPr>
            <a:r>
              <a:rPr lang="en-US" sz="1100" dirty="0" smtClean="0">
                <a:solidFill>
                  <a:schemeClr val="tx2">
                    <a:lumMod val="50000"/>
                  </a:schemeClr>
                </a:solidFill>
                <a:cs typeface="Arial" charset="0"/>
              </a:rPr>
              <a:t>Households trends</a:t>
            </a:r>
            <a:endParaRPr lang="en-US" sz="1100" u="sng" dirty="0" smtClean="0">
              <a:solidFill>
                <a:schemeClr val="tx2">
                  <a:lumMod val="50000"/>
                </a:schemeClr>
              </a:solidFill>
              <a:cs typeface="Arial" charset="0"/>
            </a:endParaRPr>
          </a:p>
          <a:p>
            <a:pPr defTabSz="914400" eaLnBrk="0" hangingPunct="0">
              <a:spcBef>
                <a:spcPts val="600"/>
              </a:spcBef>
              <a:buSzPct val="100000"/>
              <a:buFont typeface="Wingdings 2" pitchFamily="18" charset="2"/>
              <a:buNone/>
            </a:pPr>
            <a:r>
              <a:rPr lang="en-US" sz="1100" u="sng" dirty="0" smtClean="0">
                <a:solidFill>
                  <a:schemeClr val="tx2">
                    <a:lumMod val="50000"/>
                  </a:schemeClr>
                </a:solidFill>
                <a:cs typeface="Arial" charset="0"/>
              </a:rPr>
              <a:t>Deliverable:</a:t>
            </a:r>
            <a:r>
              <a:rPr lang="en-US" sz="1100" dirty="0" smtClean="0">
                <a:solidFill>
                  <a:schemeClr val="tx2">
                    <a:lumMod val="50000"/>
                  </a:schemeClr>
                </a:solidFill>
                <a:cs typeface="Arial" charset="0"/>
              </a:rPr>
              <a:t> </a:t>
            </a:r>
            <a:r>
              <a:rPr lang="en-US" sz="1100" dirty="0" err="1" smtClean="0">
                <a:solidFill>
                  <a:schemeClr val="tx2">
                    <a:lumMod val="50000"/>
                  </a:schemeClr>
                </a:solidFill>
                <a:cs typeface="Arial" charset="0"/>
              </a:rPr>
              <a:t>Powerpoint</a:t>
            </a:r>
            <a:r>
              <a:rPr lang="en-US" sz="1100" dirty="0" smtClean="0">
                <a:solidFill>
                  <a:schemeClr val="tx2">
                    <a:lumMod val="50000"/>
                  </a:schemeClr>
                </a:solidFill>
                <a:cs typeface="Arial" charset="0"/>
              </a:rPr>
              <a:t> deck with key trends and findings </a:t>
            </a:r>
            <a:endParaRPr lang="en-US" sz="1100" dirty="0">
              <a:solidFill>
                <a:schemeClr val="tx2">
                  <a:lumMod val="50000"/>
                </a:schemeClr>
              </a:solidFill>
              <a:cs typeface="Arial" charset="0"/>
            </a:endParaRPr>
          </a:p>
        </p:txBody>
      </p:sp>
      <p:sp>
        <p:nvSpPr>
          <p:cNvPr id="61" name="TextBox 60"/>
          <p:cNvSpPr txBox="1"/>
          <p:nvPr/>
        </p:nvSpPr>
        <p:spPr>
          <a:xfrm>
            <a:off x="3608850" y="2696578"/>
            <a:ext cx="1623480" cy="679545"/>
          </a:xfrm>
          <a:prstGeom prst="rect">
            <a:avLst/>
          </a:prstGeom>
          <a:noFill/>
        </p:spPr>
        <p:txBody>
          <a:bodyPr wrap="square" rtlCol="0">
            <a:spAutoFit/>
          </a:bodyPr>
          <a:lstStyle/>
          <a:p>
            <a:pPr algn="ctr" defTabSz="914400" eaLnBrk="0" hangingPunct="0">
              <a:lnSpc>
                <a:spcPct val="106000"/>
              </a:lnSpc>
              <a:spcBef>
                <a:spcPct val="50000"/>
              </a:spcBef>
              <a:buSzPct val="100000"/>
              <a:buFont typeface="Wingdings 2" pitchFamily="18" charset="2"/>
              <a:buNone/>
            </a:pPr>
            <a:r>
              <a:rPr lang="en-US" sz="1800" b="1" dirty="0" smtClean="0">
                <a:solidFill>
                  <a:srgbClr val="003366"/>
                </a:solidFill>
                <a:cs typeface="Arial" charset="0"/>
              </a:rPr>
              <a:t>Market</a:t>
            </a:r>
            <a:br>
              <a:rPr lang="en-US" sz="1800" b="1" dirty="0" smtClean="0">
                <a:solidFill>
                  <a:srgbClr val="003366"/>
                </a:solidFill>
                <a:cs typeface="Arial" charset="0"/>
              </a:rPr>
            </a:br>
            <a:r>
              <a:rPr lang="en-US" sz="1800" b="1" dirty="0" smtClean="0">
                <a:solidFill>
                  <a:srgbClr val="003366"/>
                </a:solidFill>
                <a:cs typeface="Arial" charset="0"/>
              </a:rPr>
              <a:t>Size</a:t>
            </a:r>
            <a:endParaRPr lang="en-US" sz="1800" b="1" dirty="0">
              <a:solidFill>
                <a:srgbClr val="003366"/>
              </a:solidFill>
              <a:cs typeface="Arial" charset="0"/>
            </a:endParaRPr>
          </a:p>
        </p:txBody>
      </p:sp>
      <p:sp>
        <p:nvSpPr>
          <p:cNvPr id="62" name="TextBox 22"/>
          <p:cNvSpPr txBox="1">
            <a:spLocks noChangeArrowheads="1"/>
          </p:cNvSpPr>
          <p:nvPr/>
        </p:nvSpPr>
        <p:spPr bwMode="auto">
          <a:xfrm>
            <a:off x="5949558" y="2107626"/>
            <a:ext cx="2785010" cy="2062347"/>
          </a:xfrm>
          <a:prstGeom prst="rect">
            <a:avLst/>
          </a:prstGeom>
          <a:noFill/>
          <a:ln w="9525">
            <a:noFill/>
            <a:miter lim="800000"/>
            <a:headEnd/>
            <a:tailEnd/>
          </a:ln>
        </p:spPr>
        <p:txBody>
          <a:bodyPr lIns="0" tIns="0" rIns="0" bIns="0"/>
          <a:lstStyle/>
          <a:p>
            <a:pPr defTabSz="914400" eaLnBrk="0" hangingPunct="0">
              <a:spcBef>
                <a:spcPct val="50000"/>
              </a:spcBef>
              <a:buSzPct val="100000"/>
              <a:buFont typeface="Wingdings 2" pitchFamily="18" charset="2"/>
              <a:buNone/>
            </a:pPr>
            <a:r>
              <a:rPr lang="en-US" sz="1100" dirty="0">
                <a:solidFill>
                  <a:schemeClr val="tx2">
                    <a:lumMod val="50000"/>
                  </a:schemeClr>
                </a:solidFill>
                <a:cs typeface="Arial" charset="0"/>
              </a:rPr>
              <a:t>Conduct a deep-dive analysis on category and brand spend/consumption.  Focus will include:</a:t>
            </a:r>
          </a:p>
          <a:p>
            <a:pPr marL="171450" indent="-171450" defTabSz="914400" eaLnBrk="0" hangingPunct="0">
              <a:spcBef>
                <a:spcPct val="50000"/>
              </a:spcBef>
              <a:buClr>
                <a:srgbClr val="0070C0"/>
              </a:buClr>
              <a:buSzPct val="100000"/>
              <a:buFont typeface="Wingdings" panose="05000000000000000000" pitchFamily="2" charset="2"/>
              <a:buChar char="§"/>
            </a:pPr>
            <a:r>
              <a:rPr lang="en-US" sz="1100" dirty="0">
                <a:solidFill>
                  <a:schemeClr val="tx2">
                    <a:lumMod val="50000"/>
                  </a:schemeClr>
                </a:solidFill>
                <a:cs typeface="Arial" charset="0"/>
              </a:rPr>
              <a:t>Hispanic category opportunity in terms of current size and historical growth</a:t>
            </a:r>
          </a:p>
          <a:p>
            <a:pPr marL="171450" indent="-171450" defTabSz="914400" eaLnBrk="0" hangingPunct="0">
              <a:spcBef>
                <a:spcPct val="50000"/>
              </a:spcBef>
              <a:buClr>
                <a:srgbClr val="0070C0"/>
              </a:buClr>
              <a:buSzPct val="100000"/>
              <a:buFont typeface="Wingdings" panose="05000000000000000000" pitchFamily="2" charset="2"/>
              <a:buChar char="§"/>
            </a:pPr>
            <a:r>
              <a:rPr lang="en-US" sz="1100" dirty="0">
                <a:solidFill>
                  <a:schemeClr val="tx2">
                    <a:lumMod val="50000"/>
                  </a:schemeClr>
                </a:solidFill>
                <a:cs typeface="Arial" charset="0"/>
              </a:rPr>
              <a:t>Hispanic category consumption differences by Acculturation</a:t>
            </a:r>
          </a:p>
          <a:p>
            <a:pPr marL="171450" indent="-171450" defTabSz="914400" eaLnBrk="0" hangingPunct="0">
              <a:spcBef>
                <a:spcPct val="50000"/>
              </a:spcBef>
              <a:buClr>
                <a:srgbClr val="0070C0"/>
              </a:buClr>
              <a:buSzPct val="100000"/>
              <a:buFont typeface="Wingdings" panose="05000000000000000000" pitchFamily="2" charset="2"/>
              <a:buChar char="§"/>
            </a:pPr>
            <a:r>
              <a:rPr lang="en-US" sz="1100" dirty="0">
                <a:solidFill>
                  <a:schemeClr val="tx2">
                    <a:lumMod val="50000"/>
                  </a:schemeClr>
                </a:solidFill>
                <a:cs typeface="Arial" charset="0"/>
              </a:rPr>
              <a:t>Brand performance in relation to category trends (which brands are under/over performing compared to the category</a:t>
            </a:r>
            <a:r>
              <a:rPr lang="en-US" sz="1100" dirty="0" smtClean="0">
                <a:solidFill>
                  <a:schemeClr val="tx2">
                    <a:lumMod val="50000"/>
                  </a:schemeClr>
                </a:solidFill>
                <a:cs typeface="Arial" charset="0"/>
              </a:rPr>
              <a:t>)</a:t>
            </a:r>
          </a:p>
          <a:p>
            <a:pPr defTabSz="914400" eaLnBrk="0" hangingPunct="0">
              <a:spcBef>
                <a:spcPct val="50000"/>
              </a:spcBef>
              <a:buSzPct val="100000"/>
              <a:buFont typeface="Wingdings 2" pitchFamily="18" charset="2"/>
              <a:buNone/>
            </a:pPr>
            <a:r>
              <a:rPr lang="en-US" sz="1100" u="sng" dirty="0">
                <a:solidFill>
                  <a:schemeClr val="tx2">
                    <a:lumMod val="50000"/>
                  </a:schemeClr>
                </a:solidFill>
                <a:cs typeface="Arial" charset="0"/>
              </a:rPr>
              <a:t>Deliverable:</a:t>
            </a:r>
            <a:r>
              <a:rPr lang="en-US" sz="1100" dirty="0">
                <a:solidFill>
                  <a:schemeClr val="tx2">
                    <a:lumMod val="50000"/>
                  </a:schemeClr>
                </a:solidFill>
                <a:cs typeface="Arial" charset="0"/>
              </a:rPr>
              <a:t> </a:t>
            </a:r>
            <a:r>
              <a:rPr lang="en-US" sz="1100" dirty="0" err="1">
                <a:solidFill>
                  <a:schemeClr val="tx2">
                    <a:lumMod val="50000"/>
                  </a:schemeClr>
                </a:solidFill>
                <a:cs typeface="Arial" charset="0"/>
              </a:rPr>
              <a:t>Powerpoint</a:t>
            </a:r>
            <a:r>
              <a:rPr lang="en-US" sz="1100" dirty="0">
                <a:solidFill>
                  <a:schemeClr val="tx2">
                    <a:lumMod val="50000"/>
                  </a:schemeClr>
                </a:solidFill>
                <a:cs typeface="Arial" charset="0"/>
              </a:rPr>
              <a:t> deck with key </a:t>
            </a:r>
            <a:r>
              <a:rPr lang="en-US" sz="1100" dirty="0" smtClean="0">
                <a:solidFill>
                  <a:schemeClr val="tx2">
                    <a:lumMod val="50000"/>
                  </a:schemeClr>
                </a:solidFill>
                <a:cs typeface="Arial" charset="0"/>
              </a:rPr>
              <a:t>trends and findings</a:t>
            </a:r>
          </a:p>
          <a:p>
            <a:pPr defTabSz="914400" eaLnBrk="0" hangingPunct="0">
              <a:spcBef>
                <a:spcPct val="50000"/>
              </a:spcBef>
              <a:buSzPct val="100000"/>
              <a:buFont typeface="Wingdings 2" pitchFamily="18" charset="2"/>
              <a:buNone/>
            </a:pPr>
            <a:endParaRPr lang="en-US" sz="1100" dirty="0" smtClean="0">
              <a:solidFill>
                <a:schemeClr val="tx2">
                  <a:lumMod val="50000"/>
                </a:schemeClr>
              </a:solidFill>
              <a:cs typeface="Arial" charset="0"/>
            </a:endParaRPr>
          </a:p>
          <a:p>
            <a:pPr defTabSz="914400" eaLnBrk="0" hangingPunct="0">
              <a:spcBef>
                <a:spcPct val="50000"/>
              </a:spcBef>
              <a:buSzPct val="100000"/>
              <a:buFont typeface="Wingdings 2" pitchFamily="18" charset="2"/>
              <a:buNone/>
            </a:pPr>
            <a:endParaRPr lang="en-US" sz="1100" dirty="0">
              <a:solidFill>
                <a:schemeClr val="tx2">
                  <a:lumMod val="50000"/>
                </a:schemeClr>
              </a:solidFill>
              <a:cs typeface="Arial" charset="0"/>
            </a:endParaRPr>
          </a:p>
        </p:txBody>
      </p:sp>
      <p:sp>
        <p:nvSpPr>
          <p:cNvPr id="63" name="TextBox 22"/>
          <p:cNvSpPr txBox="1">
            <a:spLocks noChangeArrowheads="1"/>
          </p:cNvSpPr>
          <p:nvPr/>
        </p:nvSpPr>
        <p:spPr bwMode="auto">
          <a:xfrm>
            <a:off x="1756577" y="4621239"/>
            <a:ext cx="4002976" cy="1201372"/>
          </a:xfrm>
          <a:prstGeom prst="rect">
            <a:avLst/>
          </a:prstGeom>
          <a:noFill/>
          <a:ln w="9525">
            <a:noFill/>
            <a:miter lim="800000"/>
            <a:headEnd/>
            <a:tailEnd/>
          </a:ln>
        </p:spPr>
        <p:txBody>
          <a:bodyPr lIns="0" tIns="0" rIns="0" bIns="0"/>
          <a:lstStyle/>
          <a:p>
            <a:pPr defTabSz="914400" eaLnBrk="0" hangingPunct="0">
              <a:spcBef>
                <a:spcPct val="50000"/>
              </a:spcBef>
              <a:buSzPct val="100000"/>
              <a:buFont typeface="Wingdings 2" pitchFamily="18" charset="2"/>
              <a:buNone/>
            </a:pPr>
            <a:r>
              <a:rPr lang="en-US" sz="1100" dirty="0" smtClean="0">
                <a:solidFill>
                  <a:schemeClr val="tx2">
                    <a:lumMod val="50000"/>
                  </a:schemeClr>
                </a:solidFill>
                <a:cs typeface="Arial" charset="0"/>
              </a:rPr>
              <a:t>Develop a projection model </a:t>
            </a:r>
            <a:r>
              <a:rPr lang="en-US" sz="1100" dirty="0">
                <a:solidFill>
                  <a:schemeClr val="tx2">
                    <a:lumMod val="50000"/>
                  </a:schemeClr>
                </a:solidFill>
                <a:cs typeface="Arial" charset="0"/>
              </a:rPr>
              <a:t>to </a:t>
            </a:r>
            <a:r>
              <a:rPr lang="en-US" sz="1100" dirty="0" smtClean="0">
                <a:solidFill>
                  <a:schemeClr val="tx2">
                    <a:lumMod val="50000"/>
                  </a:schemeClr>
                </a:solidFill>
                <a:cs typeface="Arial" charset="0"/>
              </a:rPr>
              <a:t>calculate </a:t>
            </a:r>
            <a:r>
              <a:rPr lang="en-US" sz="1100" dirty="0">
                <a:solidFill>
                  <a:schemeClr val="tx2">
                    <a:lumMod val="50000"/>
                  </a:schemeClr>
                </a:solidFill>
                <a:cs typeface="Arial" charset="0"/>
              </a:rPr>
              <a:t>category growth </a:t>
            </a:r>
            <a:r>
              <a:rPr lang="en-US" sz="1100" dirty="0" smtClean="0">
                <a:solidFill>
                  <a:schemeClr val="tx2">
                    <a:lumMod val="50000"/>
                  </a:schemeClr>
                </a:solidFill>
                <a:cs typeface="Arial" charset="0"/>
              </a:rPr>
              <a:t>projections</a:t>
            </a:r>
            <a:r>
              <a:rPr lang="en-US" sz="1100" dirty="0">
                <a:solidFill>
                  <a:schemeClr val="tx2">
                    <a:lumMod val="50000"/>
                  </a:schemeClr>
                </a:solidFill>
                <a:cs typeface="Arial" charset="0"/>
              </a:rPr>
              <a:t> </a:t>
            </a:r>
            <a:r>
              <a:rPr lang="en-US" sz="1100" dirty="0" smtClean="0">
                <a:solidFill>
                  <a:schemeClr val="tx2">
                    <a:lumMod val="50000"/>
                  </a:schemeClr>
                </a:solidFill>
                <a:cs typeface="Arial" charset="0"/>
              </a:rPr>
              <a:t>based on two key drivers:</a:t>
            </a:r>
          </a:p>
          <a:p>
            <a:pPr marL="171450" indent="-171450" defTabSz="914400" eaLnBrk="0" hangingPunct="0">
              <a:spcBef>
                <a:spcPct val="50000"/>
              </a:spcBef>
              <a:buClr>
                <a:srgbClr val="0070C0"/>
              </a:buClr>
              <a:buSzPct val="100000"/>
              <a:buFont typeface="Wingdings" panose="05000000000000000000" pitchFamily="2" charset="2"/>
              <a:buChar char="§"/>
            </a:pPr>
            <a:r>
              <a:rPr lang="en-US" sz="1100" dirty="0" smtClean="0">
                <a:solidFill>
                  <a:schemeClr val="tx2">
                    <a:lumMod val="50000"/>
                  </a:schemeClr>
                </a:solidFill>
                <a:cs typeface="Arial" charset="0"/>
              </a:rPr>
              <a:t>Overall ambient growth in </a:t>
            </a:r>
            <a:r>
              <a:rPr lang="en-US" sz="1100" dirty="0">
                <a:solidFill>
                  <a:schemeClr val="tx2">
                    <a:lumMod val="50000"/>
                  </a:schemeClr>
                </a:solidFill>
                <a:cs typeface="Arial" charset="0"/>
              </a:rPr>
              <a:t>the Hispanic population/households as well as shifts in acculturation and </a:t>
            </a:r>
            <a:r>
              <a:rPr lang="en-US" sz="1100" dirty="0" smtClean="0">
                <a:solidFill>
                  <a:schemeClr val="tx2">
                    <a:lumMod val="50000"/>
                  </a:schemeClr>
                </a:solidFill>
                <a:cs typeface="Arial" charset="0"/>
              </a:rPr>
              <a:t>age</a:t>
            </a:r>
          </a:p>
          <a:p>
            <a:pPr marL="171450" indent="-171450" defTabSz="914400" eaLnBrk="0" hangingPunct="0">
              <a:spcBef>
                <a:spcPct val="50000"/>
              </a:spcBef>
              <a:buClr>
                <a:srgbClr val="0070C0"/>
              </a:buClr>
              <a:buSzPct val="100000"/>
              <a:buFont typeface="Wingdings" panose="05000000000000000000" pitchFamily="2" charset="2"/>
              <a:buChar char="§"/>
            </a:pPr>
            <a:r>
              <a:rPr lang="en-US" sz="1100" dirty="0" smtClean="0">
                <a:solidFill>
                  <a:schemeClr val="tx2">
                    <a:lumMod val="50000"/>
                  </a:schemeClr>
                </a:solidFill>
                <a:cs typeface="Arial" charset="0"/>
              </a:rPr>
              <a:t>Category </a:t>
            </a:r>
            <a:r>
              <a:rPr lang="en-US" sz="1100" dirty="0">
                <a:solidFill>
                  <a:schemeClr val="tx2">
                    <a:lumMod val="50000"/>
                  </a:schemeClr>
                </a:solidFill>
                <a:cs typeface="Arial" charset="0"/>
              </a:rPr>
              <a:t>and </a:t>
            </a:r>
            <a:r>
              <a:rPr lang="en-US" sz="1100" dirty="0" smtClean="0">
                <a:solidFill>
                  <a:schemeClr val="tx2">
                    <a:lumMod val="50000"/>
                  </a:schemeClr>
                </a:solidFill>
                <a:cs typeface="Arial" charset="0"/>
              </a:rPr>
              <a:t>brand </a:t>
            </a:r>
            <a:r>
              <a:rPr lang="en-US" sz="1100" dirty="0">
                <a:solidFill>
                  <a:schemeClr val="tx2">
                    <a:lumMod val="50000"/>
                  </a:schemeClr>
                </a:solidFill>
                <a:cs typeface="Arial" charset="0"/>
              </a:rPr>
              <a:t>consumption growth (active growth</a:t>
            </a:r>
            <a:r>
              <a:rPr lang="en-US" sz="1100" dirty="0" smtClean="0">
                <a:solidFill>
                  <a:schemeClr val="tx2">
                    <a:lumMod val="50000"/>
                  </a:schemeClr>
                </a:solidFill>
                <a:cs typeface="Arial" charset="0"/>
              </a:rPr>
              <a:t>)</a:t>
            </a:r>
          </a:p>
          <a:p>
            <a:pPr defTabSz="914400" eaLnBrk="0" hangingPunct="0">
              <a:spcBef>
                <a:spcPct val="50000"/>
              </a:spcBef>
              <a:buClr>
                <a:srgbClr val="0070C0"/>
              </a:buClr>
              <a:buSzPct val="100000"/>
            </a:pPr>
            <a:r>
              <a:rPr lang="en-US" sz="1100" u="sng" dirty="0">
                <a:solidFill>
                  <a:schemeClr val="tx2">
                    <a:lumMod val="50000"/>
                  </a:schemeClr>
                </a:solidFill>
                <a:cs typeface="Arial" charset="0"/>
              </a:rPr>
              <a:t>Deliverable:</a:t>
            </a:r>
            <a:r>
              <a:rPr lang="en-US" sz="1100" dirty="0">
                <a:solidFill>
                  <a:schemeClr val="tx2">
                    <a:lumMod val="50000"/>
                  </a:schemeClr>
                </a:solidFill>
                <a:cs typeface="Arial" charset="0"/>
              </a:rPr>
              <a:t> </a:t>
            </a:r>
            <a:r>
              <a:rPr lang="en-US" sz="1100" dirty="0" smtClean="0">
                <a:solidFill>
                  <a:schemeClr val="tx2">
                    <a:lumMod val="50000"/>
                  </a:schemeClr>
                </a:solidFill>
                <a:cs typeface="Arial" charset="0"/>
              </a:rPr>
              <a:t>Excel gaming model, including a gaming </a:t>
            </a:r>
            <a:r>
              <a:rPr lang="en-US" sz="1100" dirty="0">
                <a:solidFill>
                  <a:schemeClr val="tx2">
                    <a:lumMod val="50000"/>
                  </a:schemeClr>
                </a:solidFill>
                <a:cs typeface="Arial" charset="0"/>
              </a:rPr>
              <a:t>functionality built in to accommodate scenario analysis at both the overall category level and </a:t>
            </a:r>
            <a:r>
              <a:rPr lang="en-US" sz="1100" dirty="0" smtClean="0">
                <a:solidFill>
                  <a:schemeClr val="tx2">
                    <a:lumMod val="50000"/>
                  </a:schemeClr>
                </a:solidFill>
                <a:cs typeface="Arial" charset="0"/>
              </a:rPr>
              <a:t>brand </a:t>
            </a:r>
            <a:r>
              <a:rPr lang="en-US" sz="1100" dirty="0" smtClean="0">
                <a:solidFill>
                  <a:schemeClr val="tx2">
                    <a:lumMod val="50000"/>
                  </a:schemeClr>
                </a:solidFill>
                <a:cs typeface="Arial" charset="0"/>
              </a:rPr>
              <a:t>level</a:t>
            </a:r>
            <a:endParaRPr lang="en-US" sz="1100" dirty="0">
              <a:solidFill>
                <a:schemeClr val="tx2">
                  <a:lumMod val="50000"/>
                </a:schemeClr>
              </a:solidFill>
              <a:cs typeface="Arial" charset="0"/>
            </a:endParaRPr>
          </a:p>
        </p:txBody>
      </p:sp>
      <p:sp>
        <p:nvSpPr>
          <p:cNvPr id="64" name="Rectangle 108"/>
          <p:cNvSpPr txBox="1">
            <a:spLocks noChangeArrowheads="1"/>
          </p:cNvSpPr>
          <p:nvPr/>
        </p:nvSpPr>
        <p:spPr bwMode="gray">
          <a:xfrm>
            <a:off x="208589" y="868146"/>
            <a:ext cx="8525979" cy="55185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fontAlgn="auto">
              <a:lnSpc>
                <a:spcPct val="106000"/>
              </a:lnSpc>
              <a:spcBef>
                <a:spcPct val="80000"/>
              </a:spcBef>
              <a:spcAft>
                <a:spcPts val="0"/>
              </a:spcAft>
              <a:buClr>
                <a:srgbClr val="000000"/>
              </a:buClr>
              <a:buSzPct val="80000"/>
              <a:buFont typeface="Wingdings 2" pitchFamily="18" charset="2"/>
              <a:buNone/>
            </a:pPr>
            <a:r>
              <a:rPr lang="en-US" sz="1400" kern="0" dirty="0" smtClean="0">
                <a:solidFill>
                  <a:schemeClr val="tx2">
                    <a:lumMod val="50000"/>
                  </a:schemeClr>
                </a:solidFill>
              </a:rPr>
              <a:t>Our market sizing approach towards understanding the XX opportunity in the XX category for </a:t>
            </a:r>
            <a:r>
              <a:rPr lang="en-US" sz="1400" b="1" dirty="0">
                <a:solidFill>
                  <a:schemeClr val="tx2">
                    <a:lumMod val="50000"/>
                  </a:schemeClr>
                </a:solidFill>
                <a:highlight>
                  <a:srgbClr val="FFFF00"/>
                </a:highlight>
                <a:ea typeface="Cambria" panose="02040503050406030204" pitchFamily="18" charset="0"/>
                <a:cs typeface="Times New Roman" panose="02020603050405020304" pitchFamily="18" charset="0"/>
              </a:rPr>
              <a:t>MEMBER</a:t>
            </a:r>
            <a:r>
              <a:rPr lang="en-US" sz="1400" kern="0" dirty="0" smtClean="0">
                <a:solidFill>
                  <a:schemeClr val="tx2">
                    <a:lumMod val="50000"/>
                  </a:schemeClr>
                </a:solidFill>
              </a:rPr>
              <a:t> encompasses three phases:</a:t>
            </a:r>
          </a:p>
        </p:txBody>
      </p:sp>
      <p:sp>
        <p:nvSpPr>
          <p:cNvPr id="68" name="Oval 67"/>
          <p:cNvSpPr/>
          <p:nvPr/>
        </p:nvSpPr>
        <p:spPr>
          <a:xfrm>
            <a:off x="3499111" y="2549370"/>
            <a:ext cx="299925" cy="29090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cs typeface="Arial" pitchFamily="34" charset="0"/>
              </a:rPr>
              <a:t>1</a:t>
            </a:r>
          </a:p>
        </p:txBody>
      </p:sp>
      <p:sp>
        <p:nvSpPr>
          <p:cNvPr id="69" name="Oval 68"/>
          <p:cNvSpPr/>
          <p:nvPr/>
        </p:nvSpPr>
        <p:spPr>
          <a:xfrm>
            <a:off x="5023119" y="2549370"/>
            <a:ext cx="299925" cy="29090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cs typeface="Arial" pitchFamily="34" charset="0"/>
              </a:rPr>
              <a:t>2</a:t>
            </a:r>
            <a:endParaRPr lang="en-US" sz="1800" b="1" dirty="0" smtClean="0">
              <a:cs typeface="Arial" pitchFamily="34" charset="0"/>
            </a:endParaRPr>
          </a:p>
        </p:txBody>
      </p:sp>
      <p:sp>
        <p:nvSpPr>
          <p:cNvPr id="70" name="Oval 69"/>
          <p:cNvSpPr/>
          <p:nvPr/>
        </p:nvSpPr>
        <p:spPr>
          <a:xfrm>
            <a:off x="4289690" y="3673324"/>
            <a:ext cx="299925" cy="29090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cs typeface="Arial" pitchFamily="34" charset="0"/>
              </a:rPr>
              <a:t>3</a:t>
            </a:r>
          </a:p>
        </p:txBody>
      </p:sp>
      <p:grpSp>
        <p:nvGrpSpPr>
          <p:cNvPr id="8" name="Group 7"/>
          <p:cNvGrpSpPr/>
          <p:nvPr/>
        </p:nvGrpSpPr>
        <p:grpSpPr>
          <a:xfrm>
            <a:off x="6932789" y="271463"/>
            <a:ext cx="2107848" cy="307777"/>
            <a:chOff x="6932789" y="271463"/>
            <a:chExt cx="2107848" cy="307777"/>
          </a:xfrm>
        </p:grpSpPr>
        <p:sp>
          <p:nvSpPr>
            <p:cNvPr id="3" name="TextBox 2"/>
            <p:cNvSpPr txBox="1"/>
            <p:nvPr/>
          </p:nvSpPr>
          <p:spPr>
            <a:xfrm>
              <a:off x="6932789" y="271463"/>
              <a:ext cx="2107848" cy="307777"/>
            </a:xfrm>
            <a:prstGeom prst="rect">
              <a:avLst/>
            </a:prstGeom>
            <a:noFill/>
          </p:spPr>
          <p:txBody>
            <a:bodyPr wrap="square" rtlCol="0">
              <a:spAutoFit/>
            </a:bodyPr>
            <a:lstStyle/>
            <a:p>
              <a:pPr algn="ctr"/>
              <a:r>
                <a:rPr lang="en-US" sz="1400" dirty="0" smtClean="0">
                  <a:solidFill>
                    <a:srgbClr val="FF0000"/>
                  </a:solidFill>
                </a:rPr>
                <a:t>For Illustrative </a:t>
              </a:r>
              <a:r>
                <a:rPr lang="en-US" sz="1400" dirty="0">
                  <a:solidFill>
                    <a:srgbClr val="FF0000"/>
                  </a:solidFill>
                </a:rPr>
                <a:t>P</a:t>
              </a:r>
              <a:r>
                <a:rPr lang="en-US" sz="1400" dirty="0" smtClean="0">
                  <a:solidFill>
                    <a:srgbClr val="FF0000"/>
                  </a:solidFill>
                </a:rPr>
                <a:t>urposes</a:t>
              </a:r>
              <a:endParaRPr lang="en-US" sz="1400" dirty="0">
                <a:solidFill>
                  <a:srgbClr val="FF0000"/>
                </a:solidFill>
              </a:endParaRPr>
            </a:p>
          </p:txBody>
        </p:sp>
        <p:cxnSp>
          <p:nvCxnSpPr>
            <p:cNvPr id="7" name="Straight Connector 6"/>
            <p:cNvCxnSpPr/>
            <p:nvPr/>
          </p:nvCxnSpPr>
          <p:spPr>
            <a:xfrm>
              <a:off x="6997199" y="309112"/>
              <a:ext cx="1926780"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21007" y="532952"/>
              <a:ext cx="1926780"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1063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153401" y="6305014"/>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6</a:t>
            </a:fld>
            <a:endParaRPr lang="en-US" dirty="0">
              <a:solidFill>
                <a:schemeClr val="bg1">
                  <a:lumMod val="50000"/>
                </a:schemeClr>
              </a:solidFill>
            </a:endParaRPr>
          </a:p>
        </p:txBody>
      </p:sp>
      <p:sp>
        <p:nvSpPr>
          <p:cNvPr id="8" name="Title 1"/>
          <p:cNvSpPr>
            <a:spLocks noGrp="1"/>
          </p:cNvSpPr>
          <p:nvPr>
            <p:ph type="title"/>
          </p:nvPr>
        </p:nvSpPr>
        <p:spPr>
          <a:xfrm>
            <a:off x="114300" y="46039"/>
            <a:ext cx="6705600" cy="715962"/>
          </a:xfrm>
        </p:spPr>
        <p:txBody>
          <a:bodyPr>
            <a:normAutofit/>
          </a:bodyPr>
          <a:lstStyle/>
          <a:p>
            <a:r>
              <a:rPr lang="en-US" sz="2200" dirty="0" smtClean="0">
                <a:solidFill>
                  <a:schemeClr val="tx2">
                    <a:lumMod val="75000"/>
                  </a:schemeClr>
                </a:solidFill>
              </a:rPr>
              <a:t>Resources &amp; Data Considerations</a:t>
            </a:r>
            <a:endParaRPr lang="en-US" sz="2200" dirty="0">
              <a:solidFill>
                <a:schemeClr val="tx2">
                  <a:lumMod val="75000"/>
                </a:schemeClr>
              </a:solidFill>
            </a:endParaRPr>
          </a:p>
        </p:txBody>
      </p:sp>
      <p:sp>
        <p:nvSpPr>
          <p:cNvPr id="15" name="TextBox 4"/>
          <p:cNvSpPr txBox="1">
            <a:spLocks noChangeArrowheads="1"/>
          </p:cNvSpPr>
          <p:nvPr/>
        </p:nvSpPr>
        <p:spPr bwMode="auto">
          <a:xfrm>
            <a:off x="258918" y="845398"/>
            <a:ext cx="22971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buClr>
                <a:srgbClr val="C00000"/>
              </a:buClr>
            </a:pPr>
            <a:r>
              <a:rPr lang="en-US" altLang="en-US" sz="1400" b="1" dirty="0" smtClean="0">
                <a:solidFill>
                  <a:schemeClr val="tx2">
                    <a:lumMod val="50000"/>
                  </a:schemeClr>
                </a:solidFill>
                <a:latin typeface="Calibri" panose="020F0502020204030204" pitchFamily="34" charset="0"/>
              </a:rPr>
              <a:t>RESOURCES</a:t>
            </a:r>
          </a:p>
        </p:txBody>
      </p:sp>
      <p:sp>
        <p:nvSpPr>
          <p:cNvPr id="16" name="TextBox 6"/>
          <p:cNvSpPr txBox="1">
            <a:spLocks noChangeArrowheads="1"/>
          </p:cNvSpPr>
          <p:nvPr/>
        </p:nvSpPr>
        <p:spPr bwMode="auto">
          <a:xfrm>
            <a:off x="258918" y="1149124"/>
            <a:ext cx="860353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15888" indent="-115888"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0" indent="0" algn="just" fontAlgn="auto">
              <a:spcBef>
                <a:spcPts val="200"/>
              </a:spcBef>
              <a:spcAft>
                <a:spcPts val="0"/>
              </a:spcAft>
              <a:defRPr/>
            </a:pPr>
            <a:r>
              <a:rPr lang="en-US" sz="1200" kern="0" dirty="0" smtClean="0">
                <a:solidFill>
                  <a:schemeClr val="tx2">
                    <a:lumMod val="50000"/>
                  </a:schemeClr>
                </a:solidFill>
                <a:latin typeface="Calibri" pitchFamily="34" charset="0"/>
                <a:cs typeface="Times New Roman" pitchFamily="18" charset="0"/>
              </a:rPr>
              <a:t>Latinum will work closely with your designated point of contact and team to carry out the project. </a:t>
            </a:r>
            <a:r>
              <a:rPr lang="en-US" sz="1200"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[Name of Latinum Consultant and title]</a:t>
            </a:r>
            <a:r>
              <a:rPr lang="en-US" sz="1200" kern="0" dirty="0" smtClean="0">
                <a:solidFill>
                  <a:schemeClr val="tx2">
                    <a:lumMod val="50000"/>
                  </a:schemeClr>
                </a:solidFill>
                <a:latin typeface="Calibri" pitchFamily="34" charset="0"/>
                <a:cs typeface="Times New Roman" pitchFamily="18" charset="0"/>
              </a:rPr>
              <a:t> </a:t>
            </a:r>
            <a:r>
              <a:rPr lang="en-US" sz="1200" kern="0" dirty="0">
                <a:solidFill>
                  <a:schemeClr val="tx2">
                    <a:lumMod val="50000"/>
                  </a:schemeClr>
                </a:solidFill>
                <a:latin typeface="Calibri" pitchFamily="34" charset="0"/>
                <a:cs typeface="Times New Roman" pitchFamily="18" charset="0"/>
              </a:rPr>
              <a:t>will serve as </a:t>
            </a:r>
            <a:r>
              <a:rPr lang="en-US" sz="1200" kern="0" dirty="0" smtClean="0">
                <a:solidFill>
                  <a:schemeClr val="tx2">
                    <a:lumMod val="50000"/>
                  </a:schemeClr>
                </a:solidFill>
                <a:latin typeface="Calibri" pitchFamily="34" charset="0"/>
                <a:cs typeface="Times New Roman" pitchFamily="18" charset="0"/>
              </a:rPr>
              <a:t>the project </a:t>
            </a:r>
            <a:r>
              <a:rPr lang="en-US" sz="1200" kern="0" dirty="0">
                <a:solidFill>
                  <a:schemeClr val="tx2">
                    <a:lumMod val="50000"/>
                  </a:schemeClr>
                </a:solidFill>
                <a:latin typeface="Calibri" pitchFamily="34" charset="0"/>
                <a:cs typeface="Times New Roman" pitchFamily="18" charset="0"/>
              </a:rPr>
              <a:t>manager and will be responsible for </a:t>
            </a:r>
            <a:r>
              <a:rPr lang="en-US" sz="1200" kern="0" dirty="0" smtClean="0">
                <a:solidFill>
                  <a:schemeClr val="tx2">
                    <a:lumMod val="50000"/>
                  </a:schemeClr>
                </a:solidFill>
                <a:latin typeface="Calibri" pitchFamily="34" charset="0"/>
                <a:cs typeface="Times New Roman" pitchFamily="18" charset="0"/>
              </a:rPr>
              <a:t>project progress </a:t>
            </a:r>
            <a:r>
              <a:rPr lang="en-US" sz="1200" kern="0" dirty="0">
                <a:solidFill>
                  <a:schemeClr val="tx2">
                    <a:lumMod val="50000"/>
                  </a:schemeClr>
                </a:solidFill>
                <a:latin typeface="Calibri" pitchFamily="34" charset="0"/>
                <a:cs typeface="Times New Roman" pitchFamily="18" charset="0"/>
              </a:rPr>
              <a:t>and </a:t>
            </a:r>
            <a:r>
              <a:rPr lang="en-US" sz="1200" kern="0" dirty="0" smtClean="0">
                <a:solidFill>
                  <a:schemeClr val="tx2">
                    <a:lumMod val="50000"/>
                  </a:schemeClr>
                </a:solidFill>
                <a:latin typeface="Calibri" pitchFamily="34" charset="0"/>
                <a:cs typeface="Times New Roman" pitchFamily="18" charset="0"/>
              </a:rPr>
              <a:t>planning</a:t>
            </a:r>
            <a:r>
              <a:rPr lang="en-US" sz="1200" kern="0" dirty="0">
                <a:solidFill>
                  <a:schemeClr val="tx2">
                    <a:lumMod val="50000"/>
                  </a:schemeClr>
                </a:solidFill>
                <a:latin typeface="Calibri" pitchFamily="34" charset="0"/>
                <a:cs typeface="Times New Roman" pitchFamily="18" charset="0"/>
              </a:rPr>
              <a:t>.  [</a:t>
            </a:r>
            <a:r>
              <a:rPr lang="en-US" sz="1200"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He/she]</a:t>
            </a:r>
            <a:r>
              <a:rPr lang="en-US" sz="1200" kern="0" dirty="0" smtClean="0">
                <a:solidFill>
                  <a:schemeClr val="tx2">
                    <a:lumMod val="50000"/>
                  </a:schemeClr>
                </a:solidFill>
                <a:latin typeface="Calibri" pitchFamily="34" charset="0"/>
                <a:cs typeface="Times New Roman" pitchFamily="18" charset="0"/>
              </a:rPr>
              <a:t> </a:t>
            </a:r>
            <a:r>
              <a:rPr lang="en-US" sz="1200" kern="0" dirty="0">
                <a:solidFill>
                  <a:schemeClr val="tx2">
                    <a:lumMod val="50000"/>
                  </a:schemeClr>
                </a:solidFill>
                <a:latin typeface="Calibri" pitchFamily="34" charset="0"/>
                <a:cs typeface="Times New Roman" pitchFamily="18" charset="0"/>
              </a:rPr>
              <a:t>will coordinate all phases of </a:t>
            </a:r>
            <a:r>
              <a:rPr lang="en-US" sz="1200" kern="0" dirty="0" smtClean="0">
                <a:solidFill>
                  <a:schemeClr val="tx2">
                    <a:lumMod val="50000"/>
                  </a:schemeClr>
                </a:solidFill>
                <a:latin typeface="Calibri" pitchFamily="34" charset="0"/>
                <a:cs typeface="Times New Roman" pitchFamily="18" charset="0"/>
              </a:rPr>
              <a:t>work and </a:t>
            </a:r>
            <a:r>
              <a:rPr lang="en-US" sz="1200" kern="0" dirty="0">
                <a:solidFill>
                  <a:schemeClr val="tx2">
                    <a:lumMod val="50000"/>
                  </a:schemeClr>
                </a:solidFill>
                <a:latin typeface="Calibri" pitchFamily="34" charset="0"/>
                <a:cs typeface="Times New Roman" pitchFamily="18" charset="0"/>
              </a:rPr>
              <a:t>will serve as the main day-to-day contact </a:t>
            </a:r>
            <a:r>
              <a:rPr lang="en-US" sz="1200" kern="0" dirty="0" smtClean="0">
                <a:solidFill>
                  <a:schemeClr val="tx2">
                    <a:lumMod val="50000"/>
                  </a:schemeClr>
                </a:solidFill>
                <a:latin typeface="Calibri" pitchFamily="34" charset="0"/>
                <a:cs typeface="Times New Roman" pitchFamily="18" charset="0"/>
              </a:rPr>
              <a:t>with </a:t>
            </a:r>
            <a:r>
              <a:rPr lang="en-US" sz="1200" b="1"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MEMBER</a:t>
            </a:r>
            <a:r>
              <a:rPr lang="en-US" sz="1200" kern="0" dirty="0" smtClean="0">
                <a:solidFill>
                  <a:schemeClr val="tx2">
                    <a:lumMod val="50000"/>
                  </a:schemeClr>
                </a:solidFill>
                <a:highlight>
                  <a:srgbClr val="FFFF00"/>
                </a:highlight>
                <a:latin typeface="Calibri" pitchFamily="34" charset="0"/>
                <a:cs typeface="Times New Roman" pitchFamily="18" charset="0"/>
              </a:rPr>
              <a:t>. </a:t>
            </a:r>
            <a:r>
              <a:rPr lang="en-US" sz="1200" kern="0" dirty="0" smtClean="0">
                <a:solidFill>
                  <a:schemeClr val="tx2">
                    <a:lumMod val="50000"/>
                  </a:schemeClr>
                </a:solidFill>
                <a:latin typeface="Calibri" pitchFamily="34" charset="0"/>
                <a:cs typeface="Times New Roman" pitchFamily="18" charset="0"/>
              </a:rPr>
              <a:t>Other consultants from Latinum, including staff and subject matter experts (SMEs), will </a:t>
            </a:r>
            <a:r>
              <a:rPr lang="en-US" sz="1200" kern="0" dirty="0">
                <a:solidFill>
                  <a:schemeClr val="tx2">
                    <a:lumMod val="50000"/>
                  </a:schemeClr>
                </a:solidFill>
                <a:latin typeface="Calibri" pitchFamily="34" charset="0"/>
                <a:cs typeface="Times New Roman" pitchFamily="18" charset="0"/>
              </a:rPr>
              <a:t>participate depending on the </a:t>
            </a:r>
            <a:r>
              <a:rPr lang="en-US" sz="1200" kern="0" dirty="0" smtClean="0">
                <a:solidFill>
                  <a:schemeClr val="tx2">
                    <a:lumMod val="50000"/>
                  </a:schemeClr>
                </a:solidFill>
                <a:latin typeface="Calibri" pitchFamily="34" charset="0"/>
                <a:cs typeface="Times New Roman" pitchFamily="18" charset="0"/>
              </a:rPr>
              <a:t>expertise appropriate for </a:t>
            </a:r>
            <a:r>
              <a:rPr lang="en-US" sz="1200" kern="0" dirty="0">
                <a:solidFill>
                  <a:schemeClr val="tx2">
                    <a:lumMod val="50000"/>
                  </a:schemeClr>
                </a:solidFill>
                <a:latin typeface="Calibri" pitchFamily="34" charset="0"/>
                <a:cs typeface="Times New Roman" pitchFamily="18" charset="0"/>
              </a:rPr>
              <a:t>the specific </a:t>
            </a:r>
            <a:r>
              <a:rPr lang="en-US" sz="1200" kern="0" dirty="0" smtClean="0">
                <a:solidFill>
                  <a:schemeClr val="tx2">
                    <a:lumMod val="50000"/>
                  </a:schemeClr>
                </a:solidFill>
                <a:latin typeface="Calibri" pitchFamily="34" charset="0"/>
                <a:cs typeface="Times New Roman" pitchFamily="18" charset="0"/>
              </a:rPr>
              <a:t>activities.</a:t>
            </a:r>
            <a:endParaRPr lang="en-US" sz="1200" kern="0" dirty="0">
              <a:solidFill>
                <a:schemeClr val="tx2">
                  <a:lumMod val="50000"/>
                </a:schemeClr>
              </a:solidFill>
              <a:latin typeface="Calibri" pitchFamily="34" charset="0"/>
              <a:cs typeface="Times New Roman" pitchFamily="18" charset="0"/>
            </a:endParaRPr>
          </a:p>
        </p:txBody>
      </p:sp>
      <p:sp>
        <p:nvSpPr>
          <p:cNvPr id="17" name="TextBox 5"/>
          <p:cNvSpPr txBox="1">
            <a:spLocks noChangeArrowheads="1"/>
          </p:cNvSpPr>
          <p:nvPr/>
        </p:nvSpPr>
        <p:spPr bwMode="auto">
          <a:xfrm>
            <a:off x="258918" y="4345812"/>
            <a:ext cx="22971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buClr>
                <a:srgbClr val="C00000"/>
              </a:buClr>
            </a:pPr>
            <a:r>
              <a:rPr lang="en-US" altLang="en-US" sz="1400" b="1" dirty="0" smtClean="0">
                <a:solidFill>
                  <a:schemeClr val="tx2">
                    <a:lumMod val="50000"/>
                  </a:schemeClr>
                </a:solidFill>
                <a:latin typeface="Calibri" panose="020F0502020204030204" pitchFamily="34" charset="0"/>
              </a:rPr>
              <a:t>DATA CONSIDERATIONS</a:t>
            </a:r>
          </a:p>
        </p:txBody>
      </p:sp>
      <p:sp>
        <p:nvSpPr>
          <p:cNvPr id="18" name="TextBox 7"/>
          <p:cNvSpPr txBox="1">
            <a:spLocks noChangeArrowheads="1"/>
          </p:cNvSpPr>
          <p:nvPr/>
        </p:nvSpPr>
        <p:spPr bwMode="auto">
          <a:xfrm>
            <a:off x="258918" y="4632971"/>
            <a:ext cx="8577264" cy="1628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15888" indent="-115888"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just">
              <a:spcBef>
                <a:spcPts val="200"/>
              </a:spcBef>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Data will be analyzed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from a number of sources, including</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Simmons’ NHCS / NCS (national consumer survey with Hispanic oversample and proprietary Latinum acculturation constructs)</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Latinum Population Dynamics Model</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0" indent="0" algn="just">
              <a:spcBef>
                <a:spcPts val="200"/>
              </a:spcBef>
              <a:buClr>
                <a:srgbClr val="0070C0"/>
              </a:buClr>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In addition, the following data may be required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from </a:t>
            </a:r>
            <a:r>
              <a:rPr lang="en-US" sz="1200" b="1"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MEMBER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t>
            </a:r>
            <a:endParaRPr lang="en-US" sz="12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200"/>
              </a:spcBef>
              <a:spcAft>
                <a:spcPts val="300"/>
              </a:spcAft>
              <a:buClr>
                <a:srgbClr val="0070C0"/>
              </a:buClr>
              <a:buFont typeface="Wingdings" panose="05000000000000000000" pitchFamily="2" charset="2"/>
              <a:buChar char="§"/>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Sales data by brand (Nielsen or IRI) for </a:t>
            </a:r>
            <a:r>
              <a:rPr lang="en-US" sz="1200"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Hispanic/Non-Hispanic and whatever other segment (s)</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as available</a:t>
            </a:r>
            <a:endParaRPr lang="en-US" sz="1200" dirty="0" smtClean="0">
              <a:solidFill>
                <a:schemeClr val="tx2">
                  <a:lumMod val="50000"/>
                </a:schemeClr>
              </a:solidFill>
            </a:endParaRPr>
          </a:p>
          <a:p>
            <a:pPr marL="0" marR="0" lvl="0" indent="0" algn="just">
              <a:spcBef>
                <a:spcPts val="200"/>
              </a:spcBef>
              <a:spcAft>
                <a:spcPts val="300"/>
              </a:spcAft>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This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proposal does not include the cost of any additional data that might need to be purchased, either by Latinum or </a:t>
            </a:r>
            <a:r>
              <a:rPr lang="en-US" sz="1200" b="1"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MEMBER</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If Latinum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purchases the data, purchases will be cleared with </a:t>
            </a:r>
            <a:r>
              <a:rPr lang="en-US" sz="1200" b="1"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MEMBER</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first and direct billed at cost.</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0" name="Rectangle 5"/>
          <p:cNvSpPr>
            <a:spLocks noChangeArrowheads="1"/>
          </p:cNvSpPr>
          <p:nvPr/>
        </p:nvSpPr>
        <p:spPr bwMode="auto">
          <a:xfrm>
            <a:off x="5148152" y="2254695"/>
            <a:ext cx="3662362" cy="870111"/>
          </a:xfrm>
          <a:prstGeom prst="rect">
            <a:avLst/>
          </a:prstGeom>
          <a:noFill/>
          <a:ln w="9525">
            <a:noFill/>
            <a:miter lim="800000"/>
            <a:headEnd/>
            <a:tailEnd/>
          </a:ln>
        </p:spPr>
        <p:txBody>
          <a:bodyPr lIns="92075" tIns="46038" rIns="92075" bIns="46038">
            <a:spAutoFit/>
          </a:bodyPr>
          <a:lstStyle/>
          <a:p>
            <a:pPr fontAlgn="auto">
              <a:spcBef>
                <a:spcPts val="100"/>
              </a:spcBef>
              <a:spcAft>
                <a:spcPts val="0"/>
              </a:spcAft>
              <a:buClr>
                <a:srgbClr val="0070C0"/>
              </a:buClr>
              <a:defRPr/>
            </a:pPr>
            <a:r>
              <a:rPr lang="en-US" sz="1200" kern="0" dirty="0" smtClean="0">
                <a:solidFill>
                  <a:schemeClr val="tx2">
                    <a:lumMod val="50000"/>
                  </a:schemeClr>
                </a:solidFill>
                <a:latin typeface="Calibri" pitchFamily="34" charset="0"/>
                <a:cs typeface="Times New Roman" pitchFamily="18" charset="0"/>
              </a:rPr>
              <a:t>[Name of Consultant]</a:t>
            </a:r>
            <a:endParaRPr lang="en-US" sz="1200" kern="0" dirty="0">
              <a:solidFill>
                <a:schemeClr val="tx2">
                  <a:lumMod val="50000"/>
                </a:schemeClr>
              </a:solidFill>
              <a:latin typeface="Calibri" pitchFamily="34" charset="0"/>
              <a:cs typeface="Times New Roman" pitchFamily="18" charset="0"/>
            </a:endParaRPr>
          </a:p>
          <a:p>
            <a:pPr marL="171450" indent="-171450" algn="just" fontAlgn="auto">
              <a:spcBef>
                <a:spcPts val="100"/>
              </a:spcBef>
              <a:spcAft>
                <a:spcPts val="0"/>
              </a:spcAft>
              <a:buClr>
                <a:srgbClr val="0070C0"/>
              </a:buClr>
              <a:buFont typeface="Wingdings" pitchFamily="2" charset="2"/>
              <a:buChar char="§"/>
              <a:defRPr/>
            </a:pPr>
            <a:r>
              <a:rPr lang="en-US" sz="1200" kern="0" dirty="0" smtClean="0">
                <a:solidFill>
                  <a:schemeClr val="tx2">
                    <a:lumMod val="50000"/>
                  </a:schemeClr>
                </a:solidFill>
                <a:latin typeface="Calibri" pitchFamily="34" charset="0"/>
                <a:cs typeface="Times New Roman" pitchFamily="18" charset="0"/>
              </a:rPr>
              <a:t>Brief bio bullets </a:t>
            </a:r>
          </a:p>
          <a:p>
            <a:pPr marL="171450" indent="-171450" algn="just" fontAlgn="auto">
              <a:spcBef>
                <a:spcPts val="100"/>
              </a:spcBef>
              <a:spcAft>
                <a:spcPts val="0"/>
              </a:spcAft>
              <a:buClr>
                <a:srgbClr val="0070C0"/>
              </a:buClr>
              <a:buFont typeface="Wingdings" pitchFamily="2" charset="2"/>
              <a:buChar char="§"/>
              <a:defRPr/>
            </a:pPr>
            <a:r>
              <a:rPr lang="en-US" sz="1200" kern="0" dirty="0">
                <a:solidFill>
                  <a:schemeClr val="tx2">
                    <a:lumMod val="50000"/>
                  </a:schemeClr>
                </a:solidFill>
                <a:latin typeface="Calibri" pitchFamily="34" charset="0"/>
                <a:cs typeface="Times New Roman" pitchFamily="18" charset="0"/>
              </a:rPr>
              <a:t> </a:t>
            </a:r>
            <a:endParaRPr lang="en-US" sz="1200" kern="0" dirty="0" smtClean="0">
              <a:solidFill>
                <a:schemeClr val="tx2">
                  <a:lumMod val="50000"/>
                </a:schemeClr>
              </a:solidFill>
              <a:latin typeface="Calibri" pitchFamily="34" charset="0"/>
              <a:cs typeface="Times New Roman" pitchFamily="18" charset="0"/>
            </a:endParaRPr>
          </a:p>
          <a:p>
            <a:pPr marL="171450" indent="-171450" algn="just" fontAlgn="auto">
              <a:spcBef>
                <a:spcPts val="100"/>
              </a:spcBef>
              <a:spcAft>
                <a:spcPts val="0"/>
              </a:spcAft>
              <a:buClr>
                <a:srgbClr val="0070C0"/>
              </a:buClr>
              <a:buFont typeface="Wingdings" pitchFamily="2" charset="2"/>
              <a:buChar char="§"/>
              <a:defRPr/>
            </a:pPr>
            <a:r>
              <a:rPr lang="en-US" sz="1200" kern="0" dirty="0">
                <a:solidFill>
                  <a:schemeClr val="tx2">
                    <a:lumMod val="50000"/>
                  </a:schemeClr>
                </a:solidFill>
                <a:latin typeface="Calibri" pitchFamily="34" charset="0"/>
                <a:cs typeface="Times New Roman" pitchFamily="18" charset="0"/>
              </a:rPr>
              <a:t> </a:t>
            </a:r>
          </a:p>
        </p:txBody>
      </p:sp>
      <p:sp>
        <p:nvSpPr>
          <p:cNvPr id="21" name="Rectangle 20"/>
          <p:cNvSpPr>
            <a:spLocks noChangeArrowheads="1"/>
          </p:cNvSpPr>
          <p:nvPr/>
        </p:nvSpPr>
        <p:spPr bwMode="auto">
          <a:xfrm>
            <a:off x="5148152" y="3405206"/>
            <a:ext cx="3624262" cy="870111"/>
          </a:xfrm>
          <a:prstGeom prst="rect">
            <a:avLst/>
          </a:prstGeom>
          <a:noFill/>
          <a:ln w="9525">
            <a:noFill/>
            <a:miter lim="800000"/>
            <a:headEnd/>
            <a:tailEnd/>
          </a:ln>
        </p:spPr>
        <p:txBody>
          <a:bodyPr lIns="92075" tIns="46038" rIns="92075" bIns="46038">
            <a:spAutoFit/>
          </a:bodyPr>
          <a:lstStyle/>
          <a:p>
            <a:pPr fontAlgn="auto">
              <a:spcBef>
                <a:spcPts val="100"/>
              </a:spcBef>
              <a:spcAft>
                <a:spcPts val="0"/>
              </a:spcAft>
              <a:buClr>
                <a:srgbClr val="0070C0"/>
              </a:buClr>
              <a:defRPr/>
            </a:pPr>
            <a:r>
              <a:rPr lang="en-US" sz="1200" kern="0" dirty="0" smtClean="0">
                <a:solidFill>
                  <a:schemeClr val="tx2">
                    <a:lumMod val="50000"/>
                  </a:schemeClr>
                </a:solidFill>
                <a:latin typeface="Calibri" pitchFamily="34" charset="0"/>
                <a:cs typeface="Times New Roman" pitchFamily="18" charset="0"/>
              </a:rPr>
              <a:t>[Name of Consultant]</a:t>
            </a:r>
            <a:endParaRPr lang="en-US" sz="1200" kern="0" dirty="0">
              <a:solidFill>
                <a:schemeClr val="tx2">
                  <a:lumMod val="50000"/>
                </a:schemeClr>
              </a:solidFill>
              <a:latin typeface="Calibri" pitchFamily="34" charset="0"/>
              <a:cs typeface="Times New Roman" pitchFamily="18" charset="0"/>
            </a:endParaRPr>
          </a:p>
          <a:p>
            <a:pPr marL="171450" indent="-171450" algn="just" fontAlgn="auto">
              <a:spcBef>
                <a:spcPts val="100"/>
              </a:spcBef>
              <a:spcAft>
                <a:spcPts val="0"/>
              </a:spcAft>
              <a:buClr>
                <a:srgbClr val="0070C0"/>
              </a:buClr>
              <a:buFont typeface="Wingdings" pitchFamily="2" charset="2"/>
              <a:buChar char="§"/>
              <a:defRPr/>
            </a:pPr>
            <a:r>
              <a:rPr lang="en-US" sz="1200" kern="0" dirty="0" smtClean="0">
                <a:solidFill>
                  <a:schemeClr val="tx2">
                    <a:lumMod val="50000"/>
                  </a:schemeClr>
                </a:solidFill>
                <a:latin typeface="Calibri" pitchFamily="34" charset="0"/>
                <a:cs typeface="Times New Roman" pitchFamily="18" charset="0"/>
              </a:rPr>
              <a:t>Brief bio bullets</a:t>
            </a:r>
          </a:p>
          <a:p>
            <a:pPr marL="171450" indent="-171450" algn="just" fontAlgn="auto">
              <a:spcBef>
                <a:spcPts val="100"/>
              </a:spcBef>
              <a:spcAft>
                <a:spcPts val="0"/>
              </a:spcAft>
              <a:buClr>
                <a:srgbClr val="0070C0"/>
              </a:buClr>
              <a:buFont typeface="Wingdings" pitchFamily="2" charset="2"/>
              <a:buChar char="§"/>
              <a:defRPr/>
            </a:pPr>
            <a:r>
              <a:rPr lang="en-US" sz="1200" kern="0" dirty="0">
                <a:solidFill>
                  <a:schemeClr val="tx2">
                    <a:lumMod val="50000"/>
                  </a:schemeClr>
                </a:solidFill>
                <a:latin typeface="Calibri" pitchFamily="34" charset="0"/>
                <a:cs typeface="Times New Roman" pitchFamily="18" charset="0"/>
              </a:rPr>
              <a:t> </a:t>
            </a:r>
            <a:endParaRPr lang="en-US" sz="1200" kern="0" dirty="0" smtClean="0">
              <a:solidFill>
                <a:schemeClr val="tx2">
                  <a:lumMod val="50000"/>
                </a:schemeClr>
              </a:solidFill>
              <a:latin typeface="Calibri" pitchFamily="34" charset="0"/>
              <a:cs typeface="Times New Roman" pitchFamily="18" charset="0"/>
            </a:endParaRPr>
          </a:p>
          <a:p>
            <a:pPr marL="171450" indent="-171450" algn="just" fontAlgn="auto">
              <a:spcBef>
                <a:spcPts val="100"/>
              </a:spcBef>
              <a:spcAft>
                <a:spcPts val="0"/>
              </a:spcAft>
              <a:buClr>
                <a:srgbClr val="0070C0"/>
              </a:buClr>
              <a:buFont typeface="Wingdings" pitchFamily="2" charset="2"/>
              <a:buChar char="§"/>
              <a:defRPr/>
            </a:pPr>
            <a:endParaRPr lang="en-US" sz="1200" kern="0" dirty="0">
              <a:solidFill>
                <a:schemeClr val="tx2">
                  <a:lumMod val="50000"/>
                </a:schemeClr>
              </a:solidFill>
              <a:latin typeface="Calibri" pitchFamily="34" charset="0"/>
              <a:cs typeface="Times New Roman" pitchFamily="18" charset="0"/>
            </a:endParaRPr>
          </a:p>
        </p:txBody>
      </p:sp>
      <p:cxnSp>
        <p:nvCxnSpPr>
          <p:cNvPr id="25" name="Straight Connector 24"/>
          <p:cNvCxnSpPr/>
          <p:nvPr/>
        </p:nvCxnSpPr>
        <p:spPr>
          <a:xfrm>
            <a:off x="5241701" y="2234633"/>
            <a:ext cx="3543055"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95835" y="1965121"/>
            <a:ext cx="1388265" cy="276999"/>
          </a:xfrm>
          <a:prstGeom prst="rect">
            <a:avLst/>
          </a:prstGeom>
        </p:spPr>
        <p:txBody>
          <a:bodyPr wrap="none">
            <a:spAutoFit/>
          </a:bodyPr>
          <a:lstStyle/>
          <a:p>
            <a:r>
              <a:rPr lang="en-US" sz="1200" b="1" dirty="0" smtClean="0">
                <a:solidFill>
                  <a:schemeClr val="tx2">
                    <a:lumMod val="50000"/>
                  </a:schemeClr>
                </a:solidFill>
              </a:rPr>
              <a:t>Latinum Team Bios</a:t>
            </a:r>
            <a:endParaRPr lang="en-US" sz="1200" b="1" dirty="0">
              <a:solidFill>
                <a:schemeClr val="tx2">
                  <a:lumMod val="50000"/>
                </a:schemeClr>
              </a:solidFill>
            </a:endParaRPr>
          </a:p>
        </p:txBody>
      </p:sp>
      <p:cxnSp>
        <p:nvCxnSpPr>
          <p:cNvPr id="27" name="Straight Connector 26"/>
          <p:cNvCxnSpPr/>
          <p:nvPr/>
        </p:nvCxnSpPr>
        <p:spPr>
          <a:xfrm>
            <a:off x="285189" y="2234633"/>
            <a:ext cx="4634541"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080235" y="1965121"/>
            <a:ext cx="1012713" cy="276999"/>
          </a:xfrm>
          <a:prstGeom prst="rect">
            <a:avLst/>
          </a:prstGeom>
        </p:spPr>
        <p:txBody>
          <a:bodyPr wrap="none">
            <a:spAutoFit/>
          </a:bodyPr>
          <a:lstStyle/>
          <a:p>
            <a:r>
              <a:rPr lang="en-US" sz="1200" b="1" dirty="0" smtClean="0">
                <a:solidFill>
                  <a:schemeClr val="tx2">
                    <a:lumMod val="50000"/>
                  </a:schemeClr>
                </a:solidFill>
              </a:rPr>
              <a:t>Project Team</a:t>
            </a:r>
            <a:endParaRPr lang="en-US" sz="1200" b="1" dirty="0">
              <a:solidFill>
                <a:schemeClr val="tx2">
                  <a:lumMod val="50000"/>
                </a:schemeClr>
              </a:solidFill>
            </a:endParaRPr>
          </a:p>
        </p:txBody>
      </p:sp>
      <p:grpSp>
        <p:nvGrpSpPr>
          <p:cNvPr id="41" name="Group 40"/>
          <p:cNvGrpSpPr/>
          <p:nvPr/>
        </p:nvGrpSpPr>
        <p:grpSpPr>
          <a:xfrm>
            <a:off x="914400" y="2371250"/>
            <a:ext cx="3284113" cy="1809972"/>
            <a:chOff x="978795" y="2371250"/>
            <a:chExt cx="3284113" cy="1809972"/>
          </a:xfrm>
        </p:grpSpPr>
        <p:sp>
          <p:nvSpPr>
            <p:cNvPr id="30" name="Rectangle 29"/>
            <p:cNvSpPr/>
            <p:nvPr/>
          </p:nvSpPr>
          <p:spPr>
            <a:xfrm>
              <a:off x="978795" y="3731603"/>
              <a:ext cx="1517022" cy="44961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solidFill>
                    <a:schemeClr val="tx2">
                      <a:lumMod val="50000"/>
                    </a:schemeClr>
                  </a:solidFill>
                  <a:cs typeface="Arial" pitchFamily="34" charset="0"/>
                </a:rPr>
                <a:t>Latinum Analysts</a:t>
              </a:r>
            </a:p>
          </p:txBody>
        </p:sp>
        <p:sp>
          <p:nvSpPr>
            <p:cNvPr id="31" name="Rectangle 30"/>
            <p:cNvSpPr/>
            <p:nvPr/>
          </p:nvSpPr>
          <p:spPr>
            <a:xfrm>
              <a:off x="978795" y="3055977"/>
              <a:ext cx="1517022" cy="44961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solidFill>
                    <a:schemeClr val="tx2">
                      <a:lumMod val="50000"/>
                    </a:schemeClr>
                  </a:solidFill>
                  <a:cs typeface="Arial" pitchFamily="34" charset="0"/>
                </a:rPr>
                <a:t>Latinum Project Manager</a:t>
              </a:r>
            </a:p>
            <a:p>
              <a:pPr algn="ctr"/>
              <a:r>
                <a:rPr lang="en-US" sz="1050" dirty="0" smtClean="0">
                  <a:solidFill>
                    <a:schemeClr val="tx2">
                      <a:lumMod val="50000"/>
                    </a:schemeClr>
                  </a:solidFill>
                  <a:cs typeface="Arial" pitchFamily="34" charset="0"/>
                </a:rPr>
                <a:t>[Name of Consultant]</a:t>
              </a:r>
            </a:p>
          </p:txBody>
        </p:sp>
        <p:sp>
          <p:nvSpPr>
            <p:cNvPr id="32" name="Rectangle 31"/>
            <p:cNvSpPr/>
            <p:nvPr/>
          </p:nvSpPr>
          <p:spPr>
            <a:xfrm>
              <a:off x="2745886" y="3047089"/>
              <a:ext cx="1517022" cy="45850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solidFill>
                    <a:schemeClr val="tx2">
                      <a:lumMod val="50000"/>
                    </a:schemeClr>
                  </a:solidFill>
                  <a:cs typeface="Arial" pitchFamily="34" charset="0"/>
                </a:rPr>
                <a:t>Latinum SMEs</a:t>
              </a:r>
            </a:p>
            <a:p>
              <a:pPr algn="ctr"/>
              <a:r>
                <a:rPr lang="en-US" sz="1050" dirty="0" smtClean="0">
                  <a:solidFill>
                    <a:schemeClr val="tx2">
                      <a:lumMod val="50000"/>
                    </a:schemeClr>
                  </a:solidFill>
                  <a:cs typeface="Arial" pitchFamily="34" charset="0"/>
                </a:rPr>
                <a:t>[Name of Consultants]</a:t>
              </a:r>
            </a:p>
          </p:txBody>
        </p:sp>
        <p:sp>
          <p:nvSpPr>
            <p:cNvPr id="33" name="Rectangle 32"/>
            <p:cNvSpPr/>
            <p:nvPr/>
          </p:nvSpPr>
          <p:spPr>
            <a:xfrm>
              <a:off x="1893735" y="2371250"/>
              <a:ext cx="1517022" cy="44961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solidFill>
                    <a:schemeClr val="tx2">
                      <a:lumMod val="50000"/>
                    </a:schemeClr>
                  </a:solidFill>
                  <a:cs typeface="Arial" pitchFamily="34" charset="0"/>
                </a:rPr>
                <a:t>MEMBER</a:t>
              </a:r>
              <a:r>
                <a:rPr lang="en-US" sz="1050" dirty="0">
                  <a:solidFill>
                    <a:schemeClr val="tx2">
                      <a:lumMod val="50000"/>
                    </a:schemeClr>
                  </a:solidFill>
                  <a:cs typeface="Arial" pitchFamily="34" charset="0"/>
                </a:rPr>
                <a:t> </a:t>
              </a:r>
              <a:endParaRPr lang="en-US" sz="1050" dirty="0" smtClean="0">
                <a:solidFill>
                  <a:schemeClr val="tx2">
                    <a:lumMod val="50000"/>
                  </a:schemeClr>
                </a:solidFill>
                <a:cs typeface="Arial" pitchFamily="34" charset="0"/>
              </a:endParaRPr>
            </a:p>
            <a:p>
              <a:pPr algn="ctr"/>
              <a:r>
                <a:rPr lang="en-US" sz="1050" dirty="0" smtClean="0">
                  <a:solidFill>
                    <a:schemeClr val="tx2">
                      <a:lumMod val="50000"/>
                    </a:schemeClr>
                  </a:solidFill>
                  <a:cs typeface="Arial" pitchFamily="34" charset="0"/>
                </a:rPr>
                <a:t>Point of Contact</a:t>
              </a:r>
            </a:p>
          </p:txBody>
        </p:sp>
        <p:cxnSp>
          <p:nvCxnSpPr>
            <p:cNvPr id="37" name="Straight Connector 36"/>
            <p:cNvCxnSpPr/>
            <p:nvPr/>
          </p:nvCxnSpPr>
          <p:spPr>
            <a:xfrm>
              <a:off x="1764406" y="3503050"/>
              <a:ext cx="0" cy="218473"/>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Left-Right Arrow 37"/>
            <p:cNvSpPr/>
            <p:nvPr/>
          </p:nvSpPr>
          <p:spPr>
            <a:xfrm rot="5400000">
              <a:off x="2140926" y="2878476"/>
              <a:ext cx="195808" cy="141415"/>
            </a:xfrm>
            <a:prstGeom prst="leftRightArrow">
              <a:avLst>
                <a:gd name="adj1" fmla="val 50000"/>
                <a:gd name="adj2" fmla="val 3999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lumMod val="50000"/>
                  </a:schemeClr>
                </a:solidFill>
                <a:latin typeface="Arial" pitchFamily="34" charset="0"/>
                <a:cs typeface="Arial" pitchFamily="34" charset="0"/>
              </a:endParaRPr>
            </a:p>
          </p:txBody>
        </p:sp>
        <p:sp>
          <p:nvSpPr>
            <p:cNvPr id="39" name="Left-Right Arrow 38"/>
            <p:cNvSpPr/>
            <p:nvPr/>
          </p:nvSpPr>
          <p:spPr>
            <a:xfrm rot="5400000">
              <a:off x="3001663" y="2878476"/>
              <a:ext cx="195808" cy="141415"/>
            </a:xfrm>
            <a:prstGeom prst="leftRightArrow">
              <a:avLst>
                <a:gd name="adj1" fmla="val 50000"/>
                <a:gd name="adj2" fmla="val 3999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lumMod val="50000"/>
                  </a:schemeClr>
                </a:solidFill>
                <a:latin typeface="Arial" pitchFamily="34" charset="0"/>
                <a:cs typeface="Arial" pitchFamily="34" charset="0"/>
              </a:endParaRPr>
            </a:p>
          </p:txBody>
        </p:sp>
        <p:sp>
          <p:nvSpPr>
            <p:cNvPr id="40" name="Rectangle 39"/>
            <p:cNvSpPr/>
            <p:nvPr/>
          </p:nvSpPr>
          <p:spPr>
            <a:xfrm>
              <a:off x="2289697" y="2824528"/>
              <a:ext cx="752129" cy="246221"/>
            </a:xfrm>
            <a:prstGeom prst="rect">
              <a:avLst/>
            </a:prstGeom>
          </p:spPr>
          <p:txBody>
            <a:bodyPr wrap="none">
              <a:spAutoFit/>
            </a:bodyPr>
            <a:lstStyle/>
            <a:p>
              <a:r>
                <a:rPr lang="en-US" sz="1000" i="1" dirty="0" smtClean="0">
                  <a:solidFill>
                    <a:schemeClr val="tx2">
                      <a:lumMod val="50000"/>
                    </a:schemeClr>
                  </a:solidFill>
                  <a:latin typeface="Calibri" panose="020F0502020204030204" pitchFamily="34" charset="0"/>
                  <a:cs typeface="Times New Roman" panose="02020603050405020304" pitchFamily="18" charset="0"/>
                </a:rPr>
                <a:t>Interaction</a:t>
              </a:r>
              <a:endParaRPr lang="en-US" sz="1000" i="1" dirty="0">
                <a:solidFill>
                  <a:schemeClr val="tx2">
                    <a:lumMod val="50000"/>
                  </a:schemeClr>
                </a:solidFill>
              </a:endParaRPr>
            </a:p>
          </p:txBody>
        </p:sp>
      </p:grpSp>
    </p:spTree>
    <p:extLst>
      <p:ext uri="{BB962C8B-B14F-4D97-AF65-F5344CB8AC3E}">
        <p14:creationId xmlns:p14="http://schemas.microsoft.com/office/powerpoint/2010/main" val="306368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tx2">
                    <a:lumMod val="75000"/>
                  </a:schemeClr>
                </a:solidFill>
              </a:rPr>
              <a:t>Timing &amp; Fees</a:t>
            </a:r>
            <a:endParaRPr lang="en-US" sz="2200" dirty="0">
              <a:solidFill>
                <a:schemeClr val="tx2">
                  <a:lumMod val="75000"/>
                </a:schemeClr>
              </a:solidFill>
            </a:endParaRPr>
          </a:p>
        </p:txBody>
      </p:sp>
      <p:sp>
        <p:nvSpPr>
          <p:cNvPr id="4" name="Slide Number Placeholder 3"/>
          <p:cNvSpPr>
            <a:spLocks noGrp="1"/>
          </p:cNvSpPr>
          <p:nvPr>
            <p:ph type="sldNum" sz="quarter" idx="4"/>
          </p:nvPr>
        </p:nvSpPr>
        <p:spPr>
          <a:xfrm>
            <a:off x="8153401" y="6305013"/>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7</a:t>
            </a:fld>
            <a:endParaRPr lang="en-US" dirty="0">
              <a:solidFill>
                <a:schemeClr val="bg1">
                  <a:lumMod val="50000"/>
                </a:schemeClr>
              </a:solidFill>
            </a:endParaRPr>
          </a:p>
        </p:txBody>
      </p:sp>
      <p:sp>
        <p:nvSpPr>
          <p:cNvPr id="47" name="TextBox 6"/>
          <p:cNvSpPr txBox="1">
            <a:spLocks noChangeArrowheads="1"/>
          </p:cNvSpPr>
          <p:nvPr/>
        </p:nvSpPr>
        <p:spPr bwMode="auto">
          <a:xfrm>
            <a:off x="272069" y="1226398"/>
            <a:ext cx="856244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15888" indent="-115888"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defTabSz="914400" eaLnBrk="1" fontAlgn="base" hangingPunct="1">
              <a:spcBef>
                <a:spcPts val="600"/>
              </a:spcBef>
              <a:spcAft>
                <a:spcPct val="0"/>
              </a:spcAft>
              <a:buClr>
                <a:srgbClr val="0070C0"/>
              </a:buClr>
              <a:buFont typeface="Wingdings" panose="05000000000000000000" pitchFamily="2" charset="2"/>
              <a:buChar char="§"/>
            </a:pPr>
            <a:r>
              <a:rPr lang="en-US" altLang="en-US" sz="1200" dirty="0" smtClean="0">
                <a:solidFill>
                  <a:schemeClr val="tx2">
                    <a:lumMod val="50000"/>
                  </a:schemeClr>
                </a:solidFill>
                <a:latin typeface="+mn-lt"/>
              </a:rPr>
              <a:t>Project timing will be</a:t>
            </a:r>
            <a:r>
              <a:rPr lang="en-US" altLang="en-US" sz="1200" dirty="0">
                <a:solidFill>
                  <a:schemeClr val="tx2">
                    <a:lumMod val="50000"/>
                  </a:schemeClr>
                </a:solidFill>
                <a:latin typeface="+mn-lt"/>
              </a:rPr>
              <a:t> </a:t>
            </a:r>
            <a:r>
              <a:rPr lang="en-US" altLang="en-US" sz="1200" dirty="0" smtClean="0">
                <a:solidFill>
                  <a:schemeClr val="tx2">
                    <a:lumMod val="50000"/>
                  </a:schemeClr>
                </a:solidFill>
                <a:latin typeface="+mn-lt"/>
              </a:rPr>
              <a:t>driven by the availability, focus, and time commitment of </a:t>
            </a:r>
            <a:r>
              <a:rPr lang="en-US" sz="1200" b="1" dirty="0" smtClean="0">
                <a:solidFill>
                  <a:schemeClr val="tx2">
                    <a:lumMod val="50000"/>
                  </a:schemeClr>
                </a:solidFill>
                <a:highlight>
                  <a:srgbClr val="FFFF00"/>
                </a:highlight>
                <a:latin typeface="Calibri"/>
                <a:ea typeface="Cambria" panose="02040503050406030204" pitchFamily="18" charset="0"/>
                <a:cs typeface="Times New Roman" panose="02020603050405020304" pitchFamily="18" charset="0"/>
              </a:rPr>
              <a:t>MEMBER.</a:t>
            </a:r>
            <a:r>
              <a:rPr lang="en-US" sz="1200" dirty="0" smtClean="0">
                <a:solidFill>
                  <a:schemeClr val="tx2">
                    <a:lumMod val="50000"/>
                  </a:schemeClr>
                </a:solidFill>
                <a:latin typeface="+mn-lt"/>
              </a:rPr>
              <a:t> </a:t>
            </a:r>
            <a:r>
              <a:rPr lang="en-US" sz="1200" dirty="0">
                <a:solidFill>
                  <a:schemeClr val="tx2">
                    <a:lumMod val="50000"/>
                  </a:schemeClr>
                </a:solidFill>
                <a:latin typeface="+mn-lt"/>
              </a:rPr>
              <a:t>Subject </a:t>
            </a:r>
            <a:r>
              <a:rPr lang="en-US" sz="1200" dirty="0" smtClean="0">
                <a:solidFill>
                  <a:schemeClr val="tx2">
                    <a:lumMod val="50000"/>
                  </a:schemeClr>
                </a:solidFill>
                <a:latin typeface="+mn-lt"/>
              </a:rPr>
              <a:t>to </a:t>
            </a:r>
            <a:r>
              <a:rPr lang="en-US" sz="1200" b="1" dirty="0" smtClean="0">
                <a:solidFill>
                  <a:schemeClr val="tx2">
                    <a:lumMod val="50000"/>
                  </a:schemeClr>
                </a:solidFill>
                <a:highlight>
                  <a:srgbClr val="FFFF00"/>
                </a:highlight>
                <a:latin typeface="+mn-lt"/>
                <a:ea typeface="Cambria" panose="02040503050406030204" pitchFamily="18" charset="0"/>
                <a:cs typeface="Times New Roman" panose="02020603050405020304" pitchFamily="18" charset="0"/>
              </a:rPr>
              <a:t>MEMBER’S</a:t>
            </a:r>
            <a:r>
              <a:rPr lang="en-US" sz="1200" dirty="0" smtClean="0">
                <a:solidFill>
                  <a:schemeClr val="tx2">
                    <a:lumMod val="50000"/>
                  </a:schemeClr>
                </a:solidFill>
                <a:latin typeface="+mn-lt"/>
              </a:rPr>
              <a:t> </a:t>
            </a:r>
            <a:r>
              <a:rPr lang="en-US" sz="1200" dirty="0">
                <a:solidFill>
                  <a:schemeClr val="tx2">
                    <a:lumMod val="50000"/>
                  </a:schemeClr>
                </a:solidFill>
                <a:latin typeface="+mn-lt"/>
              </a:rPr>
              <a:t>agreement being received by </a:t>
            </a:r>
            <a:r>
              <a:rPr lang="en-US" sz="1200"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[insert date], </a:t>
            </a:r>
            <a:r>
              <a:rPr lang="en-US" sz="1200" dirty="0">
                <a:solidFill>
                  <a:schemeClr val="tx2">
                    <a:lumMod val="50000"/>
                  </a:schemeClr>
                </a:solidFill>
                <a:latin typeface="+mn-lt"/>
              </a:rPr>
              <a:t>and access to Member data on a timely basis by </a:t>
            </a:r>
            <a:r>
              <a:rPr lang="en-US" sz="1200" dirty="0" smtClean="0">
                <a:solidFill>
                  <a:schemeClr val="tx2">
                    <a:lumMod val="50000"/>
                  </a:schemeClr>
                </a:solidFill>
                <a:latin typeface="+mn-lt"/>
              </a:rPr>
              <a:t>[insert date], </a:t>
            </a:r>
            <a:r>
              <a:rPr lang="en-US" sz="1200" dirty="0">
                <a:solidFill>
                  <a:schemeClr val="tx2">
                    <a:lumMod val="50000"/>
                  </a:schemeClr>
                </a:solidFill>
                <a:latin typeface="+mn-lt"/>
              </a:rPr>
              <a:t>Latinum estimates it will be able to complete the </a:t>
            </a:r>
            <a:r>
              <a:rPr lang="en-US" sz="1200" dirty="0" smtClean="0">
                <a:solidFill>
                  <a:schemeClr val="tx2">
                    <a:lumMod val="50000"/>
                  </a:schemeClr>
                </a:solidFill>
                <a:latin typeface="+mn-lt"/>
              </a:rPr>
              <a:t>project in approximately </a:t>
            </a:r>
            <a:r>
              <a:rPr lang="en-US" sz="1200"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[xx] </a:t>
            </a:r>
            <a:r>
              <a:rPr lang="en-US" sz="1200" dirty="0" smtClean="0">
                <a:solidFill>
                  <a:schemeClr val="tx2">
                    <a:lumMod val="50000"/>
                  </a:schemeClr>
                </a:solidFill>
                <a:latin typeface="+mn-lt"/>
              </a:rPr>
              <a:t>weeks.</a:t>
            </a:r>
            <a:r>
              <a:rPr lang="en-US" altLang="en-US" sz="1200" dirty="0" smtClean="0">
                <a:solidFill>
                  <a:schemeClr val="tx2">
                    <a:lumMod val="50000"/>
                  </a:schemeClr>
                </a:solidFill>
                <a:latin typeface="+mn-lt"/>
              </a:rPr>
              <a:t> </a:t>
            </a:r>
          </a:p>
        </p:txBody>
      </p:sp>
      <p:sp>
        <p:nvSpPr>
          <p:cNvPr id="48" name="TextBox 7"/>
          <p:cNvSpPr txBox="1">
            <a:spLocks noChangeArrowheads="1"/>
          </p:cNvSpPr>
          <p:nvPr/>
        </p:nvSpPr>
        <p:spPr bwMode="auto">
          <a:xfrm>
            <a:off x="272069" y="4929188"/>
            <a:ext cx="8562441" cy="1092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15888" indent="-115888"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defTabSz="914400" eaLnBrk="1" fontAlgn="base" hangingPunct="1">
              <a:spcBef>
                <a:spcPts val="600"/>
              </a:spcBef>
              <a:spcAft>
                <a:spcPct val="0"/>
              </a:spcAft>
              <a:buClr>
                <a:srgbClr val="0070C0"/>
              </a:buClr>
              <a:buFont typeface="Wingdings" panose="05000000000000000000" pitchFamily="2" charset="2"/>
              <a:buChar char="§"/>
            </a:pPr>
            <a:r>
              <a:rPr lang="en-US" altLang="en-US" sz="1200" dirty="0" smtClean="0">
                <a:solidFill>
                  <a:schemeClr val="tx2">
                    <a:lumMod val="50000"/>
                  </a:schemeClr>
                </a:solidFill>
                <a:latin typeface="Calibri" panose="020F0502020204030204" pitchFamily="34" charset="0"/>
              </a:rPr>
              <a:t>Our fees for this project are estimated  to </a:t>
            </a:r>
            <a:r>
              <a:rPr lang="en-US" altLang="en-US" sz="1200" dirty="0">
                <a:solidFill>
                  <a:schemeClr val="tx2">
                    <a:lumMod val="50000"/>
                  </a:schemeClr>
                </a:solidFill>
                <a:latin typeface="Calibri" panose="020F0502020204030204" pitchFamily="34" charset="0"/>
              </a:rPr>
              <a:t>be</a:t>
            </a:r>
            <a:r>
              <a:rPr lang="en-US" altLang="en-US" sz="1200" dirty="0" smtClean="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 </a:t>
            </a:r>
            <a:r>
              <a:rPr lang="en-US" altLang="en-US" sz="1200"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[insert $ fee</a:t>
            </a:r>
            <a:r>
              <a:rPr lang="en-US" altLang="en-US" sz="1200" dirty="0" smtClean="0">
                <a:solidFill>
                  <a:schemeClr val="tx2">
                    <a:lumMod val="50000"/>
                  </a:schemeClr>
                </a:solidFill>
                <a:latin typeface="Calibri" panose="020F0502020204030204" pitchFamily="34" charset="0"/>
              </a:rPr>
              <a:t>]. </a:t>
            </a:r>
            <a:r>
              <a:rPr lang="en-US" sz="1200" b="1" dirty="0" smtClean="0">
                <a:solidFill>
                  <a:schemeClr val="tx2">
                    <a:lumMod val="50000"/>
                  </a:schemeClr>
                </a:solidFill>
                <a:highlight>
                  <a:srgbClr val="FFFF00"/>
                </a:highlight>
                <a:latin typeface="Calibri"/>
                <a:ea typeface="Cambria" panose="02040503050406030204" pitchFamily="18" charset="0"/>
                <a:cs typeface="Times New Roman" panose="02020603050405020304" pitchFamily="18" charset="0"/>
              </a:rPr>
              <a:t>MEMBER  </a:t>
            </a:r>
            <a:r>
              <a:rPr lang="en-US" sz="1200" dirty="0">
                <a:solidFill>
                  <a:schemeClr val="tx2">
                    <a:lumMod val="50000"/>
                  </a:schemeClr>
                </a:solidFill>
                <a:latin typeface="Calibri" panose="020F0502020204030204" pitchFamily="34" charset="0"/>
              </a:rPr>
              <a:t>can </a:t>
            </a:r>
            <a:r>
              <a:rPr lang="en-US" sz="1200" dirty="0" smtClean="0">
                <a:solidFill>
                  <a:schemeClr val="tx2">
                    <a:lumMod val="50000"/>
                  </a:schemeClr>
                </a:solidFill>
                <a:latin typeface="Calibri" panose="020F0502020204030204" pitchFamily="34" charset="0"/>
              </a:rPr>
              <a:t>credit </a:t>
            </a:r>
            <a:r>
              <a:rPr lang="en-US" sz="1200" dirty="0">
                <a:solidFill>
                  <a:schemeClr val="tx2">
                    <a:lumMod val="50000"/>
                  </a:schemeClr>
                </a:solidFill>
                <a:latin typeface="Calibri" panose="020F0502020204030204" pitchFamily="34" charset="0"/>
              </a:rPr>
              <a:t>Account Support </a:t>
            </a:r>
            <a:r>
              <a:rPr lang="en-US" sz="1200" dirty="0" smtClean="0">
                <a:solidFill>
                  <a:schemeClr val="tx2">
                    <a:lumMod val="50000"/>
                  </a:schemeClr>
                </a:solidFill>
                <a:latin typeface="Calibri" panose="020F0502020204030204" pitchFamily="34" charset="0"/>
              </a:rPr>
              <a:t>Hours (ASH) </a:t>
            </a:r>
            <a:r>
              <a:rPr lang="en-US" sz="1200" dirty="0">
                <a:solidFill>
                  <a:schemeClr val="tx2">
                    <a:lumMod val="50000"/>
                  </a:schemeClr>
                </a:solidFill>
                <a:latin typeface="Calibri" panose="020F0502020204030204" pitchFamily="34" charset="0"/>
              </a:rPr>
              <a:t>available towards this </a:t>
            </a:r>
            <a:r>
              <a:rPr lang="en-US" sz="1200" dirty="0" smtClean="0">
                <a:solidFill>
                  <a:schemeClr val="tx2">
                    <a:lumMod val="50000"/>
                  </a:schemeClr>
                </a:solidFill>
                <a:latin typeface="Calibri" panose="020F0502020204030204" pitchFamily="34" charset="0"/>
              </a:rPr>
              <a:t>project at a rate of </a:t>
            </a:r>
            <a:r>
              <a:rPr lang="en-US" sz="1200" dirty="0">
                <a:solidFill>
                  <a:schemeClr val="tx2">
                    <a:lumMod val="50000"/>
                  </a:schemeClr>
                </a:solidFill>
                <a:highlight>
                  <a:srgbClr val="FFFF00"/>
                </a:highlight>
                <a:latin typeface="Calibri" panose="020F0502020204030204" pitchFamily="34" charset="0"/>
                <a:ea typeface="Cambria" panose="02040503050406030204" pitchFamily="18" charset="0"/>
                <a:cs typeface="Times New Roman" panose="02020603050405020304" pitchFamily="18" charset="0"/>
              </a:rPr>
              <a:t>[$XX]/</a:t>
            </a:r>
            <a:r>
              <a:rPr lang="en-US" sz="1200" dirty="0" smtClean="0">
                <a:solidFill>
                  <a:schemeClr val="tx2">
                    <a:lumMod val="50000"/>
                  </a:schemeClr>
                </a:solidFill>
                <a:latin typeface="Calibri" panose="020F0502020204030204" pitchFamily="34" charset="0"/>
              </a:rPr>
              <a:t>hour. Any remaining balance and or incremental hours must be paid in full within 15 days following delivery of the project. </a:t>
            </a:r>
            <a:endParaRPr lang="en-US" altLang="en-US" sz="1200" dirty="0">
              <a:solidFill>
                <a:schemeClr val="tx2">
                  <a:lumMod val="50000"/>
                </a:schemeClr>
              </a:solidFill>
              <a:latin typeface="Calibri" panose="020F0502020204030204" pitchFamily="34" charset="0"/>
            </a:endParaRPr>
          </a:p>
          <a:p>
            <a:pPr marL="171450" indent="-171450" algn="just" defTabSz="914400" eaLnBrk="1" fontAlgn="base" hangingPunct="1">
              <a:spcBef>
                <a:spcPts val="600"/>
              </a:spcBef>
              <a:spcAft>
                <a:spcPct val="0"/>
              </a:spcAft>
              <a:buClr>
                <a:srgbClr val="0070C0"/>
              </a:buClr>
              <a:buFont typeface="Wingdings" panose="05000000000000000000" pitchFamily="2" charset="2"/>
              <a:buChar char="§"/>
            </a:pPr>
            <a:r>
              <a:rPr lang="en-US" altLang="en-US" sz="1200" dirty="0" smtClean="0">
                <a:solidFill>
                  <a:schemeClr val="tx2">
                    <a:lumMod val="50000"/>
                  </a:schemeClr>
                </a:solidFill>
                <a:latin typeface="Calibri" panose="020F0502020204030204" pitchFamily="34" charset="0"/>
              </a:rPr>
              <a:t>We expect to periodically review with you the resources allocated to this project to ensure we are meeting your needs and will discuss with you any adjustments if necessary. Our work is subject to standard terms and conditions outlined in the Appendix </a:t>
            </a:r>
            <a:r>
              <a:rPr lang="en-US" altLang="en-US" sz="1200" dirty="0">
                <a:solidFill>
                  <a:schemeClr val="tx2">
                    <a:lumMod val="50000"/>
                  </a:schemeClr>
                </a:solidFill>
                <a:latin typeface="Calibri" panose="020F0502020204030204" pitchFamily="34" charset="0"/>
              </a:rPr>
              <a:t>A</a:t>
            </a:r>
            <a:r>
              <a:rPr lang="en-US" altLang="en-US" sz="1200" dirty="0" smtClean="0">
                <a:solidFill>
                  <a:schemeClr val="tx2">
                    <a:lumMod val="50000"/>
                  </a:schemeClr>
                </a:solidFill>
                <a:latin typeface="Calibri" panose="020F0502020204030204" pitchFamily="34" charset="0"/>
              </a:rPr>
              <a:t>.</a:t>
            </a:r>
          </a:p>
        </p:txBody>
      </p:sp>
      <p:sp>
        <p:nvSpPr>
          <p:cNvPr id="75" name="Rectangle 2"/>
          <p:cNvSpPr>
            <a:spLocks noChangeArrowheads="1"/>
          </p:cNvSpPr>
          <p:nvPr/>
        </p:nvSpPr>
        <p:spPr bwMode="auto">
          <a:xfrm>
            <a:off x="272069" y="3847361"/>
            <a:ext cx="855595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77800" indent="-177800"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just" defTabSz="914400" eaLnBrk="1" fontAlgn="base" hangingPunct="1">
              <a:spcBef>
                <a:spcPts val="600"/>
              </a:spcBef>
              <a:spcAft>
                <a:spcPct val="0"/>
              </a:spcAft>
              <a:buClr>
                <a:srgbClr val="0070C0"/>
              </a:buClr>
              <a:buFont typeface="Wingdings" panose="05000000000000000000" pitchFamily="2" charset="2"/>
              <a:buChar char="§"/>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Timeline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is subject to change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(e.g., based upon any delays caused by </a:t>
            </a:r>
            <a:r>
              <a:rPr lang="en-US" sz="1200" b="1" dirty="0" smtClean="0">
                <a:solidFill>
                  <a:schemeClr val="tx2">
                    <a:lumMod val="50000"/>
                  </a:schemeClr>
                </a:solidFill>
                <a:highlight>
                  <a:srgbClr val="FFFF00"/>
                </a:highlight>
                <a:latin typeface="Calibri"/>
                <a:ea typeface="Cambria" panose="02040503050406030204" pitchFamily="18" charset="0"/>
                <a:cs typeface="Times New Roman" panose="02020603050405020304" pitchFamily="18" charset="0"/>
              </a:rPr>
              <a:t>MEMBER</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t>
            </a:r>
            <a:r>
              <a:rPr lang="en-US" altLang="en-US" sz="1200" dirty="0" smtClean="0">
                <a:solidFill>
                  <a:schemeClr val="tx2">
                    <a:lumMod val="50000"/>
                  </a:schemeClr>
                </a:solidFill>
                <a:latin typeface="Calibri" panose="020F0502020204030204" pitchFamily="34" charset="0"/>
              </a:rPr>
              <a:t>Throughout the project, we will periodically discuss with you progress and next steps (</a:t>
            </a:r>
            <a:r>
              <a:rPr lang="en-US" altLang="en-US" sz="1200" i="1" dirty="0" smtClean="0">
                <a:solidFill>
                  <a:schemeClr val="tx2">
                    <a:lumMod val="50000"/>
                  </a:schemeClr>
                </a:solidFill>
                <a:latin typeface="Calibri" panose="020F0502020204030204" pitchFamily="34" charset="0"/>
              </a:rPr>
              <a:t>e.g., </a:t>
            </a:r>
            <a:r>
              <a:rPr lang="en-US" altLang="en-US" sz="1200" dirty="0" smtClean="0">
                <a:solidFill>
                  <a:schemeClr val="tx2">
                    <a:lumMod val="50000"/>
                  </a:schemeClr>
                </a:solidFill>
                <a:latin typeface="Calibri" panose="020F0502020204030204" pitchFamily="34" charset="0"/>
              </a:rPr>
              <a:t>to revise or refocus the agenda as you deem appropriate).  </a:t>
            </a:r>
          </a:p>
        </p:txBody>
      </p:sp>
      <p:sp>
        <p:nvSpPr>
          <p:cNvPr id="80" name="TextBox 4"/>
          <p:cNvSpPr txBox="1">
            <a:spLocks noChangeArrowheads="1"/>
          </p:cNvSpPr>
          <p:nvPr/>
        </p:nvSpPr>
        <p:spPr bwMode="auto">
          <a:xfrm>
            <a:off x="258918" y="845398"/>
            <a:ext cx="22971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buClr>
                <a:srgbClr val="C00000"/>
              </a:buClr>
            </a:pPr>
            <a:r>
              <a:rPr lang="en-US" altLang="en-US" sz="1400" b="1" dirty="0" smtClean="0">
                <a:solidFill>
                  <a:schemeClr val="tx2">
                    <a:lumMod val="50000"/>
                  </a:schemeClr>
                </a:solidFill>
                <a:latin typeface="Calibri" panose="020F0502020204030204" pitchFamily="34" charset="0"/>
              </a:rPr>
              <a:t>TIMING</a:t>
            </a:r>
          </a:p>
        </p:txBody>
      </p:sp>
      <p:sp>
        <p:nvSpPr>
          <p:cNvPr id="81" name="TextBox 5"/>
          <p:cNvSpPr txBox="1">
            <a:spLocks noChangeArrowheads="1"/>
          </p:cNvSpPr>
          <p:nvPr/>
        </p:nvSpPr>
        <p:spPr bwMode="auto">
          <a:xfrm>
            <a:off x="258918" y="4551876"/>
            <a:ext cx="22971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buClr>
                <a:srgbClr val="C00000"/>
              </a:buClr>
            </a:pPr>
            <a:r>
              <a:rPr lang="en-US" altLang="en-US" sz="1400" b="1" dirty="0" smtClean="0">
                <a:solidFill>
                  <a:schemeClr val="tx2">
                    <a:lumMod val="50000"/>
                  </a:schemeClr>
                </a:solidFill>
                <a:latin typeface="Calibri" panose="020F0502020204030204" pitchFamily="34" charset="0"/>
              </a:rPr>
              <a:t>FEES</a:t>
            </a:r>
          </a:p>
        </p:txBody>
      </p:sp>
      <p:graphicFrame>
        <p:nvGraphicFramePr>
          <p:cNvPr id="83" name="Table 82"/>
          <p:cNvGraphicFramePr>
            <a:graphicFrameLocks noGrp="1"/>
          </p:cNvGraphicFramePr>
          <p:nvPr>
            <p:extLst>
              <p:ext uri="{D42A27DB-BD31-4B8C-83A1-F6EECF244321}">
                <p14:modId xmlns:p14="http://schemas.microsoft.com/office/powerpoint/2010/main" val="1983842547"/>
              </p:ext>
            </p:extLst>
          </p:nvPr>
        </p:nvGraphicFramePr>
        <p:xfrm>
          <a:off x="618176" y="1881819"/>
          <a:ext cx="7772398" cy="1569720"/>
        </p:xfrm>
        <a:graphic>
          <a:graphicData uri="http://schemas.openxmlformats.org/drawingml/2006/table">
            <a:tbl>
              <a:tblPr bandRow="1"/>
              <a:tblGrid>
                <a:gridCol w="3073639"/>
                <a:gridCol w="423082"/>
                <a:gridCol w="361443"/>
                <a:gridCol w="340359"/>
                <a:gridCol w="283335"/>
                <a:gridCol w="398996"/>
                <a:gridCol w="361443"/>
                <a:gridCol w="361443"/>
                <a:gridCol w="361443"/>
                <a:gridCol w="361443"/>
                <a:gridCol w="361443"/>
                <a:gridCol w="361443"/>
                <a:gridCol w="361443"/>
                <a:gridCol w="361443"/>
              </a:tblGrid>
              <a:tr h="226381">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400"/>
                        </a:spcBef>
                      </a:pPr>
                      <a:endParaRPr lang="en-US" sz="1100" dirty="0">
                        <a:solidFill>
                          <a:schemeClr val="tx2"/>
                        </a:solidFill>
                        <a:latin typeface="+mn-lt"/>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ctr" defTabSz="914400" rtl="0" eaLnBrk="1" fontAlgn="auto" latinLnBrk="0" hangingPunct="1">
                        <a:lnSpc>
                          <a:spcPct val="100000"/>
                        </a:lnSpc>
                        <a:spcBef>
                          <a:spcPts val="400"/>
                        </a:spcBef>
                        <a:spcAft>
                          <a:spcPts val="0"/>
                        </a:spcAft>
                        <a:buClrTx/>
                        <a:buSzTx/>
                        <a:buFontTx/>
                        <a:buNone/>
                        <a:tabLst/>
                        <a:defRPr/>
                      </a:pPr>
                      <a:r>
                        <a:rPr lang="en-US" sz="1100" dirty="0" smtClean="0">
                          <a:solidFill>
                            <a:schemeClr val="tx1">
                              <a:lumMod val="85000"/>
                              <a:lumOff val="15000"/>
                            </a:schemeClr>
                          </a:solidFill>
                          <a:latin typeface="+mn-lt"/>
                        </a:rPr>
                        <a:t>Month</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gridSpan="4">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ctr" defTabSz="914400" rtl="0" eaLnBrk="1" fontAlgn="auto" latinLnBrk="0" hangingPunct="1">
                        <a:lnSpc>
                          <a:spcPct val="100000"/>
                        </a:lnSpc>
                        <a:spcBef>
                          <a:spcPts val="400"/>
                        </a:spcBef>
                        <a:spcAft>
                          <a:spcPts val="0"/>
                        </a:spcAft>
                        <a:buClrTx/>
                        <a:buSzTx/>
                        <a:buFontTx/>
                        <a:buNone/>
                        <a:tabLst/>
                        <a:defRPr/>
                      </a:pPr>
                      <a:r>
                        <a:rPr lang="en-US" sz="1100" dirty="0" smtClean="0">
                          <a:solidFill>
                            <a:schemeClr val="tx1">
                              <a:lumMod val="85000"/>
                              <a:lumOff val="15000"/>
                            </a:schemeClr>
                          </a:solidFill>
                          <a:latin typeface="+mn-lt"/>
                        </a:rPr>
                        <a:t>Month</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gridSpan="5">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ctr" defTabSz="914400" rtl="0" eaLnBrk="1" fontAlgn="auto" latinLnBrk="0" hangingPunct="1">
                        <a:lnSpc>
                          <a:spcPct val="100000"/>
                        </a:lnSpc>
                        <a:spcBef>
                          <a:spcPts val="400"/>
                        </a:spcBef>
                        <a:spcAft>
                          <a:spcPts val="0"/>
                        </a:spcAft>
                        <a:buClrTx/>
                        <a:buSzTx/>
                        <a:buFontTx/>
                        <a:buNone/>
                        <a:tabLst/>
                        <a:defRPr/>
                      </a:pPr>
                      <a:r>
                        <a:rPr lang="en-US" sz="1100" dirty="0" smtClean="0">
                          <a:solidFill>
                            <a:schemeClr val="tx1">
                              <a:lumMod val="85000"/>
                              <a:lumOff val="15000"/>
                            </a:schemeClr>
                          </a:solidFill>
                          <a:latin typeface="+mn-lt"/>
                        </a:rPr>
                        <a:t>Month</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r>
              <a:tr h="226381">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400"/>
                        </a:spcBef>
                      </a:pPr>
                      <a:endParaRPr lang="en-US" sz="1100" dirty="0">
                        <a:solidFill>
                          <a:schemeClr val="tx2"/>
                        </a:solidFill>
                        <a:latin typeface="+mn-lt"/>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8</a:t>
                      </a:r>
                      <a:endParaRPr lang="en-US" sz="1050" dirty="0">
                        <a:solidFill>
                          <a:schemeClr val="tx1">
                            <a:lumMod val="85000"/>
                            <a:lumOff val="15000"/>
                          </a:schemeClr>
                        </a:solidFill>
                        <a:latin typeface="+mn-lt"/>
                      </a:endParaRPr>
                    </a:p>
                  </a:txBody>
                  <a:tcPr marL="45720" marR="4572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15</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22</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29</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5</a:t>
                      </a:r>
                      <a:endParaRPr lang="en-US" sz="1050" dirty="0">
                        <a:solidFill>
                          <a:schemeClr val="tx1">
                            <a:lumMod val="85000"/>
                            <a:lumOff val="15000"/>
                          </a:schemeClr>
                        </a:solidFill>
                        <a:latin typeface="+mn-lt"/>
                      </a:endParaRPr>
                    </a:p>
                  </a:txBody>
                  <a:tcPr marL="45720" marR="4572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12</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19</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26</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3</a:t>
                      </a:r>
                      <a:endParaRPr lang="en-US" sz="1050" dirty="0">
                        <a:solidFill>
                          <a:schemeClr val="tx1">
                            <a:lumMod val="85000"/>
                            <a:lumOff val="15000"/>
                          </a:schemeClr>
                        </a:solidFill>
                        <a:latin typeface="+mn-lt"/>
                      </a:endParaRPr>
                    </a:p>
                  </a:txBody>
                  <a:tcPr marL="45720" marR="4572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10</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17</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24</a:t>
                      </a:r>
                      <a:endParaRPr lang="en-US" sz="1050" dirty="0">
                        <a:solidFill>
                          <a:schemeClr val="tx1">
                            <a:lumMod val="85000"/>
                            <a:lumOff val="15000"/>
                          </a:schemeClr>
                        </a:solidFill>
                        <a:latin typeface="+mn-lt"/>
                      </a:endParaRPr>
                    </a:p>
                  </a:txBody>
                  <a:tcPr marL="45720" marR="457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lnSpc>
                          <a:spcPct val="100000"/>
                        </a:lnSpc>
                        <a:spcBef>
                          <a:spcPts val="400"/>
                        </a:spcBef>
                      </a:pPr>
                      <a:r>
                        <a:rPr lang="en-US" sz="1050" dirty="0" smtClean="0">
                          <a:solidFill>
                            <a:schemeClr val="tx1">
                              <a:lumMod val="85000"/>
                              <a:lumOff val="15000"/>
                            </a:schemeClr>
                          </a:solidFill>
                          <a:latin typeface="+mn-lt"/>
                        </a:rPr>
                        <a:t>31</a:t>
                      </a:r>
                      <a:endParaRPr lang="en-US" sz="1050" dirty="0">
                        <a:solidFill>
                          <a:schemeClr val="tx1">
                            <a:lumMod val="85000"/>
                            <a:lumOff val="15000"/>
                          </a:schemeClr>
                        </a:solidFill>
                        <a:latin typeface="+mn-lt"/>
                      </a:endParaRPr>
                    </a:p>
                  </a:txBody>
                  <a:tcPr marL="45720" marR="4572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r>
              <a:tr h="3062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r>
                        <a:rPr lang="en-US" sz="1100" b="1" dirty="0" smtClean="0">
                          <a:solidFill>
                            <a:schemeClr val="tx1">
                              <a:lumMod val="85000"/>
                              <a:lumOff val="15000"/>
                            </a:schemeClr>
                          </a:solidFill>
                          <a:latin typeface="+mn-lt"/>
                        </a:rPr>
                        <a:t>Phase</a:t>
                      </a:r>
                      <a:r>
                        <a:rPr lang="en-US" sz="1100" b="1" baseline="0" dirty="0" smtClean="0">
                          <a:solidFill>
                            <a:schemeClr val="tx1">
                              <a:lumMod val="85000"/>
                              <a:lumOff val="15000"/>
                            </a:schemeClr>
                          </a:solidFill>
                          <a:latin typeface="+mn-lt"/>
                        </a:rPr>
                        <a:t> I</a:t>
                      </a:r>
                      <a:r>
                        <a:rPr lang="en-US" sz="1100" b="1" dirty="0" smtClean="0">
                          <a:solidFill>
                            <a:schemeClr val="tx1">
                              <a:lumMod val="85000"/>
                              <a:lumOff val="15000"/>
                            </a:schemeClr>
                          </a:solidFill>
                          <a:latin typeface="+mn-lt"/>
                        </a:rPr>
                        <a:t>: </a:t>
                      </a:r>
                      <a:r>
                        <a:rPr lang="en-US" sz="1100" b="0" dirty="0" smtClean="0">
                          <a:solidFill>
                            <a:schemeClr val="tx1">
                              <a:lumMod val="85000"/>
                              <a:lumOff val="15000"/>
                            </a:schemeClr>
                          </a:solidFill>
                          <a:latin typeface="+mn-lt"/>
                        </a:rPr>
                        <a:t>[Phase</a:t>
                      </a:r>
                      <a:r>
                        <a:rPr lang="en-US" sz="1100" b="0" baseline="0" dirty="0" smtClean="0">
                          <a:solidFill>
                            <a:schemeClr val="tx1">
                              <a:lumMod val="85000"/>
                              <a:lumOff val="15000"/>
                            </a:schemeClr>
                          </a:solidFill>
                          <a:latin typeface="+mn-lt"/>
                        </a:rPr>
                        <a:t> description]</a:t>
                      </a:r>
                      <a:endParaRPr lang="en-US" sz="1100" dirty="0" smtClean="0">
                        <a:solidFill>
                          <a:schemeClr val="tx1">
                            <a:lumMod val="85000"/>
                            <a:lumOff val="15000"/>
                          </a:schemeClr>
                        </a:solidFill>
                        <a:latin typeface="+mn-lt"/>
                      </a:endParaRPr>
                    </a:p>
                  </a:txBody>
                  <a:tcPr marL="45720" marR="45720" anchor="ctr">
                    <a:lnL w="6350" cap="flat" cmpd="sng" algn="ctr">
                      <a:no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r>
              <a:tr h="3062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r>
                        <a:rPr lang="en-US" sz="1100" b="1" dirty="0" smtClean="0">
                          <a:solidFill>
                            <a:schemeClr val="tx1">
                              <a:lumMod val="85000"/>
                              <a:lumOff val="15000"/>
                            </a:schemeClr>
                          </a:solidFill>
                          <a:latin typeface="+mn-lt"/>
                        </a:rPr>
                        <a:t>Phase</a:t>
                      </a:r>
                      <a:r>
                        <a:rPr lang="en-US" sz="1100" b="1" baseline="0" dirty="0" smtClean="0">
                          <a:solidFill>
                            <a:schemeClr val="tx1">
                              <a:lumMod val="85000"/>
                              <a:lumOff val="15000"/>
                            </a:schemeClr>
                          </a:solidFill>
                          <a:latin typeface="+mn-lt"/>
                        </a:rPr>
                        <a:t> II</a:t>
                      </a:r>
                      <a:r>
                        <a:rPr lang="en-US" sz="1100" b="1" dirty="0" smtClean="0">
                          <a:solidFill>
                            <a:schemeClr val="tx1">
                              <a:lumMod val="85000"/>
                              <a:lumOff val="15000"/>
                            </a:schemeClr>
                          </a:solidFill>
                          <a:latin typeface="+mn-lt"/>
                        </a:rPr>
                        <a:t>:</a:t>
                      </a:r>
                      <a:r>
                        <a:rPr lang="en-US" sz="1100" b="0" dirty="0" smtClean="0">
                          <a:solidFill>
                            <a:schemeClr val="tx1">
                              <a:lumMod val="85000"/>
                              <a:lumOff val="15000"/>
                            </a:schemeClr>
                          </a:solidFill>
                          <a:latin typeface="+mn-lt"/>
                        </a:rPr>
                        <a:t> </a:t>
                      </a:r>
                      <a:r>
                        <a:rPr kumimoji="0" lang="en-US" sz="1100" b="0" i="0" u="none" strike="noStrike" kern="0" cap="none" spc="0" normalizeH="0" baseline="0" noProof="0" dirty="0" smtClean="0">
                          <a:ln>
                            <a:noFill/>
                          </a:ln>
                          <a:solidFill>
                            <a:srgbClr val="000000">
                              <a:lumMod val="85000"/>
                              <a:lumOff val="15000"/>
                            </a:srgbClr>
                          </a:solidFill>
                          <a:effectLst/>
                          <a:uLnTx/>
                          <a:uFillTx/>
                          <a:latin typeface="Calibri"/>
                          <a:ea typeface="+mn-ea"/>
                          <a:cs typeface="+mn-cs"/>
                        </a:rPr>
                        <a:t>[Phase description]</a:t>
                      </a:r>
                      <a:endParaRPr lang="en-US" sz="1100" dirty="0" smtClean="0">
                        <a:solidFill>
                          <a:schemeClr val="tx1">
                            <a:lumMod val="85000"/>
                            <a:lumOff val="15000"/>
                          </a:schemeClr>
                        </a:solidFill>
                        <a:latin typeface="+mn-lt"/>
                      </a:endParaRPr>
                    </a:p>
                  </a:txBody>
                  <a:tcPr marL="45720" marR="45720" anchor="ctr">
                    <a:lnL w="6350" cap="flat" cmpd="sng" algn="ctr">
                      <a:no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r>
              <a:tr h="3062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lvl="0" indent="0" defTabSz="914400" eaLnBrk="1" fontAlgn="auto" latinLnBrk="0" hangingPunct="1">
                        <a:lnSpc>
                          <a:spcPct val="100000"/>
                        </a:lnSpc>
                        <a:spcBef>
                          <a:spcPts val="300"/>
                        </a:spcBef>
                        <a:spcAft>
                          <a:spcPts val="0"/>
                        </a:spcAft>
                        <a:buClrTx/>
                        <a:buSzTx/>
                        <a:buFontTx/>
                        <a:buNone/>
                        <a:tabLst/>
                        <a:defRPr/>
                      </a:pPr>
                      <a:r>
                        <a:rPr kumimoji="0" lang="en-US" sz="1100" b="1" i="0" u="none" strike="noStrike" kern="0" cap="none" spc="0" normalizeH="0" baseline="0" noProof="0" dirty="0" smtClean="0">
                          <a:ln>
                            <a:noFill/>
                          </a:ln>
                          <a:solidFill>
                            <a:srgbClr val="000000">
                              <a:lumMod val="85000"/>
                              <a:lumOff val="15000"/>
                            </a:srgbClr>
                          </a:solidFill>
                          <a:effectLst/>
                          <a:uLnTx/>
                          <a:uFillTx/>
                          <a:latin typeface="Calibri"/>
                          <a:ea typeface="+mn-ea"/>
                          <a:cs typeface="+mn-cs"/>
                        </a:rPr>
                        <a:t>Phase II:</a:t>
                      </a:r>
                      <a:r>
                        <a:rPr kumimoji="0" lang="en-US" sz="1100" b="0" i="0" u="none" strike="noStrike" kern="0" cap="none" spc="0" normalizeH="0" baseline="0" noProof="0" dirty="0" smtClean="0">
                          <a:ln>
                            <a:noFill/>
                          </a:ln>
                          <a:solidFill>
                            <a:srgbClr val="000000">
                              <a:lumMod val="85000"/>
                              <a:lumOff val="15000"/>
                            </a:srgbClr>
                          </a:solidFill>
                          <a:effectLst/>
                          <a:uLnTx/>
                          <a:uFillTx/>
                          <a:latin typeface="Calibri"/>
                          <a:ea typeface="+mn-ea"/>
                          <a:cs typeface="+mn-cs"/>
                        </a:rPr>
                        <a:t> [Phase description]</a:t>
                      </a:r>
                    </a:p>
                  </a:txBody>
                  <a:tcPr marL="45720" marR="45720" anchor="ctr">
                    <a:lnL w="6350" cap="flat" cmpd="sng" algn="ctr">
                      <a:no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B4B4B4"/>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B4B4B4"/>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12700" cap="flat" cmpd="sng" algn="ctr">
                      <a:solidFill>
                        <a:srgbClr val="313131"/>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6350" cap="flat" cmpd="sng" algn="ctr">
                      <a:solidFill>
                        <a:srgbClr val="8C8C8C">
                          <a:lumMod val="40000"/>
                          <a:lumOff val="60000"/>
                        </a:srgbClr>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nSpc>
                          <a:spcPct val="100000"/>
                        </a:lnSpc>
                        <a:spcBef>
                          <a:spcPts val="300"/>
                        </a:spcBef>
                      </a:pPr>
                      <a:endParaRPr lang="en-US" sz="1100" dirty="0">
                        <a:solidFill>
                          <a:schemeClr val="tx2"/>
                        </a:solidFill>
                        <a:latin typeface="+mn-lt"/>
                      </a:endParaRPr>
                    </a:p>
                  </a:txBody>
                  <a:tcPr marT="91440" marB="91440" anchor="ctr">
                    <a:lnL w="6350" cap="flat" cmpd="sng" algn="ctr">
                      <a:solidFill>
                        <a:srgbClr val="8C8C8C">
                          <a:lumMod val="40000"/>
                          <a:lumOff val="60000"/>
                        </a:srgbClr>
                      </a:solidFill>
                      <a:prstDash val="solid"/>
                      <a:round/>
                      <a:headEnd type="none" w="med" len="med"/>
                      <a:tailEnd type="none" w="med" len="med"/>
                    </a:lnL>
                    <a:lnR w="12700" cap="flat" cmpd="sng" algn="ctr">
                      <a:solidFill>
                        <a:srgbClr val="313131"/>
                      </a:solidFill>
                      <a:prstDash val="solid"/>
                      <a:round/>
                      <a:headEnd type="none" w="med" len="med"/>
                      <a:tailEnd type="none" w="med" len="med"/>
                    </a:lnR>
                    <a:lnT w="6350" cap="flat" cmpd="sng" algn="ctr">
                      <a:solidFill>
                        <a:srgbClr val="8C8C8C"/>
                      </a:solidFill>
                      <a:prstDash val="solid"/>
                      <a:round/>
                      <a:headEnd type="none" w="med" len="med"/>
                      <a:tailEnd type="none" w="med" len="med"/>
                    </a:lnT>
                    <a:lnB w="6350" cap="flat" cmpd="sng" algn="ctr">
                      <a:solidFill>
                        <a:srgbClr val="8C8C8C"/>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4" name="Rectangle 83"/>
          <p:cNvSpPr/>
          <p:nvPr/>
        </p:nvSpPr>
        <p:spPr bwMode="gray">
          <a:xfrm>
            <a:off x="3701480" y="2455827"/>
            <a:ext cx="1153855" cy="2421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85" name="Rectangle 84"/>
          <p:cNvSpPr/>
          <p:nvPr/>
        </p:nvSpPr>
        <p:spPr bwMode="gray">
          <a:xfrm>
            <a:off x="5134746" y="2825683"/>
            <a:ext cx="2007556" cy="2310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87" name="Rectangle 86"/>
          <p:cNvSpPr/>
          <p:nvPr/>
        </p:nvSpPr>
        <p:spPr bwMode="gray">
          <a:xfrm>
            <a:off x="7880088" y="3565907"/>
            <a:ext cx="522579" cy="153888"/>
          </a:xfrm>
          <a:prstGeom prst="rect">
            <a:avLst/>
          </a:prstGeom>
        </p:spPr>
        <p:txBody>
          <a:bodyPr wrap="none" lIns="0" tIns="0" rIns="0" bIns="0">
            <a:spAutoFit/>
          </a:bodyPr>
          <a:lstStyle/>
          <a:p>
            <a:r>
              <a:rPr lang="en-US" sz="1000" dirty="0" smtClean="0">
                <a:solidFill>
                  <a:schemeClr val="tx2">
                    <a:lumMod val="50000"/>
                  </a:schemeClr>
                </a:solidFill>
              </a:rPr>
              <a:t>Milestone</a:t>
            </a:r>
          </a:p>
        </p:txBody>
      </p:sp>
      <p:sp>
        <p:nvSpPr>
          <p:cNvPr id="89" name="Diamond 88"/>
          <p:cNvSpPr/>
          <p:nvPr/>
        </p:nvSpPr>
        <p:spPr>
          <a:xfrm>
            <a:off x="7674026" y="3566452"/>
            <a:ext cx="154546" cy="12305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lumMod val="50000"/>
                </a:schemeClr>
              </a:solidFill>
              <a:latin typeface="Arial" pitchFamily="34" charset="0"/>
              <a:cs typeface="Arial" pitchFamily="34" charset="0"/>
            </a:endParaRPr>
          </a:p>
        </p:txBody>
      </p:sp>
      <p:sp>
        <p:nvSpPr>
          <p:cNvPr id="92" name="Diamond 91"/>
          <p:cNvSpPr/>
          <p:nvPr/>
        </p:nvSpPr>
        <p:spPr>
          <a:xfrm>
            <a:off x="4863369" y="2489798"/>
            <a:ext cx="226271" cy="19818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lumMod val="50000"/>
                </a:schemeClr>
              </a:solidFill>
              <a:latin typeface="Arial" pitchFamily="34" charset="0"/>
              <a:cs typeface="Arial" pitchFamily="34" charset="0"/>
            </a:endParaRPr>
          </a:p>
        </p:txBody>
      </p:sp>
      <p:sp>
        <p:nvSpPr>
          <p:cNvPr id="93" name="Diamond 92"/>
          <p:cNvSpPr/>
          <p:nvPr/>
        </p:nvSpPr>
        <p:spPr>
          <a:xfrm>
            <a:off x="7182192" y="2836751"/>
            <a:ext cx="226271" cy="19818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703394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Agreement</a:t>
            </a:r>
            <a:endParaRPr lang="en-US" dirty="0">
              <a:solidFill>
                <a:schemeClr val="tx2">
                  <a:lumMod val="75000"/>
                </a:schemeClr>
              </a:solidFill>
            </a:endParaRPr>
          </a:p>
        </p:txBody>
      </p:sp>
      <p:sp>
        <p:nvSpPr>
          <p:cNvPr id="4" name="Slide Number Placeholder 3"/>
          <p:cNvSpPr>
            <a:spLocks noGrp="1"/>
          </p:cNvSpPr>
          <p:nvPr>
            <p:ph type="sldNum" sz="quarter" idx="4"/>
          </p:nvPr>
        </p:nvSpPr>
        <p:spPr>
          <a:xfrm>
            <a:off x="8153401" y="6305014"/>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8</a:t>
            </a:fld>
            <a:endParaRPr lang="en-US" dirty="0">
              <a:solidFill>
                <a:schemeClr val="bg1">
                  <a:lumMod val="5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357803345"/>
              </p:ext>
            </p:extLst>
          </p:nvPr>
        </p:nvGraphicFramePr>
        <p:xfrm>
          <a:off x="412750" y="2614907"/>
          <a:ext cx="6995160" cy="1676400"/>
        </p:xfrm>
        <a:graphic>
          <a:graphicData uri="http://schemas.openxmlformats.org/drawingml/2006/table">
            <a:tbl>
              <a:tblPr firstRow="1" firstCol="1" bandRow="1"/>
              <a:tblGrid>
                <a:gridCol w="2926080"/>
                <a:gridCol w="342900"/>
                <a:gridCol w="3726180"/>
              </a:tblGrid>
              <a:tr h="0">
                <a:tc>
                  <a:txBody>
                    <a:bodyPr/>
                    <a:lstStyle/>
                    <a:p>
                      <a:pPr marL="0" marR="0">
                        <a:spcBef>
                          <a:spcPts val="0"/>
                        </a:spcBef>
                        <a:spcAft>
                          <a:spcPts val="300"/>
                        </a:spcAft>
                      </a:pPr>
                      <a:r>
                        <a:rPr lang="en-US" sz="1100" b="1" dirty="0">
                          <a:solidFill>
                            <a:schemeClr val="tx1"/>
                          </a:solidFill>
                          <a:effectLst/>
                          <a:highlight>
                            <a:srgbClr val="FFFF00"/>
                          </a:highlight>
                          <a:latin typeface="Calibri" panose="020F0502020204030204" pitchFamily="34" charset="0"/>
                          <a:ea typeface="Cambria" panose="02040503050406030204" pitchFamily="18" charset="0"/>
                          <a:cs typeface="Cambria" panose="02040503050406030204" pitchFamily="18" charset="0"/>
                        </a:rPr>
                        <a:t>[PARTNER FULL NAME]</a:t>
                      </a: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ECONET VENTURES LLC</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r>
              <a:tr h="0">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By:</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By: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100" b="1" dirty="0">
                          <a:effectLst/>
                          <a:highlight>
                            <a:srgbClr val="FFFF00"/>
                          </a:highligh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300"/>
                        </a:spcAft>
                      </a:pPr>
                      <a:r>
                        <a:rPr lang="en-US" sz="1100" b="1" dirty="0">
                          <a:effectLst/>
                          <a:highlight>
                            <a:srgbClr val="FFFF00"/>
                          </a:highligh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spcBef>
                          <a:spcPts val="0"/>
                        </a:spcBef>
                        <a:spcAft>
                          <a:spcPts val="300"/>
                        </a:spcAft>
                        <a:tabLst>
                          <a:tab pos="624205" algn="l"/>
                        </a:tabLs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Printed Name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Printed Name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spcBef>
                          <a:spcPts val="0"/>
                        </a:spcBef>
                        <a:spcAft>
                          <a:spcPts val="300"/>
                        </a:spcAft>
                      </a:pPr>
                      <a:r>
                        <a:rPr lang="en-US" sz="1100" b="1" dirty="0">
                          <a:effectLst/>
                          <a:highlight>
                            <a:srgbClr val="FFFF00"/>
                          </a:highligh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Title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Title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indent="457200">
                        <a:spcBef>
                          <a:spcPts val="0"/>
                        </a:spcBef>
                        <a:spcAft>
                          <a:spcPts val="300"/>
                        </a:spcAft>
                      </a:pPr>
                      <a:r>
                        <a:rPr lang="en-US" sz="1100" b="1" dirty="0">
                          <a:effectLst/>
                          <a:highlight>
                            <a:srgbClr val="FFFF00"/>
                          </a:highligh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spcBef>
                          <a:spcPts val="0"/>
                        </a:spcBef>
                        <a:spcAft>
                          <a:spcPts val="300"/>
                        </a:spcAft>
                      </a:pPr>
                      <a:r>
                        <a:rPr lang="en-US" sz="1100" b="1" dirty="0">
                          <a:effectLst/>
                          <a:highlight>
                            <a:srgbClr val="FFFF00"/>
                          </a:highlight>
                          <a:latin typeface="Calibri" panose="020F0502020204030204" pitchFamily="34" charset="0"/>
                          <a:ea typeface="Cambria" panose="02040503050406030204" pitchFamily="18" charset="0"/>
                          <a:cs typeface="Cambria" panose="02040503050406030204" pitchFamily="18" charset="0"/>
                        </a:rPr>
                        <a:t>XXX</a:t>
                      </a:r>
                      <a:r>
                        <a:rPr lang="en-US" sz="1100" b="1" dirty="0">
                          <a:effectLst/>
                          <a:latin typeface="Calibri" panose="020F0502020204030204" pitchFamily="34" charset="0"/>
                          <a:ea typeface="Cambria" panose="02040503050406030204" pitchFamily="18" charset="0"/>
                          <a:cs typeface="Cambria" panose="02040503050406030204" pitchFamily="18" charset="0"/>
                        </a:rPr>
                        <a:t>, 2015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Date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300"/>
                        </a:spcAft>
                      </a:pPr>
                      <a:r>
                        <a:rPr lang="en-US" sz="1100" b="1" dirty="0">
                          <a:effectLst/>
                          <a:latin typeface="Calibri" panose="020F0502020204030204" pitchFamily="34" charset="0"/>
                          <a:ea typeface="Cambria" panose="02040503050406030204" pitchFamily="18" charset="0"/>
                          <a:cs typeface="Cambria" panose="02040503050406030204" pitchFamily="18" charset="0"/>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0"/>
                        </a:spcBef>
                        <a:spcAft>
                          <a:spcPts val="300"/>
                        </a:spcAft>
                      </a:pPr>
                      <a:r>
                        <a:rPr lang="en-US" sz="1100" dirty="0">
                          <a:effectLst/>
                          <a:latin typeface="Calibri" panose="020F0502020204030204" pitchFamily="34" charset="0"/>
                          <a:ea typeface="Cambria" panose="02040503050406030204" pitchFamily="18" charset="0"/>
                          <a:cs typeface="Cambria" panose="02040503050406030204" pitchFamily="18" charset="0"/>
                        </a:rPr>
                        <a:t>Date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0" name="TextBox 6"/>
          <p:cNvSpPr txBox="1">
            <a:spLocks noChangeArrowheads="1"/>
          </p:cNvSpPr>
          <p:nvPr/>
        </p:nvSpPr>
        <p:spPr bwMode="auto">
          <a:xfrm>
            <a:off x="412750" y="1226398"/>
            <a:ext cx="84780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15888" indent="-115888"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0" marR="0" algn="just">
              <a:spcBef>
                <a:spcPts val="0"/>
              </a:spcBef>
              <a:spcAft>
                <a:spcPts val="0"/>
              </a:spcAft>
            </a:pPr>
            <a:r>
              <a:rPr lang="en-US" altLang="en-US" sz="1200" dirty="0">
                <a:solidFill>
                  <a:schemeClr val="tx2">
                    <a:lumMod val="50000"/>
                  </a:schemeClr>
                </a:solidFill>
                <a:latin typeface="Calibri" panose="020F0502020204030204" pitchFamily="34" charset="0"/>
              </a:rPr>
              <a:t>Thank you for the opportunity to assist </a:t>
            </a:r>
            <a:r>
              <a:rPr lang="en-US" sz="1200" b="1" dirty="0" smtClean="0">
                <a:solidFill>
                  <a:schemeClr val="tx2">
                    <a:lumMod val="50000"/>
                  </a:schemeClr>
                </a:solidFill>
                <a:highlight>
                  <a:srgbClr val="FFFF00"/>
                </a:highlight>
                <a:latin typeface="Calibri"/>
                <a:ea typeface="Cambria" panose="02040503050406030204" pitchFamily="18" charset="0"/>
                <a:cs typeface="Times New Roman" panose="02020603050405020304" pitchFamily="18" charset="0"/>
              </a:rPr>
              <a:t>MEMBER.  </a:t>
            </a:r>
            <a:r>
              <a:rPr lang="en-US" sz="1200" dirty="0">
                <a:solidFill>
                  <a:schemeClr val="tx2">
                    <a:lumMod val="50000"/>
                  </a:schemeClr>
                </a:solidFill>
                <a:latin typeface="Calibri" panose="020F0502020204030204" pitchFamily="34" charset="0"/>
              </a:rPr>
              <a:t>Latinum is </a:t>
            </a:r>
            <a:r>
              <a:rPr lang="en-US" altLang="en-US" sz="1200" dirty="0">
                <a:solidFill>
                  <a:schemeClr val="tx2">
                    <a:lumMod val="50000"/>
                  </a:schemeClr>
                </a:solidFill>
                <a:latin typeface="Calibri" panose="020F0502020204030204" pitchFamily="34" charset="0"/>
              </a:rPr>
              <a:t>eager to serve you on this important </a:t>
            </a:r>
            <a:r>
              <a:rPr lang="en-US" altLang="en-US" sz="1200" dirty="0" smtClean="0">
                <a:solidFill>
                  <a:schemeClr val="tx2">
                    <a:lumMod val="50000"/>
                  </a:schemeClr>
                </a:solidFill>
                <a:latin typeface="Calibri" panose="020F0502020204030204" pitchFamily="34" charset="0"/>
              </a:rPr>
              <a:t>project </a:t>
            </a:r>
            <a:r>
              <a:rPr lang="en-US" altLang="en-US" sz="1200" dirty="0">
                <a:solidFill>
                  <a:schemeClr val="tx2">
                    <a:lumMod val="50000"/>
                  </a:schemeClr>
                </a:solidFill>
                <a:latin typeface="Calibri" panose="020F0502020204030204" pitchFamily="34" charset="0"/>
              </a:rPr>
              <a:t>and </a:t>
            </a:r>
            <a:r>
              <a:rPr lang="en-US" altLang="en-US" sz="1200" dirty="0" smtClean="0">
                <a:solidFill>
                  <a:schemeClr val="tx2">
                    <a:lumMod val="50000"/>
                  </a:schemeClr>
                </a:solidFill>
                <a:latin typeface="Calibri" panose="020F0502020204030204" pitchFamily="34" charset="0"/>
              </a:rPr>
              <a:t>we look </a:t>
            </a:r>
            <a:r>
              <a:rPr lang="en-US" altLang="en-US" sz="1200" dirty="0">
                <a:solidFill>
                  <a:schemeClr val="tx2">
                    <a:lumMod val="50000"/>
                  </a:schemeClr>
                </a:solidFill>
                <a:latin typeface="Calibri" panose="020F0502020204030204" pitchFamily="34" charset="0"/>
              </a:rPr>
              <a:t>forward to working closely with </a:t>
            </a:r>
            <a:r>
              <a:rPr lang="en-US" altLang="en-US" sz="1200" dirty="0" smtClean="0">
                <a:solidFill>
                  <a:schemeClr val="tx2">
                    <a:lumMod val="50000"/>
                  </a:schemeClr>
                </a:solidFill>
                <a:latin typeface="Calibri" panose="020F0502020204030204" pitchFamily="34" charset="0"/>
              </a:rPr>
              <a:t>you.</a:t>
            </a:r>
          </a:p>
          <a:p>
            <a:pPr marL="0" marR="0" algn="just">
              <a:spcBef>
                <a:spcPts val="0"/>
              </a:spcBef>
              <a:spcAft>
                <a:spcPts val="0"/>
              </a:spcAft>
            </a:pPr>
            <a:endPar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endParaRPr>
          </a:p>
          <a:p>
            <a:pPr marL="0" marR="0" algn="just">
              <a:spcBef>
                <a:spcPts val="0"/>
              </a:spcBef>
              <a:spcAft>
                <a:spcPts val="0"/>
              </a:spcAft>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By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signing below, </a:t>
            </a:r>
            <a:r>
              <a:rPr lang="en-US" sz="1200" b="1" dirty="0">
                <a:solidFill>
                  <a:schemeClr val="tx2">
                    <a:lumMod val="50000"/>
                  </a:schemeClr>
                </a:solidFill>
                <a:highlight>
                  <a:srgbClr val="FFFF00"/>
                </a:highlight>
                <a:latin typeface="Calibri"/>
                <a:ea typeface="Cambria" panose="02040503050406030204" pitchFamily="18" charset="0"/>
                <a:cs typeface="Times New Roman" panose="02020603050405020304" pitchFamily="18" charset="0"/>
              </a:rPr>
              <a:t>MEMBER</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agrees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to the terms of this proposal. </a:t>
            </a:r>
            <a:endParaRPr lang="en-US" sz="1400" dirty="0">
              <a:solidFill>
                <a:schemeClr val="tx2">
                  <a:lumMod val="50000"/>
                </a:schemeClr>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80194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tx2">
                    <a:lumMod val="75000"/>
                  </a:schemeClr>
                </a:solidFill>
              </a:rPr>
              <a:t>Appendix: Terms and Conditions</a:t>
            </a:r>
            <a:endParaRPr lang="en-US" sz="2200" dirty="0">
              <a:solidFill>
                <a:schemeClr val="tx2">
                  <a:lumMod val="75000"/>
                </a:schemeClr>
              </a:solidFill>
            </a:endParaRPr>
          </a:p>
        </p:txBody>
      </p:sp>
      <p:sp>
        <p:nvSpPr>
          <p:cNvPr id="4" name="Slide Number Placeholder 3"/>
          <p:cNvSpPr>
            <a:spLocks noGrp="1"/>
          </p:cNvSpPr>
          <p:nvPr>
            <p:ph type="sldNum" sz="quarter" idx="4"/>
          </p:nvPr>
        </p:nvSpPr>
        <p:spPr>
          <a:xfrm>
            <a:off x="8153401" y="6289516"/>
            <a:ext cx="863600" cy="365760"/>
          </a:xfrm>
        </p:spPr>
        <p:txBody>
          <a:bodyPr/>
          <a:lstStyle/>
          <a:p>
            <a:pPr fontAlgn="base">
              <a:spcBef>
                <a:spcPct val="0"/>
              </a:spcBef>
              <a:spcAft>
                <a:spcPct val="0"/>
              </a:spcAft>
            </a:pPr>
            <a:fld id="{16D6C5BA-7684-40E9-9185-BB391CD7217B}" type="slidenum">
              <a:rPr lang="en-US" smtClean="0">
                <a:solidFill>
                  <a:schemeClr val="bg1">
                    <a:lumMod val="50000"/>
                  </a:schemeClr>
                </a:solidFill>
              </a:rPr>
              <a:pPr fontAlgn="base">
                <a:spcBef>
                  <a:spcPct val="0"/>
                </a:spcBef>
                <a:spcAft>
                  <a:spcPct val="0"/>
                </a:spcAft>
              </a:pPr>
              <a:t>9</a:t>
            </a:fld>
            <a:endParaRPr lang="en-US" dirty="0">
              <a:solidFill>
                <a:schemeClr val="bg1">
                  <a:lumMod val="50000"/>
                </a:schemeClr>
              </a:solidFill>
            </a:endParaRPr>
          </a:p>
        </p:txBody>
      </p:sp>
      <p:sp>
        <p:nvSpPr>
          <p:cNvPr id="7" name="Rectangle 6"/>
          <p:cNvSpPr>
            <a:spLocks noChangeArrowheads="1"/>
          </p:cNvSpPr>
          <p:nvPr/>
        </p:nvSpPr>
        <p:spPr bwMode="auto">
          <a:xfrm>
            <a:off x="152399" y="907950"/>
            <a:ext cx="8734425" cy="33938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1pPr>
            <a:lvl2pPr marL="742950" indent="-285750" eaLnBrk="0" hangingPunct="0">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2pPr>
            <a:lvl3pPr marL="1143000" indent="-228600" eaLnBrk="0" hangingPunct="0">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3pPr>
            <a:lvl4pPr marL="1600200" indent="-228600" eaLnBrk="0" hangingPunct="0">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4pPr>
            <a:lvl5pPr marL="2057400" indent="-228600" eaLnBrk="0" hangingPunct="0">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14900" algn="l"/>
                <a:tab pos="5029200" algn="l"/>
                <a:tab pos="6913563" algn="l"/>
                <a:tab pos="7027863" algn="l"/>
                <a:tab pos="8167688" algn="r"/>
              </a:tabLst>
              <a:defRPr sz="1600">
                <a:solidFill>
                  <a:schemeClr val="tx1"/>
                </a:solidFill>
                <a:latin typeface="Arial" panose="020B0604020202020204" pitchFamily="34" charset="0"/>
                <a:cs typeface="Arial" panose="020B0604020202020204" pitchFamily="34" charset="0"/>
              </a:defRPr>
            </a:lvl9pPr>
          </a:lstStyle>
          <a:p>
            <a:pPr algn="just" defTabSz="914400" fontAlgn="base">
              <a:spcBef>
                <a:spcPts val="1200"/>
              </a:spcBef>
              <a:spcAft>
                <a:spcPct val="0"/>
              </a:spcAft>
            </a:pPr>
            <a:r>
              <a:rPr lang="en-US" altLang="en-US" sz="1200" b="1" dirty="0" smtClean="0">
                <a:solidFill>
                  <a:schemeClr val="tx2">
                    <a:lumMod val="50000"/>
                  </a:schemeClr>
                </a:solidFill>
                <a:latin typeface="Calibri" panose="020F0502020204030204" pitchFamily="34" charset="0"/>
              </a:rPr>
              <a:t>PAYMENT</a:t>
            </a:r>
            <a:endParaRPr lang="en-US" alt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endParaRPr>
          </a:p>
          <a:p>
            <a:pPr algn="just">
              <a:spcBef>
                <a:spcPts val="1200"/>
              </a:spcBef>
            </a:pP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Member X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may use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available Account Support Hours (ASH) towards the project.  For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incremental costs beyond ASH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utilized, the following terms apply:</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225425" marR="0" lvl="0" indent="-225425" algn="just">
              <a:spcBef>
                <a:spcPts val="1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50% of project costs will be invoiced on the project start date, and 50% of project costs will be invoiced on the deliverable date. </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225425" marR="0" lvl="0" indent="-225425" algn="just">
              <a:spcBef>
                <a:spcPts val="1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Latinum will provide an invoice.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Member X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will specify a recipient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a:t>
            </a:r>
            <a:r>
              <a:rPr lang="en-US" sz="1200" i="1"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e.g.</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name, email and phone number) who can promptly process  invoices (“Invoice POC”) and will promptly</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notify Latinum in the event of any change in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Member X’s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Invoice POC (</a:t>
            </a:r>
            <a:r>
              <a:rPr lang="en-US" sz="1200" i="1"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e.g.,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change in the identity of such designated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recipient, email address and/or phone number).</a:t>
            </a:r>
          </a:p>
          <a:p>
            <a:pPr marL="225425" marR="0" lvl="0" indent="-225425" algn="just">
              <a:spcBef>
                <a:spcPts val="1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If a Purchase Order is required,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Member X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will provide order number at least 3 days prior to the invoice date. </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225425" marR="0" lvl="0" indent="-225425" algn="just">
              <a:spcBef>
                <a:spcPts val="1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Payment </a:t>
            </a:r>
            <a:r>
              <a:rPr lang="en-US" sz="1200" dirty="0" smtClean="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of each invoice shall be </a:t>
            </a: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made within 30 days of receipt of the invoice.  </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marL="225425" marR="0" lvl="0" indent="-225425" algn="just">
              <a:spcBef>
                <a:spcPts val="1200"/>
              </a:spcBef>
              <a:spcAft>
                <a:spcPts val="300"/>
              </a:spcAft>
              <a:buClr>
                <a:srgbClr val="0070C0"/>
              </a:buClr>
              <a:buFont typeface="Wingdings" panose="05000000000000000000" pitchFamily="2" charset="2"/>
              <a:buChar char="§"/>
            </a:pPr>
            <a:r>
              <a:rPr lang="en-US" sz="1200" dirty="0">
                <a:solidFill>
                  <a:schemeClr val="tx2">
                    <a:lumMod val="50000"/>
                  </a:schemeClr>
                </a:solidFill>
                <a:latin typeface="Calibri" panose="020F0502020204030204" pitchFamily="34" charset="0"/>
                <a:ea typeface="Cambria" panose="02040503050406030204" pitchFamily="18" charset="0"/>
                <a:cs typeface="Times New Roman" panose="02020603050405020304" pitchFamily="18" charset="0"/>
              </a:rPr>
              <a:t>Payments not made within 45 days shall accrue interest at the rate of one percent (1%) per calendar month.</a:t>
            </a:r>
            <a:endParaRPr lang="en-US" sz="1200" dirty="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algn="just" defTabSz="914400" fontAlgn="base">
              <a:spcBef>
                <a:spcPts val="1200"/>
              </a:spcBef>
              <a:spcAft>
                <a:spcPct val="0"/>
              </a:spcAft>
            </a:pPr>
            <a:endParaRPr lang="en-US" altLang="en-US" sz="1200" b="1" dirty="0" smtClean="0">
              <a:solidFill>
                <a:schemeClr val="tx2">
                  <a:lumMod val="50000"/>
                </a:schemeClr>
              </a:solidFill>
              <a:latin typeface="Calibri" panose="020F0502020204030204" pitchFamily="34" charset="0"/>
            </a:endParaRPr>
          </a:p>
        </p:txBody>
      </p:sp>
    </p:spTree>
    <p:extLst>
      <p:ext uri="{BB962C8B-B14F-4D97-AF65-F5344CB8AC3E}">
        <p14:creationId xmlns:p14="http://schemas.microsoft.com/office/powerpoint/2010/main" val="220030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6_Latinum Theme">
  <a:themeElements>
    <a:clrScheme name="New Latinum">
      <a:dk1>
        <a:srgbClr val="000000"/>
      </a:dk1>
      <a:lt1>
        <a:srgbClr val="FFFFFF"/>
      </a:lt1>
      <a:dk2>
        <a:srgbClr val="999999"/>
      </a:dk2>
      <a:lt2>
        <a:srgbClr val="EAEAEE"/>
      </a:lt2>
      <a:accent1>
        <a:srgbClr val="0063BE"/>
      </a:accent1>
      <a:accent2>
        <a:srgbClr val="FF6F20"/>
      </a:accent2>
      <a:accent3>
        <a:srgbClr val="66BC29"/>
      </a:accent3>
      <a:accent4>
        <a:srgbClr val="55C5E9"/>
      </a:accent4>
      <a:accent5>
        <a:srgbClr val="AFA79F"/>
      </a:accent5>
      <a:accent6>
        <a:srgbClr val="47474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dirty="0" err="1"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34095</TotalTime>
  <Words>1050</Words>
  <Application>Microsoft Office PowerPoint</Application>
  <PresentationFormat>On-screen Show (4:3)</PresentationFormat>
  <Paragraphs>164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Cambria</vt:lpstr>
      <vt:lpstr>Tahoma</vt:lpstr>
      <vt:lpstr>Times New Roman</vt:lpstr>
      <vt:lpstr>Wingdings</vt:lpstr>
      <vt:lpstr>Wingdings 2</vt:lpstr>
      <vt:lpstr>6_Latinum Theme</vt:lpstr>
      <vt:lpstr>Latinum Solutions Proposal for Assistance in [insert type of project] [Insert Member Logo]     [Date]</vt:lpstr>
      <vt:lpstr>Content</vt:lpstr>
      <vt:lpstr>Background &amp; Objectives</vt:lpstr>
      <vt:lpstr>Approach &amp; Deliverables</vt:lpstr>
      <vt:lpstr>Approach &amp; Deliverables</vt:lpstr>
      <vt:lpstr>Resources &amp; Data Considerations</vt:lpstr>
      <vt:lpstr>Timing &amp; Fees</vt:lpstr>
      <vt:lpstr>Agreement</vt:lpstr>
      <vt:lpstr>Appendix: Terms and Conditions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dc:creator>
  <cp:lastModifiedBy>Ella</cp:lastModifiedBy>
  <cp:revision>261</cp:revision>
  <cp:lastPrinted>2014-05-21T13:39:10Z</cp:lastPrinted>
  <dcterms:created xsi:type="dcterms:W3CDTF">2014-01-16T11:05:05Z</dcterms:created>
  <dcterms:modified xsi:type="dcterms:W3CDTF">2015-12-01T21:54:42Z</dcterms:modified>
</cp:coreProperties>
</file>