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2"/>
    <p:restoredTop sz="94599"/>
  </p:normalViewPr>
  <p:slideViewPr>
    <p:cSldViewPr snapToGrid="0">
      <p:cViewPr varScale="1">
        <p:scale>
          <a:sx n="107" d="100"/>
          <a:sy n="107" d="100"/>
        </p:scale>
        <p:origin x="120" y="5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94cb8f09a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94cb8f09a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Crabs and birds and turtles all use the beaches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94cb8f09a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94cb8f09a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Coral reefs are a habitat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94cb8f09a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94cb8f09a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Delaware and tourism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94cb8f09a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94cb8f09a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of the policy they can use to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94cb8f09a_0_1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94cb8f09a_0_1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94cb8f09a_0_1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94cb8f09a_0_14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Wihtout tourism each Delaware household would pay an additional 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94cb8f09a_0_1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94cb8f09a_0_1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94cb8f09a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94cb8f09a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oceanservice.noaa.gov/facts/population.html" TargetMode="External"/><Relationship Id="rId7" Type="http://schemas.openxmlformats.org/officeDocument/2006/relationships/hyperlink" Target="https://www.delawareonline.com/story/news/2016/01/24/blizzard-recovery-dunes-washed-away-debris-litters-streets/79171696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res.cloudinary.com/simpleview/image/upload/v1519311006/clients/delaware/The_Value_of_Tourism_2016_e0290f01-26ae-4016-a6b4-9dfdb7726ec9.pdf" TargetMode="External"/><Relationship Id="rId5" Type="http://schemas.openxmlformats.org/officeDocument/2006/relationships/hyperlink" Target="http://www.reefresilience.org/coral-reefs/stressors/local-stressors/coastal-development/" TargetMode="External"/><Relationship Id="rId4" Type="http://schemas.openxmlformats.org/officeDocument/2006/relationships/hyperlink" Target="https://www.seeturtles.org/coastal-developmen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Coastal Development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By: George Watson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232922"/>
            <a:ext cx="89916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Attached is my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powerpoint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for my Urban Issues project. My three exam questions are: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1.) What percent of the United States’ population lives along coastlines?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       - Answer: about 40%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2.) How much does the average Delaware household save due to tourism?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       - Answer: $1,434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3.) List 2 of 3 Environmental impacts discussed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       -Answer: Coral Reef Destruction, Pollution, Increase of flooding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569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Coastal Development?</a:t>
            </a: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Broad term used to describe many human activities along coastlines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Homes, infrastructure, oil platform construction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Around 40% of the U.S population lives along coastlines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Major cities such as New York and Houston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Has a major impact on the surrounding ecosystem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Erosion and habitat loss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Urbanization along coasts can have a positive economic impact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Tourism is major economic driver for most coastal regions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Environmental Impacts</a:t>
            </a:r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Coral Reef Destruction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Decreases the diversity of the ecosystem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Habitat for species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Dirties the water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Pollution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Runoff from nearby waste treatment plants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Can cause algal blooms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Increases air pollution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Increase of flooding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Natural wetlands are destroyed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Economic Impacts</a:t>
            </a:r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Development and tourism usually have a positive correlation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Tourism is the biggest source of income for many coastal regions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Development has many economic benefits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Creates jobs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Stimulates the local economy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Brings in more people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Governmental Role in Coastal Development </a:t>
            </a:r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Local Governments play an important role in development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Zoning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Tax breaks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Federal Govt. often pay for disaster relief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FEMA flood insurance program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 FEMA offers to insure people in flood prone regions 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Policy Argument Against Urbanization of Coasts</a:t>
            </a:r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Loss of life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Worsens extreme weather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Hurricanes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Flooding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Damage cleanup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Cleanup costs are usually charged to governmental entities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Preventative measures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Wetlands prevent damage by storing large quantities of water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Policy Argument for Coastal Development</a:t>
            </a:r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Can spur economic development in small towns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Tourism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Increases tax revenue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Helps the economy of the entire state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People want to be able to go to the beach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Delaware and Coastal Development</a:t>
            </a:r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 receives around 9 million tourists per year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 state population is about 960,000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7.5% of employment in DE is related to tourism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4th largest private employer in the state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Tourism saves the average household $1,434 in taxes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Delaware has spent $100 million on sand dunes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To prevent coastline damage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These dunes were destroyed in a storm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 federal government had to pay to repair the damage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Delaware has lost about 54% of its wetlands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Most of these have been lost due to economic development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34" name="Google Shape;134;p21"/>
          <p:cNvSpPr txBox="1"/>
          <p:nvPr/>
        </p:nvSpPr>
        <p:spPr>
          <a:xfrm>
            <a:off x="311700" y="1087125"/>
            <a:ext cx="7049700" cy="23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https://oceanservice.noaa.gov/facts/population.html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https://www.seeturtles.org/coastal-development/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sng">
                <a:solidFill>
                  <a:schemeClr val="hlink"/>
                </a:solidFill>
                <a:hlinkClick r:id="rId5"/>
              </a:rPr>
              <a:t>http://www.reefresilience.org/coral-reefs/stressors/local-stressors/coastal-development/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sng">
                <a:solidFill>
                  <a:schemeClr val="hlink"/>
                </a:solidFill>
                <a:hlinkClick r:id="rId6"/>
              </a:rPr>
              <a:t>http://res.cloudinary.com/simpleview/image/upload/v1519311006/clients/delaware/The_Value_of_Tourism_2016_e0290f01-26ae-4016-a6b4-9dfdb7726ec9.pdf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https://www.delawareonline.com/story/news/2016/01/24/blizzard-recovery-dunes-washed-away-debris-litters-streets/79171696/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http://www.dnrec.delaware.gov/Admin/DelawareWetlands/Documents/ELI%20Delaware%20Wetland%20Review.pdf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421</Words>
  <Application>Microsoft Office PowerPoint</Application>
  <PresentationFormat>On-screen Show (16:9)</PresentationFormat>
  <Paragraphs>76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Roboto</vt:lpstr>
      <vt:lpstr>Geometric</vt:lpstr>
      <vt:lpstr>Coastal Development</vt:lpstr>
      <vt:lpstr>What is Coastal Development?</vt:lpstr>
      <vt:lpstr>Environmental Impacts</vt:lpstr>
      <vt:lpstr>Economic Impacts</vt:lpstr>
      <vt:lpstr>Governmental Role in Coastal Development </vt:lpstr>
      <vt:lpstr>Policy Argument Against Urbanization of Coasts</vt:lpstr>
      <vt:lpstr>Policy Argument for Coastal Development</vt:lpstr>
      <vt:lpstr>Delaware and Coastal Development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Coastal Development</dc:title>
  <cp:lastModifiedBy>Theodore J. Davis, Jr.</cp:lastModifiedBy>
  <cp:revision>2</cp:revision>
  <dcterms:modified xsi:type="dcterms:W3CDTF">2018-12-01T15:11:13Z</dcterms:modified>
</cp:coreProperties>
</file>