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heme/theme2.xml" ContentType="application/vnd.openxmlformats-officedocument.them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1.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2.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3.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4.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5.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6.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7.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8.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9.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notesSlides/notesSlide10.xml" ContentType="application/vnd.openxmlformats-officedocument.presentationml.notesSlide+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notesSlides/notesSlide11.xml" ContentType="application/vnd.openxmlformats-officedocument.presentationml.notesSlide+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notesSlides/notesSlide12.xml" ContentType="application/vnd.openxmlformats-officedocument.presentationml.notesSlide+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8"/>
  </p:notesMasterIdLst>
  <p:sldIdLst>
    <p:sldId id="256" r:id="rId2"/>
    <p:sldId id="258" r:id="rId3"/>
    <p:sldId id="369" r:id="rId4"/>
    <p:sldId id="259" r:id="rId5"/>
    <p:sldId id="260" r:id="rId6"/>
    <p:sldId id="335" r:id="rId7"/>
    <p:sldId id="263" r:id="rId8"/>
    <p:sldId id="264" r:id="rId9"/>
    <p:sldId id="265" r:id="rId10"/>
    <p:sldId id="266" r:id="rId11"/>
    <p:sldId id="331" r:id="rId12"/>
    <p:sldId id="365" r:id="rId13"/>
    <p:sldId id="332" r:id="rId14"/>
    <p:sldId id="359" r:id="rId15"/>
    <p:sldId id="333" r:id="rId16"/>
    <p:sldId id="366" r:id="rId17"/>
    <p:sldId id="334" r:id="rId18"/>
    <p:sldId id="267" r:id="rId19"/>
    <p:sldId id="268" r:id="rId20"/>
    <p:sldId id="269" r:id="rId21"/>
    <p:sldId id="336" r:id="rId22"/>
    <p:sldId id="357" r:id="rId23"/>
    <p:sldId id="358" r:id="rId24"/>
    <p:sldId id="337" r:id="rId25"/>
    <p:sldId id="338" r:id="rId26"/>
    <p:sldId id="339" r:id="rId27"/>
    <p:sldId id="363" r:id="rId28"/>
    <p:sldId id="340" r:id="rId29"/>
    <p:sldId id="341" r:id="rId30"/>
    <p:sldId id="342" r:id="rId31"/>
    <p:sldId id="343" r:id="rId32"/>
    <p:sldId id="344" r:id="rId33"/>
    <p:sldId id="345" r:id="rId34"/>
    <p:sldId id="346" r:id="rId35"/>
    <p:sldId id="347" r:id="rId36"/>
    <p:sldId id="271" r:id="rId37"/>
    <p:sldId id="272" r:id="rId38"/>
    <p:sldId id="273" r:id="rId39"/>
    <p:sldId id="274" r:id="rId40"/>
    <p:sldId id="364" r:id="rId41"/>
    <p:sldId id="348" r:id="rId42"/>
    <p:sldId id="275" r:id="rId43"/>
    <p:sldId id="276" r:id="rId44"/>
    <p:sldId id="277" r:id="rId45"/>
    <p:sldId id="278" r:id="rId46"/>
    <p:sldId id="279" r:id="rId47"/>
    <p:sldId id="280" r:id="rId48"/>
    <p:sldId id="281" r:id="rId49"/>
    <p:sldId id="282" r:id="rId50"/>
    <p:sldId id="283" r:id="rId51"/>
    <p:sldId id="284" r:id="rId52"/>
    <p:sldId id="285" r:id="rId53"/>
    <p:sldId id="286" r:id="rId54"/>
    <p:sldId id="287" r:id="rId55"/>
    <p:sldId id="368" r:id="rId56"/>
    <p:sldId id="288" r:id="rId57"/>
    <p:sldId id="349" r:id="rId58"/>
    <p:sldId id="356" r:id="rId59"/>
    <p:sldId id="350" r:id="rId60"/>
    <p:sldId id="352" r:id="rId61"/>
    <p:sldId id="360" r:id="rId62"/>
    <p:sldId id="290" r:id="rId63"/>
    <p:sldId id="354" r:id="rId64"/>
    <p:sldId id="291" r:id="rId65"/>
    <p:sldId id="292" r:id="rId66"/>
    <p:sldId id="293" r:id="rId67"/>
    <p:sldId id="294" r:id="rId68"/>
    <p:sldId id="355" r:id="rId69"/>
    <p:sldId id="295" r:id="rId70"/>
    <p:sldId id="296" r:id="rId71"/>
    <p:sldId id="297" r:id="rId72"/>
    <p:sldId id="298" r:id="rId73"/>
    <p:sldId id="299" r:id="rId74"/>
    <p:sldId id="300" r:id="rId75"/>
    <p:sldId id="301" r:id="rId76"/>
    <p:sldId id="302" r:id="rId77"/>
    <p:sldId id="303" r:id="rId78"/>
    <p:sldId id="304" r:id="rId79"/>
    <p:sldId id="305" r:id="rId80"/>
    <p:sldId id="306" r:id="rId81"/>
    <p:sldId id="307" r:id="rId82"/>
    <p:sldId id="308" r:id="rId83"/>
    <p:sldId id="309" r:id="rId84"/>
    <p:sldId id="310" r:id="rId85"/>
    <p:sldId id="311" r:id="rId86"/>
    <p:sldId id="312" r:id="rId87"/>
    <p:sldId id="313" r:id="rId88"/>
    <p:sldId id="314" r:id="rId89"/>
    <p:sldId id="315" r:id="rId90"/>
    <p:sldId id="316" r:id="rId91"/>
    <p:sldId id="317" r:id="rId92"/>
    <p:sldId id="318" r:id="rId93"/>
    <p:sldId id="319" r:id="rId94"/>
    <p:sldId id="320" r:id="rId95"/>
    <p:sldId id="321" r:id="rId96"/>
    <p:sldId id="322" r:id="rId97"/>
    <p:sldId id="323" r:id="rId98"/>
    <p:sldId id="324" r:id="rId99"/>
    <p:sldId id="325" r:id="rId100"/>
    <p:sldId id="326" r:id="rId101"/>
    <p:sldId id="327" r:id="rId102"/>
    <p:sldId id="328" r:id="rId103"/>
    <p:sldId id="329" r:id="rId104"/>
    <p:sldId id="257" r:id="rId105"/>
    <p:sldId id="330" r:id="rId106"/>
    <p:sldId id="361" r:id="rId10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4681" autoAdjust="0"/>
  </p:normalViewPr>
  <p:slideViewPr>
    <p:cSldViewPr>
      <p:cViewPr varScale="1">
        <p:scale>
          <a:sx n="110" d="100"/>
          <a:sy n="110" d="100"/>
        </p:scale>
        <p:origin x="828" y="108"/>
      </p:cViewPr>
      <p:guideLst>
        <p:guide orient="horz" pos="2160"/>
        <p:guide pos="2880"/>
      </p:guideLst>
    </p:cSldViewPr>
  </p:slideViewPr>
  <p:outlineViewPr>
    <p:cViewPr>
      <p:scale>
        <a:sx n="33" d="100"/>
        <a:sy n="33" d="100"/>
      </p:scale>
      <p:origin x="0" y="7060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0EEC7B-C35E-493A-944C-959AACE484E9}" type="datetimeFigureOut">
              <a:rPr lang="en-US" smtClean="0"/>
              <a:pPr/>
              <a:t>4/22/2020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AECDFF-4E91-4557-B250-7CC5D9DAE866}" type="slidenum">
              <a:rPr lang="en-US" smtClean="0"/>
              <a:pPr/>
              <a:t>‹#›</a:t>
            </a:fld>
            <a:endParaRPr lang="en-US"/>
          </a:p>
        </p:txBody>
      </p:sp>
    </p:spTree>
    <p:extLst>
      <p:ext uri="{BB962C8B-B14F-4D97-AF65-F5344CB8AC3E}">
        <p14:creationId xmlns:p14="http://schemas.microsoft.com/office/powerpoint/2010/main" val="2308626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4E3B6D-EF81-4BF1-8C9E-21BB7FE04C31}" type="slidenum">
              <a:rPr lang="en-US"/>
              <a:pPr/>
              <a:t>2</a:t>
            </a:fld>
            <a:endParaRPr lang="en-US"/>
          </a:p>
        </p:txBody>
      </p:sp>
      <p:sp>
        <p:nvSpPr>
          <p:cNvPr id="409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0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874298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Slide Image Placeholder 1"/>
          <p:cNvSpPr>
            <a:spLocks noGrp="1" noRot="1" noChangeAspect="1" noTextEdit="1"/>
          </p:cNvSpPr>
          <p:nvPr>
            <p:ph type="sldImg"/>
          </p:nvPr>
        </p:nvSpPr>
        <p:spPr>
          <a:ln/>
        </p:spPr>
      </p:sp>
      <p:sp>
        <p:nvSpPr>
          <p:cNvPr id="220163" name="Notes Placeholder 2"/>
          <p:cNvSpPr>
            <a:spLocks noGrp="1"/>
          </p:cNvSpPr>
          <p:nvPr>
            <p:ph type="body" idx="1"/>
          </p:nvPr>
        </p:nvSpPr>
        <p:spPr>
          <a:noFill/>
          <a:ln/>
        </p:spPr>
        <p:txBody>
          <a:bodyPr/>
          <a:lstStyle/>
          <a:p>
            <a:endParaRPr lang="en-US"/>
          </a:p>
        </p:txBody>
      </p:sp>
      <p:sp>
        <p:nvSpPr>
          <p:cNvPr id="220164" name="Slide Number Placeholder 3"/>
          <p:cNvSpPr>
            <a:spLocks noGrp="1"/>
          </p:cNvSpPr>
          <p:nvPr>
            <p:ph type="sldNum" sz="quarter" idx="5"/>
          </p:nvPr>
        </p:nvSpPr>
        <p:spPr>
          <a:noFill/>
        </p:spPr>
        <p:txBody>
          <a:bodyPr/>
          <a:lstStyle/>
          <a:p>
            <a:fld id="{00FADDAD-2A8A-4877-AAB2-45673DB627F3}" type="slidenum">
              <a:rPr lang="en-US"/>
              <a:pPr/>
              <a:t>35</a:t>
            </a:fld>
            <a:endParaRPr lang="en-US"/>
          </a:p>
        </p:txBody>
      </p:sp>
    </p:spTree>
    <p:extLst>
      <p:ext uri="{BB962C8B-B14F-4D97-AF65-F5344CB8AC3E}">
        <p14:creationId xmlns:p14="http://schemas.microsoft.com/office/powerpoint/2010/main" val="3934884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07BFD3-B9CD-4E38-9B95-28E02E77E3E3}" type="slidenum">
              <a:rPr lang="en-US"/>
              <a:pPr/>
              <a:t>37</a:t>
            </a:fld>
            <a:endParaRPr lang="en-US"/>
          </a:p>
        </p:txBody>
      </p:sp>
      <p:sp>
        <p:nvSpPr>
          <p:cNvPr id="2867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86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613588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dirty="0"/>
              <a:t>In my work, I often use statistics. But I prefer rules over statistical methods.</a:t>
            </a:r>
          </a:p>
          <a:p>
            <a:endParaRPr lang="en-US" dirty="0"/>
          </a:p>
        </p:txBody>
      </p:sp>
      <p:sp>
        <p:nvSpPr>
          <p:cNvPr id="4" name="Slide Number Placeholder 3"/>
          <p:cNvSpPr>
            <a:spLocks noGrp="1"/>
          </p:cNvSpPr>
          <p:nvPr>
            <p:ph type="sldNum" sz="quarter" idx="10"/>
          </p:nvPr>
        </p:nvSpPr>
        <p:spPr/>
        <p:txBody>
          <a:bodyPr/>
          <a:lstStyle/>
          <a:p>
            <a:fld id="{53AECDFF-4E91-4557-B250-7CC5D9DAE866}" type="slidenum">
              <a:rPr lang="en-US" smtClean="0"/>
              <a:pPr/>
              <a:t>43</a:t>
            </a:fld>
            <a:endParaRPr lang="en-US"/>
          </a:p>
        </p:txBody>
      </p:sp>
    </p:spTree>
    <p:extLst>
      <p:ext uri="{BB962C8B-B14F-4D97-AF65-F5344CB8AC3E}">
        <p14:creationId xmlns:p14="http://schemas.microsoft.com/office/powerpoint/2010/main" val="1358976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DD0656-A3E1-47A6-AE5A-E9DCAF78E601}" type="slidenum">
              <a:rPr lang="en-US"/>
              <a:pPr/>
              <a:t>4</a:t>
            </a:fld>
            <a:endParaRPr lang="en-US"/>
          </a:p>
        </p:txBody>
      </p:sp>
      <p:sp>
        <p:nvSpPr>
          <p:cNvPr id="614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1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151538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A358D0-1DEF-4E7A-8EAE-CE2643F5E2BA}" type="slidenum">
              <a:rPr lang="en-US"/>
              <a:pPr/>
              <a:t>5</a:t>
            </a:fld>
            <a:endParaRPr lang="en-US"/>
          </a:p>
        </p:txBody>
      </p:sp>
      <p:sp>
        <p:nvSpPr>
          <p:cNvPr id="819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1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722316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7C3E16-C8CF-4303-97DE-3A52A8E59B67}" type="slidenum">
              <a:rPr lang="en-US"/>
              <a:pPr/>
              <a:t>6</a:t>
            </a:fld>
            <a:endParaRPr lang="en-US"/>
          </a:p>
        </p:txBody>
      </p:sp>
      <p:sp>
        <p:nvSpPr>
          <p:cNvPr id="102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2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595616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935812-B457-426F-946C-0A4BE0B8D5ED}" type="slidenum">
              <a:rPr lang="en-US"/>
              <a:pPr/>
              <a:t>7</a:t>
            </a:fld>
            <a:endParaRPr lang="en-US"/>
          </a:p>
        </p:txBody>
      </p:sp>
      <p:sp>
        <p:nvSpPr>
          <p:cNvPr id="1433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3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939337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5E6BE3-44DC-4D3C-8A84-D60B5BCBC4A8}" type="slidenum">
              <a:rPr lang="en-US"/>
              <a:pPr/>
              <a:t>9</a:t>
            </a:fld>
            <a:endParaRPr lang="en-US"/>
          </a:p>
        </p:txBody>
      </p:sp>
      <p:sp>
        <p:nvSpPr>
          <p:cNvPr id="1741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74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792875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97DA5D-8E1E-4213-AC43-2B4D1149A234}" type="slidenum">
              <a:rPr lang="en-US"/>
              <a:pPr/>
              <a:t>10</a:t>
            </a:fld>
            <a:endParaRPr lang="en-US"/>
          </a:p>
        </p:txBody>
      </p:sp>
      <p:sp>
        <p:nvSpPr>
          <p:cNvPr id="1945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4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775320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4BFAC5-5624-44C8-9DB6-DEF5DE0AC6A4}" type="slidenum">
              <a:rPr lang="en-US"/>
              <a:pPr/>
              <a:t>18</a:t>
            </a:fld>
            <a:endParaRPr lang="en-US"/>
          </a:p>
        </p:txBody>
      </p:sp>
      <p:sp>
        <p:nvSpPr>
          <p:cNvPr id="2150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15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4203198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A96C84-2680-4C14-84FA-B85931176191}" type="slidenum">
              <a:rPr lang="en-US"/>
              <a:pPr/>
              <a:t>19</a:t>
            </a:fld>
            <a:endParaRPr lang="en-US"/>
          </a:p>
        </p:txBody>
      </p:sp>
      <p:sp>
        <p:nvSpPr>
          <p:cNvPr id="2355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5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3793444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Master" Target="../slideMasters/slideMaster1.xml"/><Relationship Id="rId5" Type="http://schemas.openxmlformats.org/officeDocument/2006/relationships/tags" Target="../tags/tag10.xml"/><Relationship Id="rId4" Type="http://schemas.openxmlformats.org/officeDocument/2006/relationships/tags" Target="../tags/tag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slideMaster" Target="../slideMasters/slideMaster1.xml"/><Relationship Id="rId5" Type="http://schemas.openxmlformats.org/officeDocument/2006/relationships/tags" Target="../tags/tag58.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66.xml"/><Relationship Id="rId7" Type="http://schemas.openxmlformats.org/officeDocument/2006/relationships/slideMaster" Target="../slideMasters/slideMaster1.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Master" Target="../slideMasters/slideMaster1.xml"/><Relationship Id="rId5" Type="http://schemas.openxmlformats.org/officeDocument/2006/relationships/tags" Target="../tags/tag15.xml"/><Relationship Id="rId4" Type="http://schemas.openxmlformats.org/officeDocument/2006/relationships/tags" Target="../tags/tag14.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Master" Target="../slideMasters/slideMaster1.xml"/><Relationship Id="rId5" Type="http://schemas.openxmlformats.org/officeDocument/2006/relationships/tags" Target="../tags/tag20.xml"/><Relationship Id="rId4" Type="http://schemas.openxmlformats.org/officeDocument/2006/relationships/tags" Target="../tags/tag19.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slideMaster" Target="../slideMasters/slideMaster1.xml"/><Relationship Id="rId4" Type="http://schemas.openxmlformats.org/officeDocument/2006/relationships/tags" Target="../tags/tag38.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4.xml"/><Relationship Id="rId7" Type="http://schemas.openxmlformats.org/officeDocument/2006/relationships/slideMaster" Target="../slideMasters/slideMaster1.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custDataLst>
              <p:tags r:id="rId3"/>
            </p:custDataLst>
          </p:nvPr>
        </p:nvSpPr>
        <p:spPr/>
        <p:txBody>
          <a:bodyPr/>
          <a:lstStyle/>
          <a:p>
            <a:fld id="{CCC3BDCE-8E1C-4613-9B76-4E06E132F633}" type="datetimeFigureOut">
              <a:rPr lang="en-US" smtClean="0"/>
              <a:pPr/>
              <a:t>4/22/2020</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917677EF-4A96-4C3F-94FE-754A44BFD0C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Vertical Text Placeholder 2"/>
          <p:cNvSpPr>
            <a:spLocks noGrp="1"/>
          </p:cNvSpPr>
          <p:nvPr>
            <p:ph type="body" orient="vert" idx="1"/>
            <p:custDataLst>
              <p:tags r:id="rId2"/>
            </p:custDataLst>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custDataLst>
              <p:tags r:id="rId3"/>
            </p:custDataLst>
          </p:nvPr>
        </p:nvSpPr>
        <p:spPr/>
        <p:txBody>
          <a:bodyPr/>
          <a:lstStyle/>
          <a:p>
            <a:fld id="{CCC3BDCE-8E1C-4613-9B76-4E06E132F633}" type="datetimeFigureOut">
              <a:rPr lang="en-US" smtClean="0"/>
              <a:pPr/>
              <a:t>4/22/2020</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917677EF-4A96-4C3F-94FE-754A44BFD0C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custDataLst>
              <p:tags r:id="rId3"/>
            </p:custDataLst>
          </p:nvPr>
        </p:nvSpPr>
        <p:spPr/>
        <p:txBody>
          <a:bodyPr/>
          <a:lstStyle/>
          <a:p>
            <a:fld id="{CCC3BDCE-8E1C-4613-9B76-4E06E132F633}" type="datetimeFigureOut">
              <a:rPr lang="en-US" smtClean="0"/>
              <a:pPr/>
              <a:t>4/22/2020</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917677EF-4A96-4C3F-94FE-754A44BFD0C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85800" y="609600"/>
            <a:ext cx="7772400" cy="1143000"/>
          </a:xfrm>
        </p:spPr>
        <p:txBody>
          <a:bodyPr/>
          <a:lstStyle/>
          <a:p>
            <a:r>
              <a:rPr lang="en-US"/>
              <a:t>Click to edit Master title style</a:t>
            </a:r>
          </a:p>
        </p:txBody>
      </p:sp>
      <p:sp>
        <p:nvSpPr>
          <p:cNvPr id="3" name="Content Placeholder 2"/>
          <p:cNvSpPr>
            <a:spLocks noGrp="1"/>
          </p:cNvSpPr>
          <p:nvPr>
            <p:ph sz="half" idx="1"/>
            <p:custDataLst>
              <p:tags r:id="rId2"/>
            </p:custDataLst>
          </p:nvPr>
        </p:nvSpPr>
        <p:spPr>
          <a:xfrm>
            <a:off x="685800" y="1981200"/>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custDataLst>
              <p:tags r:id="rId3"/>
            </p:custDataLst>
          </p:nvPr>
        </p:nvSpPr>
        <p:spPr>
          <a:xfrm>
            <a:off x="685800" y="4114800"/>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custDataLst>
              <p:tags r:id="rId4"/>
            </p:custDataLst>
          </p:nvPr>
        </p:nvSpPr>
        <p:spPr>
          <a:xfrm>
            <a:off x="685800" y="6248400"/>
            <a:ext cx="1905000" cy="457200"/>
          </a:xfrm>
        </p:spPr>
        <p:txBody>
          <a:bodyPr/>
          <a:lstStyle>
            <a:lvl1pPr>
              <a:defRPr/>
            </a:lvl1pPr>
          </a:lstStyle>
          <a:p>
            <a:r>
              <a:rPr lang="en-US"/>
              <a:t>November 1, 2004</a:t>
            </a:r>
          </a:p>
        </p:txBody>
      </p:sp>
      <p:sp>
        <p:nvSpPr>
          <p:cNvPr id="6" name="Footer Placeholder 5"/>
          <p:cNvSpPr>
            <a:spLocks noGrp="1"/>
          </p:cNvSpPr>
          <p:nvPr>
            <p:ph type="ftr" sz="quarter" idx="11"/>
            <p:custDataLst>
              <p:tags r:id="rId5"/>
            </p:custDataLst>
          </p:nvPr>
        </p:nvSpPr>
        <p:spPr>
          <a:xfrm>
            <a:off x="3124200" y="6248400"/>
            <a:ext cx="2895600" cy="457200"/>
          </a:xfrm>
        </p:spPr>
        <p:txBody>
          <a:bodyPr/>
          <a:lstStyle>
            <a:lvl1pPr>
              <a:defRPr i="0"/>
            </a:lvl1pPr>
          </a:lstStyle>
          <a:p>
            <a:r>
              <a:rPr lang="en-US"/>
              <a:t>Introduction to Computer Security</a:t>
            </a:r>
          </a:p>
          <a:p>
            <a:r>
              <a:rPr lang="en-US"/>
              <a:t>©2004 Matt Bishop</a:t>
            </a:r>
          </a:p>
        </p:txBody>
      </p:sp>
      <p:sp>
        <p:nvSpPr>
          <p:cNvPr id="7" name="Slide Number Placeholder 6"/>
          <p:cNvSpPr>
            <a:spLocks noGrp="1"/>
          </p:cNvSpPr>
          <p:nvPr>
            <p:ph type="sldNum" sz="quarter" idx="12"/>
            <p:custDataLst>
              <p:tags r:id="rId6"/>
            </p:custDataLst>
          </p:nvPr>
        </p:nvSpPr>
        <p:spPr>
          <a:xfrm>
            <a:off x="6553200" y="6248400"/>
            <a:ext cx="1905000" cy="457200"/>
          </a:xfrm>
        </p:spPr>
        <p:txBody>
          <a:bodyPr/>
          <a:lstStyle>
            <a:lvl1pPr>
              <a:defRPr/>
            </a:lvl1pPr>
          </a:lstStyle>
          <a:p>
            <a:r>
              <a:rPr lang="en-US"/>
              <a:t>Slide #22-</a:t>
            </a:r>
            <a:fld id="{30DC5C5E-6D52-4384-822D-7F37F430453D}"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85800" y="609600"/>
            <a:ext cx="7772400" cy="1143000"/>
          </a:xfrm>
        </p:spPr>
        <p:txBody>
          <a:bodyPr/>
          <a:lstStyle/>
          <a:p>
            <a:r>
              <a:rPr lang="en-US"/>
              <a:t>Click to edit Master title style</a:t>
            </a:r>
          </a:p>
        </p:txBody>
      </p:sp>
      <p:sp>
        <p:nvSpPr>
          <p:cNvPr id="3" name="ClipArt Placeholder 2"/>
          <p:cNvSpPr>
            <a:spLocks noGrp="1"/>
          </p:cNvSpPr>
          <p:nvPr>
            <p:ph type="clipArt" sz="half" idx="1"/>
            <p:custDataLst>
              <p:tags r:id="rId2"/>
            </p:custDataLst>
          </p:nvPr>
        </p:nvSpPr>
        <p:spPr>
          <a:xfrm>
            <a:off x="685800" y="1981200"/>
            <a:ext cx="3810000" cy="4114800"/>
          </a:xfrm>
        </p:spPr>
        <p:txBody>
          <a:bodyPr/>
          <a:lstStyle/>
          <a:p>
            <a:endParaRPr lang="en-US"/>
          </a:p>
        </p:txBody>
      </p:sp>
      <p:sp>
        <p:nvSpPr>
          <p:cNvPr id="4" name="Text Placeholder 3"/>
          <p:cNvSpPr>
            <a:spLocks noGrp="1"/>
          </p:cNvSpPr>
          <p:nvPr>
            <p:ph type="body" sz="half" idx="2"/>
            <p:custDataLst>
              <p:tags r:id="rId3"/>
            </p:custDataLst>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custDataLst>
              <p:tags r:id="rId4"/>
            </p:custDataLst>
          </p:nvPr>
        </p:nvSpPr>
        <p:spPr>
          <a:xfrm>
            <a:off x="685800" y="6248400"/>
            <a:ext cx="1905000" cy="457200"/>
          </a:xfrm>
        </p:spPr>
        <p:txBody>
          <a:bodyPr/>
          <a:lstStyle>
            <a:lvl1pPr>
              <a:defRPr/>
            </a:lvl1pPr>
          </a:lstStyle>
          <a:p>
            <a:r>
              <a:rPr lang="en-US"/>
              <a:t>November 1, 2004</a:t>
            </a:r>
          </a:p>
        </p:txBody>
      </p:sp>
      <p:sp>
        <p:nvSpPr>
          <p:cNvPr id="6" name="Footer Placeholder 5"/>
          <p:cNvSpPr>
            <a:spLocks noGrp="1"/>
          </p:cNvSpPr>
          <p:nvPr>
            <p:ph type="ftr" sz="quarter" idx="11"/>
            <p:custDataLst>
              <p:tags r:id="rId5"/>
            </p:custDataLst>
          </p:nvPr>
        </p:nvSpPr>
        <p:spPr>
          <a:xfrm>
            <a:off x="3124200" y="6248400"/>
            <a:ext cx="2895600" cy="457200"/>
          </a:xfrm>
        </p:spPr>
        <p:txBody>
          <a:bodyPr/>
          <a:lstStyle>
            <a:lvl1pPr>
              <a:defRPr i="0"/>
            </a:lvl1pPr>
          </a:lstStyle>
          <a:p>
            <a:r>
              <a:rPr lang="en-US"/>
              <a:t>Introduction to Computer Security</a:t>
            </a:r>
          </a:p>
          <a:p>
            <a:r>
              <a:rPr lang="en-US"/>
              <a:t>©2004 Matt Bishop</a:t>
            </a:r>
          </a:p>
        </p:txBody>
      </p:sp>
      <p:sp>
        <p:nvSpPr>
          <p:cNvPr id="7" name="Slide Number Placeholder 6"/>
          <p:cNvSpPr>
            <a:spLocks noGrp="1"/>
          </p:cNvSpPr>
          <p:nvPr>
            <p:ph type="sldNum" sz="quarter" idx="12"/>
            <p:custDataLst>
              <p:tags r:id="rId6"/>
            </p:custDataLst>
          </p:nvPr>
        </p:nvSpPr>
        <p:spPr>
          <a:xfrm>
            <a:off x="6553200" y="6248400"/>
            <a:ext cx="1905000" cy="457200"/>
          </a:xfrm>
        </p:spPr>
        <p:txBody>
          <a:bodyPr/>
          <a:lstStyle>
            <a:lvl1pPr>
              <a:defRPr/>
            </a:lvl1pPr>
          </a:lstStyle>
          <a:p>
            <a:r>
              <a:rPr lang="en-US"/>
              <a:t>Slide #22-</a:t>
            </a:r>
            <a:fld id="{2AD93422-D300-4B67-9C40-2C51C5A6F82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Content Placeholder 2"/>
          <p:cNvSpPr>
            <a:spLocks noGrp="1"/>
          </p:cNvSpPr>
          <p:nvPr>
            <p:ph idx="1"/>
            <p:custDataLst>
              <p:tags r:id="rId2"/>
            </p:custDataLst>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custDataLst>
              <p:tags r:id="rId3"/>
            </p:custDataLst>
          </p:nvPr>
        </p:nvSpPr>
        <p:spPr/>
        <p:txBody>
          <a:bodyPr/>
          <a:lstStyle/>
          <a:p>
            <a:fld id="{CCC3BDCE-8E1C-4613-9B76-4E06E132F633}" type="datetimeFigureOut">
              <a:rPr lang="en-US" smtClean="0"/>
              <a:pPr/>
              <a:t>4/22/2020</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917677EF-4A96-4C3F-94FE-754A44BFD0C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custDataLst>
              <p:tags r:id="rId2"/>
            </p:custDataLst>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custDataLst>
              <p:tags r:id="rId3"/>
            </p:custDataLst>
          </p:nvPr>
        </p:nvSpPr>
        <p:spPr/>
        <p:txBody>
          <a:bodyPr/>
          <a:lstStyle/>
          <a:p>
            <a:fld id="{CCC3BDCE-8E1C-4613-9B76-4E06E132F633}" type="datetimeFigureOut">
              <a:rPr lang="en-US" smtClean="0"/>
              <a:pPr/>
              <a:t>4/22/2020</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917677EF-4A96-4C3F-94FE-754A44BFD0C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Content Placeholder 2"/>
          <p:cNvSpPr>
            <a:spLocks noGrp="1"/>
          </p:cNvSpPr>
          <p:nvPr>
            <p:ph sz="half" idx="1"/>
            <p:custDataLst>
              <p:tags r:id="rId2"/>
            </p:custDataLst>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custDataLst>
              <p:tags r:id="rId3"/>
            </p:custDataLst>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custDataLst>
              <p:tags r:id="rId4"/>
            </p:custDataLst>
          </p:nvPr>
        </p:nvSpPr>
        <p:spPr/>
        <p:txBody>
          <a:bodyPr/>
          <a:lstStyle/>
          <a:p>
            <a:fld id="{CCC3BDCE-8E1C-4613-9B76-4E06E132F633}" type="datetimeFigureOut">
              <a:rPr lang="en-US" smtClean="0"/>
              <a:pPr/>
              <a:t>4/22/2020</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917677EF-4A96-4C3F-94FE-754A44BFD0C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lvl1pPr>
              <a:defRPr/>
            </a:lvl1pPr>
          </a:lstStyle>
          <a:p>
            <a:r>
              <a:rPr lang="en-US"/>
              <a:t>Click to edit Master title style</a:t>
            </a:r>
          </a:p>
        </p:txBody>
      </p:sp>
      <p:sp>
        <p:nvSpPr>
          <p:cNvPr id="3" name="Text Placeholder 2"/>
          <p:cNvSpPr>
            <a:spLocks noGrp="1"/>
          </p:cNvSpPr>
          <p:nvPr>
            <p:ph type="body" idx="1"/>
            <p:custDataLst>
              <p:tags r:id="rId2"/>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custDataLst>
              <p:tags r:id="rId3"/>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custDataLst>
              <p:tags r:id="rId4"/>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custDataLst>
              <p:tags r:id="rId5"/>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custDataLst>
              <p:tags r:id="rId6"/>
            </p:custDataLst>
          </p:nvPr>
        </p:nvSpPr>
        <p:spPr/>
        <p:txBody>
          <a:bodyPr/>
          <a:lstStyle/>
          <a:p>
            <a:fld id="{CCC3BDCE-8E1C-4613-9B76-4E06E132F633}" type="datetimeFigureOut">
              <a:rPr lang="en-US" smtClean="0"/>
              <a:pPr/>
              <a:t>4/22/2020</a:t>
            </a:fld>
            <a:endParaRPr lang="en-US"/>
          </a:p>
        </p:txBody>
      </p:sp>
      <p:sp>
        <p:nvSpPr>
          <p:cNvPr id="8" name="Footer Placeholder 7"/>
          <p:cNvSpPr>
            <a:spLocks noGrp="1"/>
          </p:cNvSpPr>
          <p:nvPr>
            <p:ph type="ftr" sz="quarter" idx="11"/>
            <p:custDataLst>
              <p:tags r:id="rId7"/>
            </p:custDataLst>
          </p:nvPr>
        </p:nvSpPr>
        <p:spPr/>
        <p:txBody>
          <a:bodyPr/>
          <a:lstStyle/>
          <a:p>
            <a:endParaRPr lang="en-US"/>
          </a:p>
        </p:txBody>
      </p:sp>
      <p:sp>
        <p:nvSpPr>
          <p:cNvPr id="9" name="Slide Number Placeholder 8"/>
          <p:cNvSpPr>
            <a:spLocks noGrp="1"/>
          </p:cNvSpPr>
          <p:nvPr>
            <p:ph type="sldNum" sz="quarter" idx="12"/>
            <p:custDataLst>
              <p:tags r:id="rId8"/>
            </p:custDataLst>
          </p:nvPr>
        </p:nvSpPr>
        <p:spPr/>
        <p:txBody>
          <a:bodyPr/>
          <a:lstStyle/>
          <a:p>
            <a:fld id="{917677EF-4A96-4C3F-94FE-754A44BFD0C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Date Placeholder 2"/>
          <p:cNvSpPr>
            <a:spLocks noGrp="1"/>
          </p:cNvSpPr>
          <p:nvPr>
            <p:ph type="dt" sz="half" idx="10"/>
            <p:custDataLst>
              <p:tags r:id="rId2"/>
            </p:custDataLst>
          </p:nvPr>
        </p:nvSpPr>
        <p:spPr/>
        <p:txBody>
          <a:bodyPr/>
          <a:lstStyle/>
          <a:p>
            <a:fld id="{CCC3BDCE-8E1C-4613-9B76-4E06E132F633}" type="datetimeFigureOut">
              <a:rPr lang="en-US" smtClean="0"/>
              <a:pPr/>
              <a:t>4/22/2020</a:t>
            </a:fld>
            <a:endParaRPr lang="en-US"/>
          </a:p>
        </p:txBody>
      </p:sp>
      <p:sp>
        <p:nvSpPr>
          <p:cNvPr id="4" name="Footer Placeholder 3"/>
          <p:cNvSpPr>
            <a:spLocks noGrp="1"/>
          </p:cNvSpPr>
          <p:nvPr>
            <p:ph type="ftr" sz="quarter" idx="11"/>
            <p:custDataLst>
              <p:tags r:id="rId3"/>
            </p:custDataLst>
          </p:nvPr>
        </p:nvSpPr>
        <p:spPr/>
        <p:txBody>
          <a:bodyPr/>
          <a:lstStyle/>
          <a:p>
            <a:endParaRPr lang="en-US"/>
          </a:p>
        </p:txBody>
      </p:sp>
      <p:sp>
        <p:nvSpPr>
          <p:cNvPr id="5" name="Slide Number Placeholder 4"/>
          <p:cNvSpPr>
            <a:spLocks noGrp="1"/>
          </p:cNvSpPr>
          <p:nvPr>
            <p:ph type="sldNum" sz="quarter" idx="12"/>
            <p:custDataLst>
              <p:tags r:id="rId4"/>
            </p:custDataLst>
          </p:nvPr>
        </p:nvSpPr>
        <p:spPr/>
        <p:txBody>
          <a:bodyPr/>
          <a:lstStyle/>
          <a:p>
            <a:fld id="{917677EF-4A96-4C3F-94FE-754A44BFD0C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CCC3BDCE-8E1C-4613-9B76-4E06E132F633}" type="datetimeFigureOut">
              <a:rPr lang="en-US" smtClean="0"/>
              <a:pPr/>
              <a:t>4/22/2020</a:t>
            </a:fld>
            <a:endParaRPr lang="en-US"/>
          </a:p>
        </p:txBody>
      </p:sp>
      <p:sp>
        <p:nvSpPr>
          <p:cNvPr id="3" name="Footer Placeholder 2"/>
          <p:cNvSpPr>
            <a:spLocks noGrp="1"/>
          </p:cNvSpPr>
          <p:nvPr>
            <p:ph type="ftr" sz="quarter" idx="11"/>
            <p:custDataLst>
              <p:tags r:id="rId2"/>
            </p:custDataLst>
          </p:nvPr>
        </p:nvSpPr>
        <p:spPr/>
        <p:txBody>
          <a:bodyPr/>
          <a:lstStyle/>
          <a:p>
            <a:endParaRPr lang="en-US"/>
          </a:p>
        </p:txBody>
      </p:sp>
      <p:sp>
        <p:nvSpPr>
          <p:cNvPr id="4" name="Slide Number Placeholder 3"/>
          <p:cNvSpPr>
            <a:spLocks noGrp="1"/>
          </p:cNvSpPr>
          <p:nvPr>
            <p:ph type="sldNum" sz="quarter" idx="12"/>
            <p:custDataLst>
              <p:tags r:id="rId3"/>
            </p:custDataLst>
          </p:nvPr>
        </p:nvSpPr>
        <p:spPr/>
        <p:txBody>
          <a:bodyPr/>
          <a:lstStyle/>
          <a:p>
            <a:fld id="{917677EF-4A96-4C3F-94FE-754A44BFD0C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custDataLst>
              <p:tags r:id="rId2"/>
            </p:custDataLst>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custDataLst>
              <p:tags r:id="rId4"/>
            </p:custDataLst>
          </p:nvPr>
        </p:nvSpPr>
        <p:spPr/>
        <p:txBody>
          <a:bodyPr/>
          <a:lstStyle/>
          <a:p>
            <a:fld id="{CCC3BDCE-8E1C-4613-9B76-4E06E132F633}" type="datetimeFigureOut">
              <a:rPr lang="en-US" smtClean="0"/>
              <a:pPr/>
              <a:t>4/22/2020</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917677EF-4A96-4C3F-94FE-754A44BFD0C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custDataLst>
              <p:tags r:id="rId2"/>
            </p:custDataLst>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custDataLst>
              <p:tags r:id="rId4"/>
            </p:custDataLst>
          </p:nvPr>
        </p:nvSpPr>
        <p:spPr/>
        <p:txBody>
          <a:bodyPr/>
          <a:lstStyle/>
          <a:p>
            <a:fld id="{CCC3BDCE-8E1C-4613-9B76-4E06E132F633}" type="datetimeFigureOut">
              <a:rPr lang="en-US" smtClean="0"/>
              <a:pPr/>
              <a:t>4/22/2020</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917677EF-4A96-4C3F-94FE-754A44BFD0C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4.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1.xml"/><Relationship Id="rId10" Type="http://schemas.openxmlformats.org/officeDocument/2006/relationships/slideLayout" Target="../slideLayouts/slideLayout10.xml"/><Relationship Id="rId19"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5"/>
            </p:custDataLst>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custDataLst>
              <p:tags r:id="rId16"/>
            </p:custDataLst>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custDataLst>
              <p:tags r:id="rId17"/>
            </p:custDataLst>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C3BDCE-8E1C-4613-9B76-4E06E132F633}" type="datetimeFigureOut">
              <a:rPr lang="en-US" smtClean="0"/>
              <a:pPr/>
              <a:t>4/22/2020</a:t>
            </a:fld>
            <a:endParaRPr lang="en-US"/>
          </a:p>
        </p:txBody>
      </p:sp>
      <p:sp>
        <p:nvSpPr>
          <p:cNvPr id="5" name="Footer Placeholder 4"/>
          <p:cNvSpPr>
            <a:spLocks noGrp="1"/>
          </p:cNvSpPr>
          <p:nvPr>
            <p:ph type="ftr" sz="quarter" idx="3"/>
            <p:custDataLst>
              <p:tags r:id="rId18"/>
            </p:custDataLst>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custDataLst>
              <p:tags r:id="rId19"/>
            </p:custDataLst>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7677EF-4A96-4C3F-94FE-754A44BFD0C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tags" Target="../tags/tag669.xml"/><Relationship Id="rId7" Type="http://schemas.openxmlformats.org/officeDocument/2006/relationships/slideLayout" Target="../slideLayouts/slideLayout2.xml"/><Relationship Id="rId2" Type="http://schemas.openxmlformats.org/officeDocument/2006/relationships/tags" Target="../tags/tag668.xml"/><Relationship Id="rId1" Type="http://schemas.openxmlformats.org/officeDocument/2006/relationships/tags" Target="../tags/tag667.xml"/><Relationship Id="rId6" Type="http://schemas.openxmlformats.org/officeDocument/2006/relationships/tags" Target="../tags/tag672.xml"/><Relationship Id="rId5" Type="http://schemas.openxmlformats.org/officeDocument/2006/relationships/tags" Target="../tags/tag671.xml"/><Relationship Id="rId4" Type="http://schemas.openxmlformats.org/officeDocument/2006/relationships/tags" Target="../tags/tag670.xml"/></Relationships>
</file>

<file path=ppt/slides/_rels/slide101.xml.rels><?xml version="1.0" encoding="UTF-8" standalone="yes"?>
<Relationships xmlns="http://schemas.openxmlformats.org/package/2006/relationships"><Relationship Id="rId3" Type="http://schemas.openxmlformats.org/officeDocument/2006/relationships/tags" Target="../tags/tag675.xml"/><Relationship Id="rId7" Type="http://schemas.openxmlformats.org/officeDocument/2006/relationships/slideLayout" Target="../slideLayouts/slideLayout2.xml"/><Relationship Id="rId2" Type="http://schemas.openxmlformats.org/officeDocument/2006/relationships/tags" Target="../tags/tag674.xml"/><Relationship Id="rId1" Type="http://schemas.openxmlformats.org/officeDocument/2006/relationships/tags" Target="../tags/tag673.xml"/><Relationship Id="rId6" Type="http://schemas.openxmlformats.org/officeDocument/2006/relationships/tags" Target="../tags/tag678.xml"/><Relationship Id="rId5" Type="http://schemas.openxmlformats.org/officeDocument/2006/relationships/tags" Target="../tags/tag677.xml"/><Relationship Id="rId4" Type="http://schemas.openxmlformats.org/officeDocument/2006/relationships/tags" Target="../tags/tag676.xml"/></Relationships>
</file>

<file path=ppt/slides/_rels/slide102.xml.rels><?xml version="1.0" encoding="UTF-8" standalone="yes"?>
<Relationships xmlns="http://schemas.openxmlformats.org/package/2006/relationships"><Relationship Id="rId3" Type="http://schemas.openxmlformats.org/officeDocument/2006/relationships/tags" Target="../tags/tag681.xml"/><Relationship Id="rId7" Type="http://schemas.openxmlformats.org/officeDocument/2006/relationships/slideLayout" Target="../slideLayouts/slideLayout2.xml"/><Relationship Id="rId2" Type="http://schemas.openxmlformats.org/officeDocument/2006/relationships/tags" Target="../tags/tag680.xml"/><Relationship Id="rId1" Type="http://schemas.openxmlformats.org/officeDocument/2006/relationships/tags" Target="../tags/tag679.xml"/><Relationship Id="rId6" Type="http://schemas.openxmlformats.org/officeDocument/2006/relationships/tags" Target="../tags/tag684.xml"/><Relationship Id="rId5" Type="http://schemas.openxmlformats.org/officeDocument/2006/relationships/tags" Target="../tags/tag683.xml"/><Relationship Id="rId4" Type="http://schemas.openxmlformats.org/officeDocument/2006/relationships/tags" Target="../tags/tag682.xml"/></Relationships>
</file>

<file path=ppt/slides/_rels/slide103.xml.rels><?xml version="1.0" encoding="UTF-8" standalone="yes"?>
<Relationships xmlns="http://schemas.openxmlformats.org/package/2006/relationships"><Relationship Id="rId3" Type="http://schemas.openxmlformats.org/officeDocument/2006/relationships/tags" Target="../tags/tag687.xml"/><Relationship Id="rId7" Type="http://schemas.openxmlformats.org/officeDocument/2006/relationships/slideLayout" Target="../slideLayouts/slideLayout2.xml"/><Relationship Id="rId2" Type="http://schemas.openxmlformats.org/officeDocument/2006/relationships/tags" Target="../tags/tag686.xml"/><Relationship Id="rId1" Type="http://schemas.openxmlformats.org/officeDocument/2006/relationships/tags" Target="../tags/tag685.xml"/><Relationship Id="rId6" Type="http://schemas.openxmlformats.org/officeDocument/2006/relationships/tags" Target="../tags/tag690.xml"/><Relationship Id="rId5" Type="http://schemas.openxmlformats.org/officeDocument/2006/relationships/tags" Target="../tags/tag689.xml"/><Relationship Id="rId4" Type="http://schemas.openxmlformats.org/officeDocument/2006/relationships/tags" Target="../tags/tag688.xml"/></Relationships>
</file>

<file path=ppt/slides/_rels/slide104.xml.rels><?xml version="1.0" encoding="UTF-8" standalone="yes"?>
<Relationships xmlns="http://schemas.openxmlformats.org/package/2006/relationships"><Relationship Id="rId3" Type="http://schemas.openxmlformats.org/officeDocument/2006/relationships/tags" Target="../tags/tag693.xml"/><Relationship Id="rId2" Type="http://schemas.openxmlformats.org/officeDocument/2006/relationships/tags" Target="../tags/tag692.xml"/><Relationship Id="rId1" Type="http://schemas.openxmlformats.org/officeDocument/2006/relationships/tags" Target="../tags/tag691.xml"/><Relationship Id="rId4"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tags" Target="../tags/tag696.xml"/><Relationship Id="rId2" Type="http://schemas.openxmlformats.org/officeDocument/2006/relationships/tags" Target="../tags/tag695.xml"/><Relationship Id="rId1" Type="http://schemas.openxmlformats.org/officeDocument/2006/relationships/tags" Target="../tags/tag694.xml"/><Relationship Id="rId4"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tags" Target="../tags/tag122.xml"/><Relationship Id="rId3" Type="http://schemas.openxmlformats.org/officeDocument/2006/relationships/tags" Target="../tags/tag117.xml"/><Relationship Id="rId7" Type="http://schemas.openxmlformats.org/officeDocument/2006/relationships/tags" Target="../tags/tag121.xml"/><Relationship Id="rId12" Type="http://schemas.openxmlformats.org/officeDocument/2006/relationships/slideLayout" Target="../slideLayouts/slideLayout2.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tags" Target="../tags/tag120.xml"/><Relationship Id="rId11" Type="http://schemas.openxmlformats.org/officeDocument/2006/relationships/tags" Target="../tags/tag125.xml"/><Relationship Id="rId5" Type="http://schemas.openxmlformats.org/officeDocument/2006/relationships/tags" Target="../tags/tag119.xml"/><Relationship Id="rId10" Type="http://schemas.openxmlformats.org/officeDocument/2006/relationships/tags" Target="../tags/tag124.xml"/><Relationship Id="rId4" Type="http://schemas.openxmlformats.org/officeDocument/2006/relationships/tags" Target="../tags/tag118.xml"/><Relationship Id="rId9" Type="http://schemas.openxmlformats.org/officeDocument/2006/relationships/tags" Target="../tags/tag123.xml"/></Relationships>
</file>

<file path=ppt/slides/_rels/slide18.xml.rels><?xml version="1.0" encoding="UTF-8" standalone="yes"?>
<Relationships xmlns="http://schemas.openxmlformats.org/package/2006/relationships"><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4"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tags" Target="../tags/tag141.xml"/><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tags" Target="../tags/tag154.xml"/><Relationship Id="rId13" Type="http://schemas.openxmlformats.org/officeDocument/2006/relationships/tags" Target="../tags/tag159.xml"/><Relationship Id="rId18" Type="http://schemas.openxmlformats.org/officeDocument/2006/relationships/image" Target="../media/image1.emf"/><Relationship Id="rId3" Type="http://schemas.openxmlformats.org/officeDocument/2006/relationships/tags" Target="../tags/tag149.xml"/><Relationship Id="rId7" Type="http://schemas.openxmlformats.org/officeDocument/2006/relationships/tags" Target="../tags/tag153.xml"/><Relationship Id="rId12" Type="http://schemas.openxmlformats.org/officeDocument/2006/relationships/tags" Target="../tags/tag158.xml"/><Relationship Id="rId17" Type="http://schemas.openxmlformats.org/officeDocument/2006/relationships/slideLayout" Target="../slideLayouts/slideLayout4.xml"/><Relationship Id="rId2" Type="http://schemas.openxmlformats.org/officeDocument/2006/relationships/tags" Target="../tags/tag148.xml"/><Relationship Id="rId16" Type="http://schemas.openxmlformats.org/officeDocument/2006/relationships/tags" Target="../tags/tag162.xml"/><Relationship Id="rId1" Type="http://schemas.openxmlformats.org/officeDocument/2006/relationships/tags" Target="../tags/tag147.xml"/><Relationship Id="rId6" Type="http://schemas.openxmlformats.org/officeDocument/2006/relationships/tags" Target="../tags/tag152.xml"/><Relationship Id="rId11" Type="http://schemas.openxmlformats.org/officeDocument/2006/relationships/tags" Target="../tags/tag157.xml"/><Relationship Id="rId5" Type="http://schemas.openxmlformats.org/officeDocument/2006/relationships/tags" Target="../tags/tag151.xml"/><Relationship Id="rId15" Type="http://schemas.openxmlformats.org/officeDocument/2006/relationships/tags" Target="../tags/tag161.xml"/><Relationship Id="rId10" Type="http://schemas.openxmlformats.org/officeDocument/2006/relationships/tags" Target="../tags/tag156.xml"/><Relationship Id="rId4" Type="http://schemas.openxmlformats.org/officeDocument/2006/relationships/tags" Target="../tags/tag150.xml"/><Relationship Id="rId9" Type="http://schemas.openxmlformats.org/officeDocument/2006/relationships/tags" Target="../tags/tag155.xml"/><Relationship Id="rId14" Type="http://schemas.openxmlformats.org/officeDocument/2006/relationships/tags" Target="../tags/tag160.xml"/></Relationships>
</file>

<file path=ppt/slides/_rels/slide26.xml.rels><?xml version="1.0" encoding="UTF-8" standalone="yes"?>
<Relationships xmlns="http://schemas.openxmlformats.org/package/2006/relationships"><Relationship Id="rId8" Type="http://schemas.openxmlformats.org/officeDocument/2006/relationships/tags" Target="../tags/tag170.xml"/><Relationship Id="rId13" Type="http://schemas.openxmlformats.org/officeDocument/2006/relationships/tags" Target="../tags/tag175.xml"/><Relationship Id="rId18" Type="http://schemas.openxmlformats.org/officeDocument/2006/relationships/tags" Target="../tags/tag180.xml"/><Relationship Id="rId3" Type="http://schemas.openxmlformats.org/officeDocument/2006/relationships/tags" Target="../tags/tag165.xml"/><Relationship Id="rId21" Type="http://schemas.openxmlformats.org/officeDocument/2006/relationships/image" Target="../media/image2.emf"/><Relationship Id="rId7" Type="http://schemas.openxmlformats.org/officeDocument/2006/relationships/tags" Target="../tags/tag169.xml"/><Relationship Id="rId12" Type="http://schemas.openxmlformats.org/officeDocument/2006/relationships/tags" Target="../tags/tag174.xml"/><Relationship Id="rId17" Type="http://schemas.openxmlformats.org/officeDocument/2006/relationships/tags" Target="../tags/tag179.xml"/><Relationship Id="rId2" Type="http://schemas.openxmlformats.org/officeDocument/2006/relationships/tags" Target="../tags/tag164.xml"/><Relationship Id="rId16" Type="http://schemas.openxmlformats.org/officeDocument/2006/relationships/tags" Target="../tags/tag178.xml"/><Relationship Id="rId20" Type="http://schemas.openxmlformats.org/officeDocument/2006/relationships/slideLayout" Target="../slideLayouts/slideLayout6.xml"/><Relationship Id="rId1" Type="http://schemas.openxmlformats.org/officeDocument/2006/relationships/tags" Target="../tags/tag163.xml"/><Relationship Id="rId6" Type="http://schemas.openxmlformats.org/officeDocument/2006/relationships/tags" Target="../tags/tag168.xml"/><Relationship Id="rId11" Type="http://schemas.openxmlformats.org/officeDocument/2006/relationships/tags" Target="../tags/tag173.xml"/><Relationship Id="rId5" Type="http://schemas.openxmlformats.org/officeDocument/2006/relationships/tags" Target="../tags/tag167.xml"/><Relationship Id="rId15" Type="http://schemas.openxmlformats.org/officeDocument/2006/relationships/tags" Target="../tags/tag177.xml"/><Relationship Id="rId10" Type="http://schemas.openxmlformats.org/officeDocument/2006/relationships/tags" Target="../tags/tag172.xml"/><Relationship Id="rId19" Type="http://schemas.openxmlformats.org/officeDocument/2006/relationships/tags" Target="../tags/tag181.xml"/><Relationship Id="rId4" Type="http://schemas.openxmlformats.org/officeDocument/2006/relationships/tags" Target="../tags/tag166.xml"/><Relationship Id="rId9" Type="http://schemas.openxmlformats.org/officeDocument/2006/relationships/tags" Target="../tags/tag171.xml"/><Relationship Id="rId14" Type="http://schemas.openxmlformats.org/officeDocument/2006/relationships/tags" Target="../tags/tag176.xml"/><Relationship Id="rId22" Type="http://schemas.openxmlformats.org/officeDocument/2006/relationships/image" Target="../media/image3.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tags" Target="../tags/tag182.xml"/><Relationship Id="rId4"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tags" Target="../tags/tag195.xml"/><Relationship Id="rId13" Type="http://schemas.openxmlformats.org/officeDocument/2006/relationships/tags" Target="../tags/tag200.xml"/><Relationship Id="rId3" Type="http://schemas.openxmlformats.org/officeDocument/2006/relationships/tags" Target="../tags/tag190.xml"/><Relationship Id="rId7" Type="http://schemas.openxmlformats.org/officeDocument/2006/relationships/tags" Target="../tags/tag194.xml"/><Relationship Id="rId12" Type="http://schemas.openxmlformats.org/officeDocument/2006/relationships/tags" Target="../tags/tag199.xml"/><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tags" Target="../tags/tag193.xml"/><Relationship Id="rId11" Type="http://schemas.openxmlformats.org/officeDocument/2006/relationships/tags" Target="../tags/tag198.xml"/><Relationship Id="rId5" Type="http://schemas.openxmlformats.org/officeDocument/2006/relationships/tags" Target="../tags/tag192.xml"/><Relationship Id="rId10" Type="http://schemas.openxmlformats.org/officeDocument/2006/relationships/tags" Target="../tags/tag197.xml"/><Relationship Id="rId4" Type="http://schemas.openxmlformats.org/officeDocument/2006/relationships/tags" Target="../tags/tag191.xml"/><Relationship Id="rId9" Type="http://schemas.openxmlformats.org/officeDocument/2006/relationships/tags" Target="../tags/tag196.xml"/><Relationship Id="rId14"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8" Type="http://schemas.openxmlformats.org/officeDocument/2006/relationships/tags" Target="../tags/tag208.xml"/><Relationship Id="rId13" Type="http://schemas.openxmlformats.org/officeDocument/2006/relationships/tags" Target="../tags/tag213.xml"/><Relationship Id="rId18" Type="http://schemas.openxmlformats.org/officeDocument/2006/relationships/tags" Target="../tags/tag218.xml"/><Relationship Id="rId3" Type="http://schemas.openxmlformats.org/officeDocument/2006/relationships/tags" Target="../tags/tag203.xml"/><Relationship Id="rId21" Type="http://schemas.openxmlformats.org/officeDocument/2006/relationships/slideLayout" Target="../slideLayouts/slideLayout2.xml"/><Relationship Id="rId7" Type="http://schemas.openxmlformats.org/officeDocument/2006/relationships/tags" Target="../tags/tag207.xml"/><Relationship Id="rId12" Type="http://schemas.openxmlformats.org/officeDocument/2006/relationships/tags" Target="../tags/tag212.xml"/><Relationship Id="rId17" Type="http://schemas.openxmlformats.org/officeDocument/2006/relationships/tags" Target="../tags/tag217.xml"/><Relationship Id="rId2" Type="http://schemas.openxmlformats.org/officeDocument/2006/relationships/tags" Target="../tags/tag202.xml"/><Relationship Id="rId16" Type="http://schemas.openxmlformats.org/officeDocument/2006/relationships/tags" Target="../tags/tag216.xml"/><Relationship Id="rId20" Type="http://schemas.openxmlformats.org/officeDocument/2006/relationships/tags" Target="../tags/tag220.xml"/><Relationship Id="rId1" Type="http://schemas.openxmlformats.org/officeDocument/2006/relationships/tags" Target="../tags/tag201.xml"/><Relationship Id="rId6" Type="http://schemas.openxmlformats.org/officeDocument/2006/relationships/tags" Target="../tags/tag206.xml"/><Relationship Id="rId11" Type="http://schemas.openxmlformats.org/officeDocument/2006/relationships/tags" Target="../tags/tag211.xml"/><Relationship Id="rId5" Type="http://schemas.openxmlformats.org/officeDocument/2006/relationships/tags" Target="../tags/tag205.xml"/><Relationship Id="rId15" Type="http://schemas.openxmlformats.org/officeDocument/2006/relationships/tags" Target="../tags/tag215.xml"/><Relationship Id="rId10" Type="http://schemas.openxmlformats.org/officeDocument/2006/relationships/tags" Target="../tags/tag210.xml"/><Relationship Id="rId19" Type="http://schemas.openxmlformats.org/officeDocument/2006/relationships/tags" Target="../tags/tag219.xml"/><Relationship Id="rId4" Type="http://schemas.openxmlformats.org/officeDocument/2006/relationships/tags" Target="../tags/tag204.xml"/><Relationship Id="rId9" Type="http://schemas.openxmlformats.org/officeDocument/2006/relationships/tags" Target="../tags/tag209.xml"/><Relationship Id="rId14" Type="http://schemas.openxmlformats.org/officeDocument/2006/relationships/tags" Target="../tags/tag214.xml"/></Relationships>
</file>

<file path=ppt/slides/_rels/slide32.xml.rels><?xml version="1.0" encoding="UTF-8" standalone="yes"?>
<Relationships xmlns="http://schemas.openxmlformats.org/package/2006/relationships"><Relationship Id="rId8" Type="http://schemas.openxmlformats.org/officeDocument/2006/relationships/tags" Target="../tags/tag228.xml"/><Relationship Id="rId13" Type="http://schemas.openxmlformats.org/officeDocument/2006/relationships/tags" Target="../tags/tag233.xml"/><Relationship Id="rId18" Type="http://schemas.openxmlformats.org/officeDocument/2006/relationships/tags" Target="../tags/tag238.xml"/><Relationship Id="rId3" Type="http://schemas.openxmlformats.org/officeDocument/2006/relationships/tags" Target="../tags/tag223.xml"/><Relationship Id="rId21" Type="http://schemas.openxmlformats.org/officeDocument/2006/relationships/slideLayout" Target="../slideLayouts/slideLayout2.xml"/><Relationship Id="rId7" Type="http://schemas.openxmlformats.org/officeDocument/2006/relationships/tags" Target="../tags/tag227.xml"/><Relationship Id="rId12" Type="http://schemas.openxmlformats.org/officeDocument/2006/relationships/tags" Target="../tags/tag232.xml"/><Relationship Id="rId17" Type="http://schemas.openxmlformats.org/officeDocument/2006/relationships/tags" Target="../tags/tag237.xml"/><Relationship Id="rId2" Type="http://schemas.openxmlformats.org/officeDocument/2006/relationships/tags" Target="../tags/tag222.xml"/><Relationship Id="rId16" Type="http://schemas.openxmlformats.org/officeDocument/2006/relationships/tags" Target="../tags/tag236.xml"/><Relationship Id="rId20" Type="http://schemas.openxmlformats.org/officeDocument/2006/relationships/tags" Target="../tags/tag240.xml"/><Relationship Id="rId1" Type="http://schemas.openxmlformats.org/officeDocument/2006/relationships/tags" Target="../tags/tag221.xml"/><Relationship Id="rId6" Type="http://schemas.openxmlformats.org/officeDocument/2006/relationships/tags" Target="../tags/tag226.xml"/><Relationship Id="rId11" Type="http://schemas.openxmlformats.org/officeDocument/2006/relationships/tags" Target="../tags/tag231.xml"/><Relationship Id="rId5" Type="http://schemas.openxmlformats.org/officeDocument/2006/relationships/tags" Target="../tags/tag225.xml"/><Relationship Id="rId15" Type="http://schemas.openxmlformats.org/officeDocument/2006/relationships/tags" Target="../tags/tag235.xml"/><Relationship Id="rId10" Type="http://schemas.openxmlformats.org/officeDocument/2006/relationships/tags" Target="../tags/tag230.xml"/><Relationship Id="rId19" Type="http://schemas.openxmlformats.org/officeDocument/2006/relationships/tags" Target="../tags/tag239.xml"/><Relationship Id="rId4" Type="http://schemas.openxmlformats.org/officeDocument/2006/relationships/tags" Target="../tags/tag224.xml"/><Relationship Id="rId9" Type="http://schemas.openxmlformats.org/officeDocument/2006/relationships/tags" Target="../tags/tag229.xml"/><Relationship Id="rId14" Type="http://schemas.openxmlformats.org/officeDocument/2006/relationships/tags" Target="../tags/tag234.xml"/></Relationships>
</file>

<file path=ppt/slides/_rels/slide33.xml.rels><?xml version="1.0" encoding="UTF-8" standalone="yes"?>
<Relationships xmlns="http://schemas.openxmlformats.org/package/2006/relationships"><Relationship Id="rId8" Type="http://schemas.openxmlformats.org/officeDocument/2006/relationships/tags" Target="../tags/tag248.xml"/><Relationship Id="rId13" Type="http://schemas.openxmlformats.org/officeDocument/2006/relationships/tags" Target="../tags/tag253.xml"/><Relationship Id="rId18" Type="http://schemas.openxmlformats.org/officeDocument/2006/relationships/tags" Target="../tags/tag258.xml"/><Relationship Id="rId3" Type="http://schemas.openxmlformats.org/officeDocument/2006/relationships/tags" Target="../tags/tag243.xml"/><Relationship Id="rId7" Type="http://schemas.openxmlformats.org/officeDocument/2006/relationships/tags" Target="../tags/tag247.xml"/><Relationship Id="rId12" Type="http://schemas.openxmlformats.org/officeDocument/2006/relationships/tags" Target="../tags/tag252.xml"/><Relationship Id="rId17" Type="http://schemas.openxmlformats.org/officeDocument/2006/relationships/tags" Target="../tags/tag257.xml"/><Relationship Id="rId2" Type="http://schemas.openxmlformats.org/officeDocument/2006/relationships/tags" Target="../tags/tag242.xml"/><Relationship Id="rId16" Type="http://schemas.openxmlformats.org/officeDocument/2006/relationships/tags" Target="../tags/tag256.xml"/><Relationship Id="rId20" Type="http://schemas.openxmlformats.org/officeDocument/2006/relationships/slideLayout" Target="../slideLayouts/slideLayout2.xml"/><Relationship Id="rId1" Type="http://schemas.openxmlformats.org/officeDocument/2006/relationships/tags" Target="../tags/tag241.xml"/><Relationship Id="rId6" Type="http://schemas.openxmlformats.org/officeDocument/2006/relationships/tags" Target="../tags/tag246.xml"/><Relationship Id="rId11" Type="http://schemas.openxmlformats.org/officeDocument/2006/relationships/tags" Target="../tags/tag251.xml"/><Relationship Id="rId5" Type="http://schemas.openxmlformats.org/officeDocument/2006/relationships/tags" Target="../tags/tag245.xml"/><Relationship Id="rId15" Type="http://schemas.openxmlformats.org/officeDocument/2006/relationships/tags" Target="../tags/tag255.xml"/><Relationship Id="rId10" Type="http://schemas.openxmlformats.org/officeDocument/2006/relationships/tags" Target="../tags/tag250.xml"/><Relationship Id="rId19" Type="http://schemas.openxmlformats.org/officeDocument/2006/relationships/tags" Target="../tags/tag259.xml"/><Relationship Id="rId4" Type="http://schemas.openxmlformats.org/officeDocument/2006/relationships/tags" Target="../tags/tag244.xml"/><Relationship Id="rId9" Type="http://schemas.openxmlformats.org/officeDocument/2006/relationships/tags" Target="../tags/tag249.xml"/><Relationship Id="rId14" Type="http://schemas.openxmlformats.org/officeDocument/2006/relationships/tags" Target="../tags/tag254.xml"/></Relationships>
</file>

<file path=ppt/slides/_rels/slide34.xml.rels><?xml version="1.0" encoding="UTF-8" standalone="yes"?>
<Relationships xmlns="http://schemas.openxmlformats.org/package/2006/relationships"><Relationship Id="rId3" Type="http://schemas.openxmlformats.org/officeDocument/2006/relationships/tags" Target="../tags/tag262.xml"/><Relationship Id="rId2" Type="http://schemas.openxmlformats.org/officeDocument/2006/relationships/tags" Target="../tags/tag261.xml"/><Relationship Id="rId1" Type="http://schemas.openxmlformats.org/officeDocument/2006/relationships/tags" Target="../tags/tag260.xml"/><Relationship Id="rId6" Type="http://schemas.openxmlformats.org/officeDocument/2006/relationships/slideLayout" Target="../slideLayouts/slideLayout2.xml"/><Relationship Id="rId5" Type="http://schemas.openxmlformats.org/officeDocument/2006/relationships/tags" Target="../tags/tag264.xml"/><Relationship Id="rId4" Type="http://schemas.openxmlformats.org/officeDocument/2006/relationships/tags" Target="../tags/tag263.xml"/></Relationships>
</file>

<file path=ppt/slides/_rels/slide35.xml.rels><?xml version="1.0" encoding="UTF-8" standalone="yes"?>
<Relationships xmlns="http://schemas.openxmlformats.org/package/2006/relationships"><Relationship Id="rId3" Type="http://schemas.openxmlformats.org/officeDocument/2006/relationships/tags" Target="../tags/tag267.xml"/><Relationship Id="rId7" Type="http://schemas.openxmlformats.org/officeDocument/2006/relationships/notesSlide" Target="../notesSlides/notesSlide10.xml"/><Relationship Id="rId2" Type="http://schemas.openxmlformats.org/officeDocument/2006/relationships/tags" Target="../tags/tag266.xml"/><Relationship Id="rId1" Type="http://schemas.openxmlformats.org/officeDocument/2006/relationships/tags" Target="../tags/tag265.xml"/><Relationship Id="rId6" Type="http://schemas.openxmlformats.org/officeDocument/2006/relationships/slideLayout" Target="../slideLayouts/slideLayout2.xml"/><Relationship Id="rId5" Type="http://schemas.openxmlformats.org/officeDocument/2006/relationships/tags" Target="../tags/tag269.xml"/><Relationship Id="rId4" Type="http://schemas.openxmlformats.org/officeDocument/2006/relationships/tags" Target="../tags/tag268.xml"/></Relationships>
</file>

<file path=ppt/slides/_rels/slide36.xml.rels><?xml version="1.0" encoding="UTF-8" standalone="yes"?>
<Relationships xmlns="http://schemas.openxmlformats.org/package/2006/relationships"><Relationship Id="rId3" Type="http://schemas.openxmlformats.org/officeDocument/2006/relationships/tags" Target="../tags/tag272.xml"/><Relationship Id="rId2" Type="http://schemas.openxmlformats.org/officeDocument/2006/relationships/tags" Target="../tags/tag271.xml"/><Relationship Id="rId1" Type="http://schemas.openxmlformats.org/officeDocument/2006/relationships/tags" Target="../tags/tag270.xml"/><Relationship Id="rId4"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tags" Target="../tags/tag275.xml"/><Relationship Id="rId2" Type="http://schemas.openxmlformats.org/officeDocument/2006/relationships/tags" Target="../tags/tag274.xml"/><Relationship Id="rId1" Type="http://schemas.openxmlformats.org/officeDocument/2006/relationships/tags" Target="../tags/tag273.xml"/><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tags" Target="../tags/tag278.xml"/><Relationship Id="rId2" Type="http://schemas.openxmlformats.org/officeDocument/2006/relationships/tags" Target="../tags/tag277.xml"/><Relationship Id="rId1" Type="http://schemas.openxmlformats.org/officeDocument/2006/relationships/tags" Target="../tags/tag276.xml"/><Relationship Id="rId4"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tags" Target="../tags/tag281.xml"/><Relationship Id="rId2" Type="http://schemas.openxmlformats.org/officeDocument/2006/relationships/tags" Target="../tags/tag280.xml"/><Relationship Id="rId1" Type="http://schemas.openxmlformats.org/officeDocument/2006/relationships/tags" Target="../tags/tag279.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tags" Target="../tags/tag289.xml"/><Relationship Id="rId13" Type="http://schemas.openxmlformats.org/officeDocument/2006/relationships/tags" Target="../tags/tag294.xml"/><Relationship Id="rId18" Type="http://schemas.openxmlformats.org/officeDocument/2006/relationships/tags" Target="../tags/tag299.xml"/><Relationship Id="rId26" Type="http://schemas.openxmlformats.org/officeDocument/2006/relationships/tags" Target="../tags/tag307.xml"/><Relationship Id="rId3" Type="http://schemas.openxmlformats.org/officeDocument/2006/relationships/tags" Target="../tags/tag284.xml"/><Relationship Id="rId21" Type="http://schemas.openxmlformats.org/officeDocument/2006/relationships/tags" Target="../tags/tag302.xml"/><Relationship Id="rId34" Type="http://schemas.openxmlformats.org/officeDocument/2006/relationships/tags" Target="../tags/tag315.xml"/><Relationship Id="rId7" Type="http://schemas.openxmlformats.org/officeDocument/2006/relationships/tags" Target="../tags/tag288.xml"/><Relationship Id="rId12" Type="http://schemas.openxmlformats.org/officeDocument/2006/relationships/tags" Target="../tags/tag293.xml"/><Relationship Id="rId17" Type="http://schemas.openxmlformats.org/officeDocument/2006/relationships/tags" Target="../tags/tag298.xml"/><Relationship Id="rId25" Type="http://schemas.openxmlformats.org/officeDocument/2006/relationships/tags" Target="../tags/tag306.xml"/><Relationship Id="rId33" Type="http://schemas.openxmlformats.org/officeDocument/2006/relationships/tags" Target="../tags/tag314.xml"/><Relationship Id="rId2" Type="http://schemas.openxmlformats.org/officeDocument/2006/relationships/tags" Target="../tags/tag283.xml"/><Relationship Id="rId16" Type="http://schemas.openxmlformats.org/officeDocument/2006/relationships/tags" Target="../tags/tag297.xml"/><Relationship Id="rId20" Type="http://schemas.openxmlformats.org/officeDocument/2006/relationships/tags" Target="../tags/tag301.xml"/><Relationship Id="rId29" Type="http://schemas.openxmlformats.org/officeDocument/2006/relationships/tags" Target="../tags/tag310.xml"/><Relationship Id="rId1" Type="http://schemas.openxmlformats.org/officeDocument/2006/relationships/tags" Target="../tags/tag282.xml"/><Relationship Id="rId6" Type="http://schemas.openxmlformats.org/officeDocument/2006/relationships/tags" Target="../tags/tag287.xml"/><Relationship Id="rId11" Type="http://schemas.openxmlformats.org/officeDocument/2006/relationships/tags" Target="../tags/tag292.xml"/><Relationship Id="rId24" Type="http://schemas.openxmlformats.org/officeDocument/2006/relationships/tags" Target="../tags/tag305.xml"/><Relationship Id="rId32" Type="http://schemas.openxmlformats.org/officeDocument/2006/relationships/tags" Target="../tags/tag313.xml"/><Relationship Id="rId37" Type="http://schemas.openxmlformats.org/officeDocument/2006/relationships/slideLayout" Target="../slideLayouts/slideLayout6.xml"/><Relationship Id="rId5" Type="http://schemas.openxmlformats.org/officeDocument/2006/relationships/tags" Target="../tags/tag286.xml"/><Relationship Id="rId15" Type="http://schemas.openxmlformats.org/officeDocument/2006/relationships/tags" Target="../tags/tag296.xml"/><Relationship Id="rId23" Type="http://schemas.openxmlformats.org/officeDocument/2006/relationships/tags" Target="../tags/tag304.xml"/><Relationship Id="rId28" Type="http://schemas.openxmlformats.org/officeDocument/2006/relationships/tags" Target="../tags/tag309.xml"/><Relationship Id="rId36" Type="http://schemas.openxmlformats.org/officeDocument/2006/relationships/tags" Target="../tags/tag317.xml"/><Relationship Id="rId10" Type="http://schemas.openxmlformats.org/officeDocument/2006/relationships/tags" Target="../tags/tag291.xml"/><Relationship Id="rId19" Type="http://schemas.openxmlformats.org/officeDocument/2006/relationships/tags" Target="../tags/tag300.xml"/><Relationship Id="rId31" Type="http://schemas.openxmlformats.org/officeDocument/2006/relationships/tags" Target="../tags/tag312.xml"/><Relationship Id="rId4" Type="http://schemas.openxmlformats.org/officeDocument/2006/relationships/tags" Target="../tags/tag285.xml"/><Relationship Id="rId9" Type="http://schemas.openxmlformats.org/officeDocument/2006/relationships/tags" Target="../tags/tag290.xml"/><Relationship Id="rId14" Type="http://schemas.openxmlformats.org/officeDocument/2006/relationships/tags" Target="../tags/tag295.xml"/><Relationship Id="rId22" Type="http://schemas.openxmlformats.org/officeDocument/2006/relationships/tags" Target="../tags/tag303.xml"/><Relationship Id="rId27" Type="http://schemas.openxmlformats.org/officeDocument/2006/relationships/tags" Target="../tags/tag308.xml"/><Relationship Id="rId30" Type="http://schemas.openxmlformats.org/officeDocument/2006/relationships/tags" Target="../tags/tag311.xml"/><Relationship Id="rId35" Type="http://schemas.openxmlformats.org/officeDocument/2006/relationships/tags" Target="../tags/tag316.xml"/></Relationships>
</file>

<file path=ppt/slides/_rels/slide42.xml.rels><?xml version="1.0" encoding="UTF-8" standalone="yes"?>
<Relationships xmlns="http://schemas.openxmlformats.org/package/2006/relationships"><Relationship Id="rId3" Type="http://schemas.openxmlformats.org/officeDocument/2006/relationships/tags" Target="../tags/tag320.xml"/><Relationship Id="rId2" Type="http://schemas.openxmlformats.org/officeDocument/2006/relationships/tags" Target="../tags/tag319.xml"/><Relationship Id="rId1" Type="http://schemas.openxmlformats.org/officeDocument/2006/relationships/tags" Target="../tags/tag318.xml"/><Relationship Id="rId4"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tags" Target="../tags/tag323.xml"/><Relationship Id="rId2" Type="http://schemas.openxmlformats.org/officeDocument/2006/relationships/tags" Target="../tags/tag322.xml"/><Relationship Id="rId1" Type="http://schemas.openxmlformats.org/officeDocument/2006/relationships/tags" Target="../tags/tag321.xml"/><Relationship Id="rId5" Type="http://schemas.openxmlformats.org/officeDocument/2006/relationships/notesSlide" Target="../notesSlides/notesSlide12.xml"/><Relationship Id="rId4"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tags" Target="../tags/tag326.xml"/><Relationship Id="rId2" Type="http://schemas.openxmlformats.org/officeDocument/2006/relationships/tags" Target="../tags/tag325.xml"/><Relationship Id="rId1" Type="http://schemas.openxmlformats.org/officeDocument/2006/relationships/tags" Target="../tags/tag324.xml"/><Relationship Id="rId4"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tags" Target="../tags/tag329.xml"/><Relationship Id="rId2" Type="http://schemas.openxmlformats.org/officeDocument/2006/relationships/tags" Target="../tags/tag328.xml"/><Relationship Id="rId1" Type="http://schemas.openxmlformats.org/officeDocument/2006/relationships/tags" Target="../tags/tag327.xml"/><Relationship Id="rId4"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tags" Target="../tags/tag332.xml"/><Relationship Id="rId2" Type="http://schemas.openxmlformats.org/officeDocument/2006/relationships/tags" Target="../tags/tag331.xml"/><Relationship Id="rId1" Type="http://schemas.openxmlformats.org/officeDocument/2006/relationships/tags" Target="../tags/tag330.xml"/><Relationship Id="rId4"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tags" Target="../tags/tag335.xml"/><Relationship Id="rId2" Type="http://schemas.openxmlformats.org/officeDocument/2006/relationships/tags" Target="../tags/tag334.xml"/><Relationship Id="rId1" Type="http://schemas.openxmlformats.org/officeDocument/2006/relationships/tags" Target="../tags/tag333.xml"/><Relationship Id="rId4"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tags" Target="../tags/tag338.xml"/><Relationship Id="rId2" Type="http://schemas.openxmlformats.org/officeDocument/2006/relationships/tags" Target="../tags/tag337.xml"/><Relationship Id="rId1" Type="http://schemas.openxmlformats.org/officeDocument/2006/relationships/tags" Target="../tags/tag336.xml"/><Relationship Id="rId4"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tags" Target="../tags/tag341.xml"/><Relationship Id="rId7" Type="http://schemas.openxmlformats.org/officeDocument/2006/relationships/slideLayout" Target="../slideLayouts/slideLayout2.xml"/><Relationship Id="rId2" Type="http://schemas.openxmlformats.org/officeDocument/2006/relationships/tags" Target="../tags/tag340.xml"/><Relationship Id="rId1" Type="http://schemas.openxmlformats.org/officeDocument/2006/relationships/tags" Target="../tags/tag339.xml"/><Relationship Id="rId6" Type="http://schemas.openxmlformats.org/officeDocument/2006/relationships/tags" Target="../tags/tag344.xml"/><Relationship Id="rId5" Type="http://schemas.openxmlformats.org/officeDocument/2006/relationships/tags" Target="../tags/tag343.xml"/><Relationship Id="rId4" Type="http://schemas.openxmlformats.org/officeDocument/2006/relationships/tags" Target="../tags/tag342.xml"/></Relationships>
</file>

<file path=ppt/slides/_rels/slide5.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tags" Target="../tags/tag347.xml"/><Relationship Id="rId2" Type="http://schemas.openxmlformats.org/officeDocument/2006/relationships/tags" Target="../tags/tag346.xml"/><Relationship Id="rId1" Type="http://schemas.openxmlformats.org/officeDocument/2006/relationships/tags" Target="../tags/tag345.xml"/><Relationship Id="rId4"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tags" Target="../tags/tag350.xml"/><Relationship Id="rId2" Type="http://schemas.openxmlformats.org/officeDocument/2006/relationships/tags" Target="../tags/tag349.xml"/><Relationship Id="rId1" Type="http://schemas.openxmlformats.org/officeDocument/2006/relationships/tags" Target="../tags/tag348.xml"/><Relationship Id="rId4"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tags" Target="../tags/tag353.xml"/><Relationship Id="rId2" Type="http://schemas.openxmlformats.org/officeDocument/2006/relationships/tags" Target="../tags/tag352.xml"/><Relationship Id="rId1" Type="http://schemas.openxmlformats.org/officeDocument/2006/relationships/tags" Target="../tags/tag351.xml"/><Relationship Id="rId4"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tags" Target="../tags/tag356.xml"/><Relationship Id="rId2" Type="http://schemas.openxmlformats.org/officeDocument/2006/relationships/tags" Target="../tags/tag355.xml"/><Relationship Id="rId1" Type="http://schemas.openxmlformats.org/officeDocument/2006/relationships/tags" Target="../tags/tag354.xml"/><Relationship Id="rId4"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tags" Target="../tags/tag359.xml"/><Relationship Id="rId2" Type="http://schemas.openxmlformats.org/officeDocument/2006/relationships/tags" Target="../tags/tag358.xml"/><Relationship Id="rId1" Type="http://schemas.openxmlformats.org/officeDocument/2006/relationships/tags" Target="../tags/tag357.xml"/><Relationship Id="rId4"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tags" Target="../tags/tag362.xml"/><Relationship Id="rId2" Type="http://schemas.openxmlformats.org/officeDocument/2006/relationships/tags" Target="../tags/tag361.xml"/><Relationship Id="rId1" Type="http://schemas.openxmlformats.org/officeDocument/2006/relationships/tags" Target="../tags/tag360.xml"/><Relationship Id="rId4"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3" Type="http://schemas.openxmlformats.org/officeDocument/2006/relationships/tags" Target="../tags/tag374.xml"/><Relationship Id="rId18" Type="http://schemas.openxmlformats.org/officeDocument/2006/relationships/tags" Target="../tags/tag379.xml"/><Relationship Id="rId26" Type="http://schemas.openxmlformats.org/officeDocument/2006/relationships/tags" Target="../tags/tag387.xml"/><Relationship Id="rId39" Type="http://schemas.openxmlformats.org/officeDocument/2006/relationships/tags" Target="../tags/tag400.xml"/><Relationship Id="rId21" Type="http://schemas.openxmlformats.org/officeDocument/2006/relationships/tags" Target="../tags/tag382.xml"/><Relationship Id="rId34" Type="http://schemas.openxmlformats.org/officeDocument/2006/relationships/tags" Target="../tags/tag395.xml"/><Relationship Id="rId42" Type="http://schemas.openxmlformats.org/officeDocument/2006/relationships/tags" Target="../tags/tag403.xml"/><Relationship Id="rId47" Type="http://schemas.openxmlformats.org/officeDocument/2006/relationships/tags" Target="../tags/tag408.xml"/><Relationship Id="rId50" Type="http://schemas.openxmlformats.org/officeDocument/2006/relationships/slideLayout" Target="../slideLayouts/slideLayout4.xml"/><Relationship Id="rId55" Type="http://schemas.openxmlformats.org/officeDocument/2006/relationships/oleObject" Target="../embeddings/oleObject4.bin"/><Relationship Id="rId63" Type="http://schemas.openxmlformats.org/officeDocument/2006/relationships/oleObject" Target="../embeddings/oleObject12.bin"/><Relationship Id="rId7" Type="http://schemas.openxmlformats.org/officeDocument/2006/relationships/tags" Target="../tags/tag368.xml"/><Relationship Id="rId2" Type="http://schemas.openxmlformats.org/officeDocument/2006/relationships/tags" Target="../tags/tag363.xml"/><Relationship Id="rId16" Type="http://schemas.openxmlformats.org/officeDocument/2006/relationships/tags" Target="../tags/tag377.xml"/><Relationship Id="rId20" Type="http://schemas.openxmlformats.org/officeDocument/2006/relationships/tags" Target="../tags/tag381.xml"/><Relationship Id="rId29" Type="http://schemas.openxmlformats.org/officeDocument/2006/relationships/tags" Target="../tags/tag390.xml"/><Relationship Id="rId41" Type="http://schemas.openxmlformats.org/officeDocument/2006/relationships/tags" Target="../tags/tag402.xml"/><Relationship Id="rId54" Type="http://schemas.openxmlformats.org/officeDocument/2006/relationships/oleObject" Target="../embeddings/oleObject3.bin"/><Relationship Id="rId62" Type="http://schemas.openxmlformats.org/officeDocument/2006/relationships/oleObject" Target="../embeddings/oleObject11.bin"/><Relationship Id="rId1" Type="http://schemas.openxmlformats.org/officeDocument/2006/relationships/vmlDrawing" Target="../drawings/vmlDrawing1.vml"/><Relationship Id="rId6" Type="http://schemas.openxmlformats.org/officeDocument/2006/relationships/tags" Target="../tags/tag367.xml"/><Relationship Id="rId11" Type="http://schemas.openxmlformats.org/officeDocument/2006/relationships/tags" Target="../tags/tag372.xml"/><Relationship Id="rId24" Type="http://schemas.openxmlformats.org/officeDocument/2006/relationships/tags" Target="../tags/tag385.xml"/><Relationship Id="rId32" Type="http://schemas.openxmlformats.org/officeDocument/2006/relationships/tags" Target="../tags/tag393.xml"/><Relationship Id="rId37" Type="http://schemas.openxmlformats.org/officeDocument/2006/relationships/tags" Target="../tags/tag398.xml"/><Relationship Id="rId40" Type="http://schemas.openxmlformats.org/officeDocument/2006/relationships/tags" Target="../tags/tag401.xml"/><Relationship Id="rId45" Type="http://schemas.openxmlformats.org/officeDocument/2006/relationships/tags" Target="../tags/tag406.xml"/><Relationship Id="rId53" Type="http://schemas.openxmlformats.org/officeDocument/2006/relationships/oleObject" Target="../embeddings/oleObject2.bin"/><Relationship Id="rId58" Type="http://schemas.openxmlformats.org/officeDocument/2006/relationships/oleObject" Target="../embeddings/oleObject7.bin"/><Relationship Id="rId5" Type="http://schemas.openxmlformats.org/officeDocument/2006/relationships/tags" Target="../tags/tag366.xml"/><Relationship Id="rId15" Type="http://schemas.openxmlformats.org/officeDocument/2006/relationships/tags" Target="../tags/tag376.xml"/><Relationship Id="rId23" Type="http://schemas.openxmlformats.org/officeDocument/2006/relationships/tags" Target="../tags/tag384.xml"/><Relationship Id="rId28" Type="http://schemas.openxmlformats.org/officeDocument/2006/relationships/tags" Target="../tags/tag389.xml"/><Relationship Id="rId36" Type="http://schemas.openxmlformats.org/officeDocument/2006/relationships/tags" Target="../tags/tag397.xml"/><Relationship Id="rId49" Type="http://schemas.openxmlformats.org/officeDocument/2006/relationships/tags" Target="../tags/tag410.xml"/><Relationship Id="rId57" Type="http://schemas.openxmlformats.org/officeDocument/2006/relationships/oleObject" Target="../embeddings/oleObject6.bin"/><Relationship Id="rId61" Type="http://schemas.openxmlformats.org/officeDocument/2006/relationships/oleObject" Target="../embeddings/oleObject10.bin"/><Relationship Id="rId10" Type="http://schemas.openxmlformats.org/officeDocument/2006/relationships/tags" Target="../tags/tag371.xml"/><Relationship Id="rId19" Type="http://schemas.openxmlformats.org/officeDocument/2006/relationships/tags" Target="../tags/tag380.xml"/><Relationship Id="rId31" Type="http://schemas.openxmlformats.org/officeDocument/2006/relationships/tags" Target="../tags/tag392.xml"/><Relationship Id="rId44" Type="http://schemas.openxmlformats.org/officeDocument/2006/relationships/tags" Target="../tags/tag405.xml"/><Relationship Id="rId52" Type="http://schemas.openxmlformats.org/officeDocument/2006/relationships/image" Target="../media/image4.wmf"/><Relationship Id="rId60" Type="http://schemas.openxmlformats.org/officeDocument/2006/relationships/oleObject" Target="../embeddings/oleObject9.bin"/><Relationship Id="rId4" Type="http://schemas.openxmlformats.org/officeDocument/2006/relationships/tags" Target="../tags/tag365.xml"/><Relationship Id="rId9" Type="http://schemas.openxmlformats.org/officeDocument/2006/relationships/tags" Target="../tags/tag370.xml"/><Relationship Id="rId14" Type="http://schemas.openxmlformats.org/officeDocument/2006/relationships/tags" Target="../tags/tag375.xml"/><Relationship Id="rId22" Type="http://schemas.openxmlformats.org/officeDocument/2006/relationships/tags" Target="../tags/tag383.xml"/><Relationship Id="rId27" Type="http://schemas.openxmlformats.org/officeDocument/2006/relationships/tags" Target="../tags/tag388.xml"/><Relationship Id="rId30" Type="http://schemas.openxmlformats.org/officeDocument/2006/relationships/tags" Target="../tags/tag391.xml"/><Relationship Id="rId35" Type="http://schemas.openxmlformats.org/officeDocument/2006/relationships/tags" Target="../tags/tag396.xml"/><Relationship Id="rId43" Type="http://schemas.openxmlformats.org/officeDocument/2006/relationships/tags" Target="../tags/tag404.xml"/><Relationship Id="rId48" Type="http://schemas.openxmlformats.org/officeDocument/2006/relationships/tags" Target="../tags/tag409.xml"/><Relationship Id="rId56" Type="http://schemas.openxmlformats.org/officeDocument/2006/relationships/oleObject" Target="../embeddings/oleObject5.bin"/><Relationship Id="rId8" Type="http://schemas.openxmlformats.org/officeDocument/2006/relationships/tags" Target="../tags/tag369.xml"/><Relationship Id="rId51" Type="http://schemas.openxmlformats.org/officeDocument/2006/relationships/oleObject" Target="../embeddings/oleObject1.bin"/><Relationship Id="rId3" Type="http://schemas.openxmlformats.org/officeDocument/2006/relationships/tags" Target="../tags/tag364.xml"/><Relationship Id="rId12" Type="http://schemas.openxmlformats.org/officeDocument/2006/relationships/tags" Target="../tags/tag373.xml"/><Relationship Id="rId17" Type="http://schemas.openxmlformats.org/officeDocument/2006/relationships/tags" Target="../tags/tag378.xml"/><Relationship Id="rId25" Type="http://schemas.openxmlformats.org/officeDocument/2006/relationships/tags" Target="../tags/tag386.xml"/><Relationship Id="rId33" Type="http://schemas.openxmlformats.org/officeDocument/2006/relationships/tags" Target="../tags/tag394.xml"/><Relationship Id="rId38" Type="http://schemas.openxmlformats.org/officeDocument/2006/relationships/tags" Target="../tags/tag399.xml"/><Relationship Id="rId46" Type="http://schemas.openxmlformats.org/officeDocument/2006/relationships/tags" Target="../tags/tag407.xml"/><Relationship Id="rId59" Type="http://schemas.openxmlformats.org/officeDocument/2006/relationships/oleObject" Target="../embeddings/oleObject8.bin"/></Relationships>
</file>

<file path=ppt/slides/_rels/slide58.xml.rels><?xml version="1.0" encoding="UTF-8" standalone="yes"?>
<Relationships xmlns="http://schemas.openxmlformats.org/package/2006/relationships"><Relationship Id="rId3" Type="http://schemas.openxmlformats.org/officeDocument/2006/relationships/tags" Target="../tags/tag413.xml"/><Relationship Id="rId2" Type="http://schemas.openxmlformats.org/officeDocument/2006/relationships/tags" Target="../tags/tag412.xml"/><Relationship Id="rId1" Type="http://schemas.openxmlformats.org/officeDocument/2006/relationships/tags" Target="../tags/tag411.xml"/><Relationship Id="rId4"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tags" Target="../tags/tag421.xml"/><Relationship Id="rId13" Type="http://schemas.openxmlformats.org/officeDocument/2006/relationships/tags" Target="../tags/tag426.xml"/><Relationship Id="rId18" Type="http://schemas.openxmlformats.org/officeDocument/2006/relationships/tags" Target="../tags/tag431.xml"/><Relationship Id="rId26" Type="http://schemas.openxmlformats.org/officeDocument/2006/relationships/slideLayout" Target="../slideLayouts/slideLayout4.xml"/><Relationship Id="rId3" Type="http://schemas.openxmlformats.org/officeDocument/2006/relationships/tags" Target="../tags/tag416.xml"/><Relationship Id="rId21" Type="http://schemas.openxmlformats.org/officeDocument/2006/relationships/tags" Target="../tags/tag434.xml"/><Relationship Id="rId7" Type="http://schemas.openxmlformats.org/officeDocument/2006/relationships/tags" Target="../tags/tag420.xml"/><Relationship Id="rId12" Type="http://schemas.openxmlformats.org/officeDocument/2006/relationships/tags" Target="../tags/tag425.xml"/><Relationship Id="rId17" Type="http://schemas.openxmlformats.org/officeDocument/2006/relationships/tags" Target="../tags/tag430.xml"/><Relationship Id="rId25" Type="http://schemas.openxmlformats.org/officeDocument/2006/relationships/tags" Target="../tags/tag438.xml"/><Relationship Id="rId2" Type="http://schemas.openxmlformats.org/officeDocument/2006/relationships/tags" Target="../tags/tag415.xml"/><Relationship Id="rId16" Type="http://schemas.openxmlformats.org/officeDocument/2006/relationships/tags" Target="../tags/tag429.xml"/><Relationship Id="rId20" Type="http://schemas.openxmlformats.org/officeDocument/2006/relationships/tags" Target="../tags/tag433.xml"/><Relationship Id="rId1" Type="http://schemas.openxmlformats.org/officeDocument/2006/relationships/tags" Target="../tags/tag414.xml"/><Relationship Id="rId6" Type="http://schemas.openxmlformats.org/officeDocument/2006/relationships/tags" Target="../tags/tag419.xml"/><Relationship Id="rId11" Type="http://schemas.openxmlformats.org/officeDocument/2006/relationships/tags" Target="../tags/tag424.xml"/><Relationship Id="rId24" Type="http://schemas.openxmlformats.org/officeDocument/2006/relationships/tags" Target="../tags/tag437.xml"/><Relationship Id="rId5" Type="http://schemas.openxmlformats.org/officeDocument/2006/relationships/tags" Target="../tags/tag418.xml"/><Relationship Id="rId15" Type="http://schemas.openxmlformats.org/officeDocument/2006/relationships/tags" Target="../tags/tag428.xml"/><Relationship Id="rId23" Type="http://schemas.openxmlformats.org/officeDocument/2006/relationships/tags" Target="../tags/tag436.xml"/><Relationship Id="rId10" Type="http://schemas.openxmlformats.org/officeDocument/2006/relationships/tags" Target="../tags/tag423.xml"/><Relationship Id="rId19" Type="http://schemas.openxmlformats.org/officeDocument/2006/relationships/tags" Target="../tags/tag432.xml"/><Relationship Id="rId4" Type="http://schemas.openxmlformats.org/officeDocument/2006/relationships/tags" Target="../tags/tag417.xml"/><Relationship Id="rId9" Type="http://schemas.openxmlformats.org/officeDocument/2006/relationships/tags" Target="../tags/tag422.xml"/><Relationship Id="rId14" Type="http://schemas.openxmlformats.org/officeDocument/2006/relationships/tags" Target="../tags/tag427.xml"/><Relationship Id="rId22" Type="http://schemas.openxmlformats.org/officeDocument/2006/relationships/tags" Target="../tags/tag435.xml"/></Relationships>
</file>

<file path=ppt/slides/_rels/slide6.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slideLayout" Target="../slideLayouts/slideLayout5.xml"/><Relationship Id="rId3" Type="http://schemas.openxmlformats.org/officeDocument/2006/relationships/tags" Target="../tags/tag441.xml"/><Relationship Id="rId7" Type="http://schemas.openxmlformats.org/officeDocument/2006/relationships/tags" Target="../tags/tag445.xml"/><Relationship Id="rId2" Type="http://schemas.openxmlformats.org/officeDocument/2006/relationships/tags" Target="../tags/tag440.xml"/><Relationship Id="rId1" Type="http://schemas.openxmlformats.org/officeDocument/2006/relationships/tags" Target="../tags/tag439.xml"/><Relationship Id="rId6" Type="http://schemas.openxmlformats.org/officeDocument/2006/relationships/tags" Target="../tags/tag444.xml"/><Relationship Id="rId5" Type="http://schemas.openxmlformats.org/officeDocument/2006/relationships/tags" Target="../tags/tag443.xml"/><Relationship Id="rId4" Type="http://schemas.openxmlformats.org/officeDocument/2006/relationships/tags" Target="../tags/tag44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tags" Target="../tags/tag448.xml"/><Relationship Id="rId2" Type="http://schemas.openxmlformats.org/officeDocument/2006/relationships/tags" Target="../tags/tag447.xml"/><Relationship Id="rId1" Type="http://schemas.openxmlformats.org/officeDocument/2006/relationships/tags" Target="../tags/tag446.xml"/><Relationship Id="rId4"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tags" Target="../tags/tag451.xml"/><Relationship Id="rId2" Type="http://schemas.openxmlformats.org/officeDocument/2006/relationships/tags" Target="../tags/tag450.xml"/><Relationship Id="rId1" Type="http://schemas.openxmlformats.org/officeDocument/2006/relationships/tags" Target="../tags/tag449.xml"/><Relationship Id="rId4"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tags" Target="../tags/tag454.xml"/><Relationship Id="rId2" Type="http://schemas.openxmlformats.org/officeDocument/2006/relationships/tags" Target="../tags/tag453.xml"/><Relationship Id="rId1" Type="http://schemas.openxmlformats.org/officeDocument/2006/relationships/tags" Target="../tags/tag452.xml"/><Relationship Id="rId4"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tags" Target="../tags/tag457.xml"/><Relationship Id="rId2" Type="http://schemas.openxmlformats.org/officeDocument/2006/relationships/tags" Target="../tags/tag456.xml"/><Relationship Id="rId1" Type="http://schemas.openxmlformats.org/officeDocument/2006/relationships/tags" Target="../tags/tag455.xml"/><Relationship Id="rId4"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tags" Target="../tags/tag460.xml"/><Relationship Id="rId2" Type="http://schemas.openxmlformats.org/officeDocument/2006/relationships/tags" Target="../tags/tag459.xml"/><Relationship Id="rId1" Type="http://schemas.openxmlformats.org/officeDocument/2006/relationships/tags" Target="../tags/tag458.xml"/><Relationship Id="rId4"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tags" Target="../tags/tag463.xml"/><Relationship Id="rId2" Type="http://schemas.openxmlformats.org/officeDocument/2006/relationships/tags" Target="../tags/tag462.xml"/><Relationship Id="rId1" Type="http://schemas.openxmlformats.org/officeDocument/2006/relationships/tags" Target="../tags/tag461.xml"/><Relationship Id="rId4"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tags" Target="../tags/tag466.xml"/><Relationship Id="rId2" Type="http://schemas.openxmlformats.org/officeDocument/2006/relationships/tags" Target="../tags/tag465.xml"/><Relationship Id="rId1" Type="http://schemas.openxmlformats.org/officeDocument/2006/relationships/tags" Target="../tags/tag464.xml"/><Relationship Id="rId6" Type="http://schemas.openxmlformats.org/officeDocument/2006/relationships/image" Target="../media/image5.jpeg"/><Relationship Id="rId5" Type="http://schemas.openxmlformats.org/officeDocument/2006/relationships/slideLayout" Target="../slideLayouts/slideLayout4.xml"/><Relationship Id="rId4" Type="http://schemas.openxmlformats.org/officeDocument/2006/relationships/tags" Target="../tags/tag467.xml"/></Relationships>
</file>

<file path=ppt/slides/_rels/slide69.xml.rels><?xml version="1.0" encoding="UTF-8" standalone="yes"?>
<Relationships xmlns="http://schemas.openxmlformats.org/package/2006/relationships"><Relationship Id="rId3" Type="http://schemas.openxmlformats.org/officeDocument/2006/relationships/tags" Target="../tags/tag470.xml"/><Relationship Id="rId2" Type="http://schemas.openxmlformats.org/officeDocument/2006/relationships/tags" Target="../tags/tag469.xml"/><Relationship Id="rId1" Type="http://schemas.openxmlformats.org/officeDocument/2006/relationships/tags" Target="../tags/tag468.xml"/><Relationship Id="rId6" Type="http://schemas.openxmlformats.org/officeDocument/2006/relationships/image" Target="../media/image6.wmf"/><Relationship Id="rId5" Type="http://schemas.openxmlformats.org/officeDocument/2006/relationships/slideLayout" Target="../slideLayouts/slideLayout12.xml"/><Relationship Id="rId4" Type="http://schemas.openxmlformats.org/officeDocument/2006/relationships/tags" Target="../tags/tag471.xml"/></Relationships>
</file>

<file path=ppt/slides/_rels/slide7.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tags" Target="../tags/tag474.xml"/><Relationship Id="rId2" Type="http://schemas.openxmlformats.org/officeDocument/2006/relationships/tags" Target="../tags/tag473.xml"/><Relationship Id="rId1" Type="http://schemas.openxmlformats.org/officeDocument/2006/relationships/tags" Target="../tags/tag472.xml"/><Relationship Id="rId4"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tags" Target="../tags/tag477.xml"/><Relationship Id="rId7" Type="http://schemas.openxmlformats.org/officeDocument/2006/relationships/slideLayout" Target="../slideLayouts/slideLayout2.xml"/><Relationship Id="rId2" Type="http://schemas.openxmlformats.org/officeDocument/2006/relationships/tags" Target="../tags/tag476.xml"/><Relationship Id="rId1" Type="http://schemas.openxmlformats.org/officeDocument/2006/relationships/tags" Target="../tags/tag475.xml"/><Relationship Id="rId6" Type="http://schemas.openxmlformats.org/officeDocument/2006/relationships/tags" Target="../tags/tag480.xml"/><Relationship Id="rId5" Type="http://schemas.openxmlformats.org/officeDocument/2006/relationships/tags" Target="../tags/tag479.xml"/><Relationship Id="rId4" Type="http://schemas.openxmlformats.org/officeDocument/2006/relationships/tags" Target="../tags/tag478.xml"/></Relationships>
</file>

<file path=ppt/slides/_rels/slide72.xml.rels><?xml version="1.0" encoding="UTF-8" standalone="yes"?>
<Relationships xmlns="http://schemas.openxmlformats.org/package/2006/relationships"><Relationship Id="rId3" Type="http://schemas.openxmlformats.org/officeDocument/2006/relationships/tags" Target="../tags/tag483.xml"/><Relationship Id="rId7" Type="http://schemas.openxmlformats.org/officeDocument/2006/relationships/slideLayout" Target="../slideLayouts/slideLayout2.xml"/><Relationship Id="rId2" Type="http://schemas.openxmlformats.org/officeDocument/2006/relationships/tags" Target="../tags/tag482.xml"/><Relationship Id="rId1" Type="http://schemas.openxmlformats.org/officeDocument/2006/relationships/tags" Target="../tags/tag481.xml"/><Relationship Id="rId6" Type="http://schemas.openxmlformats.org/officeDocument/2006/relationships/tags" Target="../tags/tag486.xml"/><Relationship Id="rId5" Type="http://schemas.openxmlformats.org/officeDocument/2006/relationships/tags" Target="../tags/tag485.xml"/><Relationship Id="rId4" Type="http://schemas.openxmlformats.org/officeDocument/2006/relationships/tags" Target="../tags/tag484.xml"/></Relationships>
</file>

<file path=ppt/slides/_rels/slide73.xml.rels><?xml version="1.0" encoding="UTF-8" standalone="yes"?>
<Relationships xmlns="http://schemas.openxmlformats.org/package/2006/relationships"><Relationship Id="rId8" Type="http://schemas.openxmlformats.org/officeDocument/2006/relationships/tags" Target="../tags/tag494.xml"/><Relationship Id="rId13" Type="http://schemas.openxmlformats.org/officeDocument/2006/relationships/tags" Target="../tags/tag499.xml"/><Relationship Id="rId3" Type="http://schemas.openxmlformats.org/officeDocument/2006/relationships/tags" Target="../tags/tag489.xml"/><Relationship Id="rId7" Type="http://schemas.openxmlformats.org/officeDocument/2006/relationships/tags" Target="../tags/tag493.xml"/><Relationship Id="rId12" Type="http://schemas.openxmlformats.org/officeDocument/2006/relationships/tags" Target="../tags/tag498.xml"/><Relationship Id="rId2" Type="http://schemas.openxmlformats.org/officeDocument/2006/relationships/tags" Target="../tags/tag488.xml"/><Relationship Id="rId16" Type="http://schemas.openxmlformats.org/officeDocument/2006/relationships/slideLayout" Target="../slideLayouts/slideLayout13.xml"/><Relationship Id="rId1" Type="http://schemas.openxmlformats.org/officeDocument/2006/relationships/tags" Target="../tags/tag487.xml"/><Relationship Id="rId6" Type="http://schemas.openxmlformats.org/officeDocument/2006/relationships/tags" Target="../tags/tag492.xml"/><Relationship Id="rId11" Type="http://schemas.openxmlformats.org/officeDocument/2006/relationships/tags" Target="../tags/tag497.xml"/><Relationship Id="rId5" Type="http://schemas.openxmlformats.org/officeDocument/2006/relationships/tags" Target="../tags/tag491.xml"/><Relationship Id="rId15" Type="http://schemas.openxmlformats.org/officeDocument/2006/relationships/tags" Target="../tags/tag501.xml"/><Relationship Id="rId10" Type="http://schemas.openxmlformats.org/officeDocument/2006/relationships/tags" Target="../tags/tag496.xml"/><Relationship Id="rId4" Type="http://schemas.openxmlformats.org/officeDocument/2006/relationships/tags" Target="../tags/tag490.xml"/><Relationship Id="rId9" Type="http://schemas.openxmlformats.org/officeDocument/2006/relationships/tags" Target="../tags/tag495.xml"/><Relationship Id="rId14" Type="http://schemas.openxmlformats.org/officeDocument/2006/relationships/tags" Target="../tags/tag500.xml"/></Relationships>
</file>

<file path=ppt/slides/_rels/slide74.xml.rels><?xml version="1.0" encoding="UTF-8" standalone="yes"?>
<Relationships xmlns="http://schemas.openxmlformats.org/package/2006/relationships"><Relationship Id="rId3" Type="http://schemas.openxmlformats.org/officeDocument/2006/relationships/tags" Target="../tags/tag504.xml"/><Relationship Id="rId7" Type="http://schemas.openxmlformats.org/officeDocument/2006/relationships/slideLayout" Target="../slideLayouts/slideLayout2.xml"/><Relationship Id="rId2" Type="http://schemas.openxmlformats.org/officeDocument/2006/relationships/tags" Target="../tags/tag503.xml"/><Relationship Id="rId1" Type="http://schemas.openxmlformats.org/officeDocument/2006/relationships/tags" Target="../tags/tag502.xml"/><Relationship Id="rId6" Type="http://schemas.openxmlformats.org/officeDocument/2006/relationships/tags" Target="../tags/tag507.xml"/><Relationship Id="rId5" Type="http://schemas.openxmlformats.org/officeDocument/2006/relationships/tags" Target="../tags/tag506.xml"/><Relationship Id="rId4" Type="http://schemas.openxmlformats.org/officeDocument/2006/relationships/tags" Target="../tags/tag505.xml"/></Relationships>
</file>

<file path=ppt/slides/_rels/slide75.xml.rels><?xml version="1.0" encoding="UTF-8" standalone="yes"?>
<Relationships xmlns="http://schemas.openxmlformats.org/package/2006/relationships"><Relationship Id="rId3" Type="http://schemas.openxmlformats.org/officeDocument/2006/relationships/tags" Target="../tags/tag510.xml"/><Relationship Id="rId7" Type="http://schemas.openxmlformats.org/officeDocument/2006/relationships/slideLayout" Target="../slideLayouts/slideLayout2.xml"/><Relationship Id="rId2" Type="http://schemas.openxmlformats.org/officeDocument/2006/relationships/tags" Target="../tags/tag509.xml"/><Relationship Id="rId1" Type="http://schemas.openxmlformats.org/officeDocument/2006/relationships/tags" Target="../tags/tag508.xml"/><Relationship Id="rId6" Type="http://schemas.openxmlformats.org/officeDocument/2006/relationships/tags" Target="../tags/tag513.xml"/><Relationship Id="rId5" Type="http://schemas.openxmlformats.org/officeDocument/2006/relationships/tags" Target="../tags/tag512.xml"/><Relationship Id="rId4" Type="http://schemas.openxmlformats.org/officeDocument/2006/relationships/tags" Target="../tags/tag511.xml"/></Relationships>
</file>

<file path=ppt/slides/_rels/slide76.xml.rels><?xml version="1.0" encoding="UTF-8" standalone="yes"?>
<Relationships xmlns="http://schemas.openxmlformats.org/package/2006/relationships"><Relationship Id="rId3" Type="http://schemas.openxmlformats.org/officeDocument/2006/relationships/tags" Target="../tags/tag516.xml"/><Relationship Id="rId7" Type="http://schemas.openxmlformats.org/officeDocument/2006/relationships/slideLayout" Target="../slideLayouts/slideLayout2.xml"/><Relationship Id="rId2" Type="http://schemas.openxmlformats.org/officeDocument/2006/relationships/tags" Target="../tags/tag515.xml"/><Relationship Id="rId1" Type="http://schemas.openxmlformats.org/officeDocument/2006/relationships/tags" Target="../tags/tag514.xml"/><Relationship Id="rId6" Type="http://schemas.openxmlformats.org/officeDocument/2006/relationships/tags" Target="../tags/tag519.xml"/><Relationship Id="rId5" Type="http://schemas.openxmlformats.org/officeDocument/2006/relationships/tags" Target="../tags/tag518.xml"/><Relationship Id="rId4" Type="http://schemas.openxmlformats.org/officeDocument/2006/relationships/tags" Target="../tags/tag517.xml"/></Relationships>
</file>

<file path=ppt/slides/_rels/slide77.xml.rels><?xml version="1.0" encoding="UTF-8" standalone="yes"?>
<Relationships xmlns="http://schemas.openxmlformats.org/package/2006/relationships"><Relationship Id="rId3" Type="http://schemas.openxmlformats.org/officeDocument/2006/relationships/tags" Target="../tags/tag522.xml"/><Relationship Id="rId7" Type="http://schemas.openxmlformats.org/officeDocument/2006/relationships/slideLayout" Target="../slideLayouts/slideLayout2.xml"/><Relationship Id="rId2" Type="http://schemas.openxmlformats.org/officeDocument/2006/relationships/tags" Target="../tags/tag521.xml"/><Relationship Id="rId1" Type="http://schemas.openxmlformats.org/officeDocument/2006/relationships/tags" Target="../tags/tag520.xml"/><Relationship Id="rId6" Type="http://schemas.openxmlformats.org/officeDocument/2006/relationships/tags" Target="../tags/tag525.xml"/><Relationship Id="rId5" Type="http://schemas.openxmlformats.org/officeDocument/2006/relationships/tags" Target="../tags/tag524.xml"/><Relationship Id="rId4" Type="http://schemas.openxmlformats.org/officeDocument/2006/relationships/tags" Target="../tags/tag523.xml"/></Relationships>
</file>

<file path=ppt/slides/_rels/slide78.xml.rels><?xml version="1.0" encoding="UTF-8" standalone="yes"?>
<Relationships xmlns="http://schemas.openxmlformats.org/package/2006/relationships"><Relationship Id="rId3" Type="http://schemas.openxmlformats.org/officeDocument/2006/relationships/tags" Target="../tags/tag528.xml"/><Relationship Id="rId7" Type="http://schemas.openxmlformats.org/officeDocument/2006/relationships/slideLayout" Target="../slideLayouts/slideLayout2.xml"/><Relationship Id="rId2" Type="http://schemas.openxmlformats.org/officeDocument/2006/relationships/tags" Target="../tags/tag527.xml"/><Relationship Id="rId1" Type="http://schemas.openxmlformats.org/officeDocument/2006/relationships/tags" Target="../tags/tag526.xml"/><Relationship Id="rId6" Type="http://schemas.openxmlformats.org/officeDocument/2006/relationships/tags" Target="../tags/tag531.xml"/><Relationship Id="rId5" Type="http://schemas.openxmlformats.org/officeDocument/2006/relationships/tags" Target="../tags/tag530.xml"/><Relationship Id="rId4" Type="http://schemas.openxmlformats.org/officeDocument/2006/relationships/tags" Target="../tags/tag529.xml"/></Relationships>
</file>

<file path=ppt/slides/_rels/slide79.xml.rels><?xml version="1.0" encoding="UTF-8" standalone="yes"?>
<Relationships xmlns="http://schemas.openxmlformats.org/package/2006/relationships"><Relationship Id="rId3" Type="http://schemas.openxmlformats.org/officeDocument/2006/relationships/tags" Target="../tags/tag534.xml"/><Relationship Id="rId7" Type="http://schemas.openxmlformats.org/officeDocument/2006/relationships/slideLayout" Target="../slideLayouts/slideLayout2.xml"/><Relationship Id="rId2" Type="http://schemas.openxmlformats.org/officeDocument/2006/relationships/tags" Target="../tags/tag533.xml"/><Relationship Id="rId1" Type="http://schemas.openxmlformats.org/officeDocument/2006/relationships/tags" Target="../tags/tag532.xml"/><Relationship Id="rId6" Type="http://schemas.openxmlformats.org/officeDocument/2006/relationships/tags" Target="../tags/tag537.xml"/><Relationship Id="rId5" Type="http://schemas.openxmlformats.org/officeDocument/2006/relationships/tags" Target="../tags/tag536.xml"/><Relationship Id="rId4" Type="http://schemas.openxmlformats.org/officeDocument/2006/relationships/tags" Target="../tags/tag535.xml"/></Relationships>
</file>

<file path=ppt/slides/_rels/slide8.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 Id="rId4"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tags" Target="../tags/tag540.xml"/><Relationship Id="rId7" Type="http://schemas.openxmlformats.org/officeDocument/2006/relationships/slideLayout" Target="../slideLayouts/slideLayout2.xml"/><Relationship Id="rId2" Type="http://schemas.openxmlformats.org/officeDocument/2006/relationships/tags" Target="../tags/tag539.xml"/><Relationship Id="rId1" Type="http://schemas.openxmlformats.org/officeDocument/2006/relationships/tags" Target="../tags/tag538.xml"/><Relationship Id="rId6" Type="http://schemas.openxmlformats.org/officeDocument/2006/relationships/tags" Target="../tags/tag543.xml"/><Relationship Id="rId5" Type="http://schemas.openxmlformats.org/officeDocument/2006/relationships/tags" Target="../tags/tag542.xml"/><Relationship Id="rId4" Type="http://schemas.openxmlformats.org/officeDocument/2006/relationships/tags" Target="../tags/tag541.xml"/></Relationships>
</file>

<file path=ppt/slides/_rels/slide81.xml.rels><?xml version="1.0" encoding="UTF-8" standalone="yes"?>
<Relationships xmlns="http://schemas.openxmlformats.org/package/2006/relationships"><Relationship Id="rId3" Type="http://schemas.openxmlformats.org/officeDocument/2006/relationships/tags" Target="../tags/tag546.xml"/><Relationship Id="rId7" Type="http://schemas.openxmlformats.org/officeDocument/2006/relationships/slideLayout" Target="../slideLayouts/slideLayout2.xml"/><Relationship Id="rId2" Type="http://schemas.openxmlformats.org/officeDocument/2006/relationships/tags" Target="../tags/tag545.xml"/><Relationship Id="rId1" Type="http://schemas.openxmlformats.org/officeDocument/2006/relationships/tags" Target="../tags/tag544.xml"/><Relationship Id="rId6" Type="http://schemas.openxmlformats.org/officeDocument/2006/relationships/tags" Target="../tags/tag549.xml"/><Relationship Id="rId5" Type="http://schemas.openxmlformats.org/officeDocument/2006/relationships/tags" Target="../tags/tag548.xml"/><Relationship Id="rId4" Type="http://schemas.openxmlformats.org/officeDocument/2006/relationships/tags" Target="../tags/tag547.xml"/></Relationships>
</file>

<file path=ppt/slides/_rels/slide82.xml.rels><?xml version="1.0" encoding="UTF-8" standalone="yes"?>
<Relationships xmlns="http://schemas.openxmlformats.org/package/2006/relationships"><Relationship Id="rId3" Type="http://schemas.openxmlformats.org/officeDocument/2006/relationships/tags" Target="../tags/tag552.xml"/><Relationship Id="rId7" Type="http://schemas.openxmlformats.org/officeDocument/2006/relationships/slideLayout" Target="../slideLayouts/slideLayout2.xml"/><Relationship Id="rId2" Type="http://schemas.openxmlformats.org/officeDocument/2006/relationships/tags" Target="../tags/tag551.xml"/><Relationship Id="rId1" Type="http://schemas.openxmlformats.org/officeDocument/2006/relationships/tags" Target="../tags/tag550.xml"/><Relationship Id="rId6" Type="http://schemas.openxmlformats.org/officeDocument/2006/relationships/tags" Target="../tags/tag555.xml"/><Relationship Id="rId5" Type="http://schemas.openxmlformats.org/officeDocument/2006/relationships/tags" Target="../tags/tag554.xml"/><Relationship Id="rId4" Type="http://schemas.openxmlformats.org/officeDocument/2006/relationships/tags" Target="../tags/tag553.xml"/></Relationships>
</file>

<file path=ppt/slides/_rels/slide83.xml.rels><?xml version="1.0" encoding="UTF-8" standalone="yes"?>
<Relationships xmlns="http://schemas.openxmlformats.org/package/2006/relationships"><Relationship Id="rId3" Type="http://schemas.openxmlformats.org/officeDocument/2006/relationships/tags" Target="../tags/tag558.xml"/><Relationship Id="rId7" Type="http://schemas.openxmlformats.org/officeDocument/2006/relationships/slideLayout" Target="../slideLayouts/slideLayout2.xml"/><Relationship Id="rId2" Type="http://schemas.openxmlformats.org/officeDocument/2006/relationships/tags" Target="../tags/tag557.xml"/><Relationship Id="rId1" Type="http://schemas.openxmlformats.org/officeDocument/2006/relationships/tags" Target="../tags/tag556.xml"/><Relationship Id="rId6" Type="http://schemas.openxmlformats.org/officeDocument/2006/relationships/tags" Target="../tags/tag561.xml"/><Relationship Id="rId5" Type="http://schemas.openxmlformats.org/officeDocument/2006/relationships/tags" Target="../tags/tag560.xml"/><Relationship Id="rId4" Type="http://schemas.openxmlformats.org/officeDocument/2006/relationships/tags" Target="../tags/tag559.xml"/></Relationships>
</file>

<file path=ppt/slides/_rels/slide84.xml.rels><?xml version="1.0" encoding="UTF-8" standalone="yes"?>
<Relationships xmlns="http://schemas.openxmlformats.org/package/2006/relationships"><Relationship Id="rId3" Type="http://schemas.openxmlformats.org/officeDocument/2006/relationships/tags" Target="../tags/tag564.xml"/><Relationship Id="rId7" Type="http://schemas.openxmlformats.org/officeDocument/2006/relationships/slideLayout" Target="../slideLayouts/slideLayout2.xml"/><Relationship Id="rId2" Type="http://schemas.openxmlformats.org/officeDocument/2006/relationships/tags" Target="../tags/tag563.xml"/><Relationship Id="rId1" Type="http://schemas.openxmlformats.org/officeDocument/2006/relationships/tags" Target="../tags/tag562.xml"/><Relationship Id="rId6" Type="http://schemas.openxmlformats.org/officeDocument/2006/relationships/tags" Target="../tags/tag567.xml"/><Relationship Id="rId5" Type="http://schemas.openxmlformats.org/officeDocument/2006/relationships/tags" Target="../tags/tag566.xml"/><Relationship Id="rId4" Type="http://schemas.openxmlformats.org/officeDocument/2006/relationships/tags" Target="../tags/tag565.xml"/></Relationships>
</file>

<file path=ppt/slides/_rels/slide85.xml.rels><?xml version="1.0" encoding="UTF-8" standalone="yes"?>
<Relationships xmlns="http://schemas.openxmlformats.org/package/2006/relationships"><Relationship Id="rId3" Type="http://schemas.openxmlformats.org/officeDocument/2006/relationships/tags" Target="../tags/tag570.xml"/><Relationship Id="rId7" Type="http://schemas.openxmlformats.org/officeDocument/2006/relationships/slideLayout" Target="../slideLayouts/slideLayout2.xml"/><Relationship Id="rId2" Type="http://schemas.openxmlformats.org/officeDocument/2006/relationships/tags" Target="../tags/tag569.xml"/><Relationship Id="rId1" Type="http://schemas.openxmlformats.org/officeDocument/2006/relationships/tags" Target="../tags/tag568.xml"/><Relationship Id="rId6" Type="http://schemas.openxmlformats.org/officeDocument/2006/relationships/tags" Target="../tags/tag573.xml"/><Relationship Id="rId5" Type="http://schemas.openxmlformats.org/officeDocument/2006/relationships/tags" Target="../tags/tag572.xml"/><Relationship Id="rId4" Type="http://schemas.openxmlformats.org/officeDocument/2006/relationships/tags" Target="../tags/tag571.xml"/></Relationships>
</file>

<file path=ppt/slides/_rels/slide86.xml.rels><?xml version="1.0" encoding="UTF-8" standalone="yes"?>
<Relationships xmlns="http://schemas.openxmlformats.org/package/2006/relationships"><Relationship Id="rId3" Type="http://schemas.openxmlformats.org/officeDocument/2006/relationships/tags" Target="../tags/tag576.xml"/><Relationship Id="rId7" Type="http://schemas.openxmlformats.org/officeDocument/2006/relationships/slideLayout" Target="../slideLayouts/slideLayout2.xml"/><Relationship Id="rId2" Type="http://schemas.openxmlformats.org/officeDocument/2006/relationships/tags" Target="../tags/tag575.xml"/><Relationship Id="rId1" Type="http://schemas.openxmlformats.org/officeDocument/2006/relationships/tags" Target="../tags/tag574.xml"/><Relationship Id="rId6" Type="http://schemas.openxmlformats.org/officeDocument/2006/relationships/tags" Target="../tags/tag579.xml"/><Relationship Id="rId5" Type="http://schemas.openxmlformats.org/officeDocument/2006/relationships/tags" Target="../tags/tag578.xml"/><Relationship Id="rId4" Type="http://schemas.openxmlformats.org/officeDocument/2006/relationships/tags" Target="../tags/tag577.xml"/></Relationships>
</file>

<file path=ppt/slides/_rels/slide87.xml.rels><?xml version="1.0" encoding="UTF-8" standalone="yes"?>
<Relationships xmlns="http://schemas.openxmlformats.org/package/2006/relationships"><Relationship Id="rId3" Type="http://schemas.openxmlformats.org/officeDocument/2006/relationships/tags" Target="../tags/tag582.xml"/><Relationship Id="rId7" Type="http://schemas.openxmlformats.org/officeDocument/2006/relationships/slideLayout" Target="../slideLayouts/slideLayout2.xml"/><Relationship Id="rId2" Type="http://schemas.openxmlformats.org/officeDocument/2006/relationships/tags" Target="../tags/tag581.xml"/><Relationship Id="rId1" Type="http://schemas.openxmlformats.org/officeDocument/2006/relationships/tags" Target="../tags/tag580.xml"/><Relationship Id="rId6" Type="http://schemas.openxmlformats.org/officeDocument/2006/relationships/tags" Target="../tags/tag585.xml"/><Relationship Id="rId5" Type="http://schemas.openxmlformats.org/officeDocument/2006/relationships/tags" Target="../tags/tag584.xml"/><Relationship Id="rId4" Type="http://schemas.openxmlformats.org/officeDocument/2006/relationships/tags" Target="../tags/tag583.xml"/></Relationships>
</file>

<file path=ppt/slides/_rels/slide88.xml.rels><?xml version="1.0" encoding="UTF-8" standalone="yes"?>
<Relationships xmlns="http://schemas.openxmlformats.org/package/2006/relationships"><Relationship Id="rId3" Type="http://schemas.openxmlformats.org/officeDocument/2006/relationships/tags" Target="../tags/tag588.xml"/><Relationship Id="rId7" Type="http://schemas.openxmlformats.org/officeDocument/2006/relationships/slideLayout" Target="../slideLayouts/slideLayout2.xml"/><Relationship Id="rId2" Type="http://schemas.openxmlformats.org/officeDocument/2006/relationships/tags" Target="../tags/tag587.xml"/><Relationship Id="rId1" Type="http://schemas.openxmlformats.org/officeDocument/2006/relationships/tags" Target="../tags/tag586.xml"/><Relationship Id="rId6" Type="http://schemas.openxmlformats.org/officeDocument/2006/relationships/tags" Target="../tags/tag591.xml"/><Relationship Id="rId5" Type="http://schemas.openxmlformats.org/officeDocument/2006/relationships/tags" Target="../tags/tag590.xml"/><Relationship Id="rId4" Type="http://schemas.openxmlformats.org/officeDocument/2006/relationships/tags" Target="../tags/tag589.xml"/></Relationships>
</file>

<file path=ppt/slides/_rels/slide89.xml.rels><?xml version="1.0" encoding="UTF-8" standalone="yes"?>
<Relationships xmlns="http://schemas.openxmlformats.org/package/2006/relationships"><Relationship Id="rId3" Type="http://schemas.openxmlformats.org/officeDocument/2006/relationships/tags" Target="../tags/tag594.xml"/><Relationship Id="rId2" Type="http://schemas.openxmlformats.org/officeDocument/2006/relationships/tags" Target="../tags/tag593.xml"/><Relationship Id="rId1" Type="http://schemas.openxmlformats.org/officeDocument/2006/relationships/tags" Target="../tags/tag592.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tags" Target="../tags/tag597.xml"/><Relationship Id="rId2" Type="http://schemas.openxmlformats.org/officeDocument/2006/relationships/tags" Target="../tags/tag596.xml"/><Relationship Id="rId1" Type="http://schemas.openxmlformats.org/officeDocument/2006/relationships/tags" Target="../tags/tag595.xml"/><Relationship Id="rId4"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tags" Target="../tags/tag600.xml"/><Relationship Id="rId2" Type="http://schemas.openxmlformats.org/officeDocument/2006/relationships/tags" Target="../tags/tag599.xml"/><Relationship Id="rId1" Type="http://schemas.openxmlformats.org/officeDocument/2006/relationships/tags" Target="../tags/tag598.xml"/><Relationship Id="rId4"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tags" Target="../tags/tag603.xml"/><Relationship Id="rId2" Type="http://schemas.openxmlformats.org/officeDocument/2006/relationships/tags" Target="../tags/tag602.xml"/><Relationship Id="rId1" Type="http://schemas.openxmlformats.org/officeDocument/2006/relationships/tags" Target="../tags/tag601.xml"/><Relationship Id="rId4"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tags" Target="../tags/tag606.xml"/><Relationship Id="rId2" Type="http://schemas.openxmlformats.org/officeDocument/2006/relationships/tags" Target="../tags/tag605.xml"/><Relationship Id="rId1" Type="http://schemas.openxmlformats.org/officeDocument/2006/relationships/tags" Target="../tags/tag604.xml"/><Relationship Id="rId4"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tags" Target="../tags/tag609.xml"/><Relationship Id="rId2" Type="http://schemas.openxmlformats.org/officeDocument/2006/relationships/tags" Target="../tags/tag608.xml"/><Relationship Id="rId1" Type="http://schemas.openxmlformats.org/officeDocument/2006/relationships/tags" Target="../tags/tag607.xml"/><Relationship Id="rId4"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tags" Target="../tags/tag612.xml"/><Relationship Id="rId2" Type="http://schemas.openxmlformats.org/officeDocument/2006/relationships/tags" Target="../tags/tag611.xml"/><Relationship Id="rId1" Type="http://schemas.openxmlformats.org/officeDocument/2006/relationships/tags" Target="../tags/tag610.xml"/><Relationship Id="rId4"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tags" Target="../tags/tag615.xml"/><Relationship Id="rId2" Type="http://schemas.openxmlformats.org/officeDocument/2006/relationships/tags" Target="../tags/tag614.xml"/><Relationship Id="rId1" Type="http://schemas.openxmlformats.org/officeDocument/2006/relationships/tags" Target="../tags/tag613.xml"/><Relationship Id="rId4"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tags" Target="../tags/tag618.xml"/><Relationship Id="rId2" Type="http://schemas.openxmlformats.org/officeDocument/2006/relationships/tags" Target="../tags/tag617.xml"/><Relationship Id="rId1" Type="http://schemas.openxmlformats.org/officeDocument/2006/relationships/tags" Target="../tags/tag616.xml"/><Relationship Id="rId4"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tags" Target="../tags/tag621.xml"/><Relationship Id="rId2" Type="http://schemas.openxmlformats.org/officeDocument/2006/relationships/tags" Target="../tags/tag620.xml"/><Relationship Id="rId1" Type="http://schemas.openxmlformats.org/officeDocument/2006/relationships/tags" Target="../tags/tag619.xml"/><Relationship Id="rId4"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8" Type="http://schemas.openxmlformats.org/officeDocument/2006/relationships/tags" Target="../tags/tag629.xml"/><Relationship Id="rId13" Type="http://schemas.openxmlformats.org/officeDocument/2006/relationships/tags" Target="../tags/tag634.xml"/><Relationship Id="rId18" Type="http://schemas.openxmlformats.org/officeDocument/2006/relationships/tags" Target="../tags/tag639.xml"/><Relationship Id="rId26" Type="http://schemas.openxmlformats.org/officeDocument/2006/relationships/tags" Target="../tags/tag647.xml"/><Relationship Id="rId39" Type="http://schemas.openxmlformats.org/officeDocument/2006/relationships/tags" Target="../tags/tag660.xml"/><Relationship Id="rId3" Type="http://schemas.openxmlformats.org/officeDocument/2006/relationships/tags" Target="../tags/tag624.xml"/><Relationship Id="rId21" Type="http://schemas.openxmlformats.org/officeDocument/2006/relationships/tags" Target="../tags/tag642.xml"/><Relationship Id="rId34" Type="http://schemas.openxmlformats.org/officeDocument/2006/relationships/tags" Target="../tags/tag655.xml"/><Relationship Id="rId42" Type="http://schemas.openxmlformats.org/officeDocument/2006/relationships/tags" Target="../tags/tag663.xml"/><Relationship Id="rId7" Type="http://schemas.openxmlformats.org/officeDocument/2006/relationships/tags" Target="../tags/tag628.xml"/><Relationship Id="rId12" Type="http://schemas.openxmlformats.org/officeDocument/2006/relationships/tags" Target="../tags/tag633.xml"/><Relationship Id="rId17" Type="http://schemas.openxmlformats.org/officeDocument/2006/relationships/tags" Target="../tags/tag638.xml"/><Relationship Id="rId25" Type="http://schemas.openxmlformats.org/officeDocument/2006/relationships/tags" Target="../tags/tag646.xml"/><Relationship Id="rId33" Type="http://schemas.openxmlformats.org/officeDocument/2006/relationships/tags" Target="../tags/tag654.xml"/><Relationship Id="rId38" Type="http://schemas.openxmlformats.org/officeDocument/2006/relationships/tags" Target="../tags/tag659.xml"/><Relationship Id="rId46" Type="http://schemas.openxmlformats.org/officeDocument/2006/relationships/slideLayout" Target="../slideLayouts/slideLayout12.xml"/><Relationship Id="rId2" Type="http://schemas.openxmlformats.org/officeDocument/2006/relationships/tags" Target="../tags/tag623.xml"/><Relationship Id="rId16" Type="http://schemas.openxmlformats.org/officeDocument/2006/relationships/tags" Target="../tags/tag637.xml"/><Relationship Id="rId20" Type="http://schemas.openxmlformats.org/officeDocument/2006/relationships/tags" Target="../tags/tag641.xml"/><Relationship Id="rId29" Type="http://schemas.openxmlformats.org/officeDocument/2006/relationships/tags" Target="../tags/tag650.xml"/><Relationship Id="rId41" Type="http://schemas.openxmlformats.org/officeDocument/2006/relationships/tags" Target="../tags/tag662.xml"/><Relationship Id="rId1" Type="http://schemas.openxmlformats.org/officeDocument/2006/relationships/tags" Target="../tags/tag622.xml"/><Relationship Id="rId6" Type="http://schemas.openxmlformats.org/officeDocument/2006/relationships/tags" Target="../tags/tag627.xml"/><Relationship Id="rId11" Type="http://schemas.openxmlformats.org/officeDocument/2006/relationships/tags" Target="../tags/tag632.xml"/><Relationship Id="rId24" Type="http://schemas.openxmlformats.org/officeDocument/2006/relationships/tags" Target="../tags/tag645.xml"/><Relationship Id="rId32" Type="http://schemas.openxmlformats.org/officeDocument/2006/relationships/tags" Target="../tags/tag653.xml"/><Relationship Id="rId37" Type="http://schemas.openxmlformats.org/officeDocument/2006/relationships/tags" Target="../tags/tag658.xml"/><Relationship Id="rId40" Type="http://schemas.openxmlformats.org/officeDocument/2006/relationships/tags" Target="../tags/tag661.xml"/><Relationship Id="rId45" Type="http://schemas.openxmlformats.org/officeDocument/2006/relationships/tags" Target="../tags/tag666.xml"/><Relationship Id="rId5" Type="http://schemas.openxmlformats.org/officeDocument/2006/relationships/tags" Target="../tags/tag626.xml"/><Relationship Id="rId15" Type="http://schemas.openxmlformats.org/officeDocument/2006/relationships/tags" Target="../tags/tag636.xml"/><Relationship Id="rId23" Type="http://schemas.openxmlformats.org/officeDocument/2006/relationships/tags" Target="../tags/tag644.xml"/><Relationship Id="rId28" Type="http://schemas.openxmlformats.org/officeDocument/2006/relationships/tags" Target="../tags/tag649.xml"/><Relationship Id="rId36" Type="http://schemas.openxmlformats.org/officeDocument/2006/relationships/tags" Target="../tags/tag657.xml"/><Relationship Id="rId10" Type="http://schemas.openxmlformats.org/officeDocument/2006/relationships/tags" Target="../tags/tag631.xml"/><Relationship Id="rId19" Type="http://schemas.openxmlformats.org/officeDocument/2006/relationships/tags" Target="../tags/tag640.xml"/><Relationship Id="rId31" Type="http://schemas.openxmlformats.org/officeDocument/2006/relationships/tags" Target="../tags/tag652.xml"/><Relationship Id="rId44" Type="http://schemas.openxmlformats.org/officeDocument/2006/relationships/tags" Target="../tags/tag665.xml"/><Relationship Id="rId4" Type="http://schemas.openxmlformats.org/officeDocument/2006/relationships/tags" Target="../tags/tag625.xml"/><Relationship Id="rId9" Type="http://schemas.openxmlformats.org/officeDocument/2006/relationships/tags" Target="../tags/tag630.xml"/><Relationship Id="rId14" Type="http://schemas.openxmlformats.org/officeDocument/2006/relationships/tags" Target="../tags/tag635.xml"/><Relationship Id="rId22" Type="http://schemas.openxmlformats.org/officeDocument/2006/relationships/tags" Target="../tags/tag643.xml"/><Relationship Id="rId27" Type="http://schemas.openxmlformats.org/officeDocument/2006/relationships/tags" Target="../tags/tag648.xml"/><Relationship Id="rId30" Type="http://schemas.openxmlformats.org/officeDocument/2006/relationships/tags" Target="../tags/tag651.xml"/><Relationship Id="rId35" Type="http://schemas.openxmlformats.org/officeDocument/2006/relationships/tags" Target="../tags/tag656.xml"/><Relationship Id="rId43" Type="http://schemas.openxmlformats.org/officeDocument/2006/relationships/tags" Target="../tags/tag66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r>
              <a:rPr lang="en-US" dirty="0"/>
              <a:t>Intrusion detection</a:t>
            </a:r>
            <a:br>
              <a:rPr lang="en-US" dirty="0"/>
            </a:br>
            <a:r>
              <a:rPr lang="en-US" dirty="0"/>
              <a:t>chapter 22</a:t>
            </a:r>
          </a:p>
        </p:txBody>
      </p:sp>
      <p:sp>
        <p:nvSpPr>
          <p:cNvPr id="3" name="Subtitle 2"/>
          <p:cNvSpPr>
            <a:spLocks noGrp="1"/>
          </p:cNvSpPr>
          <p:nvPr>
            <p:ph type="subTitle" idx="1"/>
            <p:custDataLst>
              <p:tags r:id="rId3"/>
            </p:custDataLst>
          </p:nvPr>
        </p:nvSpPr>
        <p:spPr/>
        <p:txBody>
          <a:bodyPr/>
          <a:lstStyle/>
          <a:p>
            <a:endParaRPr 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custDataLst>
              <p:tags r:id="rId2"/>
            </p:custDataLst>
          </p:nvPr>
        </p:nvSpPr>
        <p:spPr/>
        <p:txBody>
          <a:bodyPr/>
          <a:lstStyle/>
          <a:p>
            <a:r>
              <a:rPr lang="en-US"/>
              <a:t>Goals of IDS</a:t>
            </a:r>
          </a:p>
        </p:txBody>
      </p:sp>
      <p:sp>
        <p:nvSpPr>
          <p:cNvPr id="18435" name="Rectangle 3"/>
          <p:cNvSpPr>
            <a:spLocks noGrp="1" noChangeArrowheads="1"/>
          </p:cNvSpPr>
          <p:nvPr>
            <p:ph type="body" idx="1"/>
            <p:custDataLst>
              <p:tags r:id="rId3"/>
            </p:custDataLst>
          </p:nvPr>
        </p:nvSpPr>
        <p:spPr/>
        <p:txBody>
          <a:bodyPr/>
          <a:lstStyle/>
          <a:p>
            <a:pPr>
              <a:lnSpc>
                <a:spcPct val="90000"/>
              </a:lnSpc>
            </a:pPr>
            <a:r>
              <a:rPr lang="en-US" sz="2800" dirty="0"/>
              <a:t>Present analysis in simple, easy-to-understand format</a:t>
            </a:r>
          </a:p>
          <a:p>
            <a:pPr lvl="1">
              <a:lnSpc>
                <a:spcPct val="90000"/>
              </a:lnSpc>
            </a:pPr>
            <a:r>
              <a:rPr lang="en-US" sz="2400" dirty="0"/>
              <a:t>Ideally a binary indicator</a:t>
            </a:r>
          </a:p>
          <a:p>
            <a:pPr lvl="1">
              <a:lnSpc>
                <a:spcPct val="90000"/>
              </a:lnSpc>
            </a:pPr>
            <a:r>
              <a:rPr lang="en-US" sz="2400" dirty="0"/>
              <a:t>Usually more complex, allowing analyst to examine suspected attack</a:t>
            </a:r>
          </a:p>
          <a:p>
            <a:pPr lvl="1">
              <a:lnSpc>
                <a:spcPct val="90000"/>
              </a:lnSpc>
            </a:pPr>
            <a:r>
              <a:rPr lang="en-US" sz="2400" dirty="0"/>
              <a:t>User interface critical, especially when monitoring many systems </a:t>
            </a:r>
          </a:p>
          <a:p>
            <a:pPr>
              <a:lnSpc>
                <a:spcPct val="90000"/>
              </a:lnSpc>
            </a:pPr>
            <a:r>
              <a:rPr lang="en-US" sz="2800" dirty="0"/>
              <a:t>Be accurate</a:t>
            </a:r>
          </a:p>
          <a:p>
            <a:pPr lvl="1">
              <a:lnSpc>
                <a:spcPct val="90000"/>
              </a:lnSpc>
            </a:pPr>
            <a:r>
              <a:rPr lang="en-US" sz="2400" dirty="0"/>
              <a:t>Minimize false positives, false negatives</a:t>
            </a:r>
          </a:p>
          <a:p>
            <a:pPr lvl="1">
              <a:lnSpc>
                <a:spcPct val="90000"/>
              </a:lnSpc>
            </a:pPr>
            <a:r>
              <a:rPr lang="en-US" sz="2400" dirty="0"/>
              <a:t>Minimize time spent manually verifying attacks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4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custDataLst>
              <p:tags r:id="rId2"/>
            </p:custDataLst>
          </p:nvPr>
        </p:nvSpPr>
        <p:spPr/>
        <p:txBody>
          <a:bodyPr/>
          <a:lstStyle/>
          <a:p>
            <a:r>
              <a:rPr lang="en-US"/>
              <a:t>November 1, 2004</a:t>
            </a:r>
          </a:p>
        </p:txBody>
      </p:sp>
      <p:sp>
        <p:nvSpPr>
          <p:cNvPr id="5" name="Footer Placeholder 4"/>
          <p:cNvSpPr>
            <a:spLocks noGrp="1"/>
          </p:cNvSpPr>
          <p:nvPr>
            <p:ph type="ftr" sz="quarter" idx="11"/>
            <p:custDataLst>
              <p:tags r:id="rId3"/>
            </p:custDataLst>
          </p:nvPr>
        </p:nvSpPr>
        <p:spPr/>
        <p:txBody>
          <a:bodyPr/>
          <a:lstStyle/>
          <a:p>
            <a:r>
              <a:rPr lang="en-US" i="1"/>
              <a:t>Introduction to Computer Security</a:t>
            </a:r>
            <a:endParaRPr lang="en-US"/>
          </a:p>
          <a:p>
            <a:r>
              <a:rPr lang="en-US"/>
              <a:t>©2004 Matt Bishop</a:t>
            </a:r>
          </a:p>
        </p:txBody>
      </p:sp>
      <p:sp>
        <p:nvSpPr>
          <p:cNvPr id="6" name="Slide Number Placeholder 5"/>
          <p:cNvSpPr>
            <a:spLocks noGrp="1"/>
          </p:cNvSpPr>
          <p:nvPr>
            <p:ph type="sldNum" sz="quarter" idx="12"/>
            <p:custDataLst>
              <p:tags r:id="rId4"/>
            </p:custDataLst>
          </p:nvPr>
        </p:nvSpPr>
        <p:spPr/>
        <p:txBody>
          <a:bodyPr/>
          <a:lstStyle/>
          <a:p>
            <a:r>
              <a:rPr lang="en-US"/>
              <a:t>Slide #22-</a:t>
            </a:r>
            <a:fld id="{F6E30BCE-D350-4541-91EC-CB84B3C7C262}" type="slidenum">
              <a:rPr lang="en-US"/>
              <a:pPr/>
              <a:t>100</a:t>
            </a:fld>
            <a:endParaRPr lang="en-US"/>
          </a:p>
        </p:txBody>
      </p:sp>
      <p:sp>
        <p:nvSpPr>
          <p:cNvPr id="122882" name="Rectangle 2"/>
          <p:cNvSpPr>
            <a:spLocks noGrp="1" noChangeArrowheads="1"/>
          </p:cNvSpPr>
          <p:nvPr>
            <p:ph type="title"/>
            <p:custDataLst>
              <p:tags r:id="rId5"/>
            </p:custDataLst>
          </p:nvPr>
        </p:nvSpPr>
        <p:spPr/>
        <p:txBody>
          <a:bodyPr/>
          <a:lstStyle/>
          <a:p>
            <a:r>
              <a:rPr lang="en-US"/>
              <a:t>Follow-Up Phase</a:t>
            </a:r>
          </a:p>
        </p:txBody>
      </p:sp>
      <p:sp>
        <p:nvSpPr>
          <p:cNvPr id="122884" name="Rectangle 4"/>
          <p:cNvSpPr>
            <a:spLocks noGrp="1" noChangeArrowheads="1"/>
          </p:cNvSpPr>
          <p:nvPr>
            <p:ph type="body" idx="1"/>
            <p:custDataLst>
              <p:tags r:id="rId6"/>
            </p:custDataLst>
          </p:nvPr>
        </p:nvSpPr>
        <p:spPr/>
        <p:txBody>
          <a:bodyPr/>
          <a:lstStyle/>
          <a:p>
            <a:r>
              <a:rPr lang="en-US" dirty="0"/>
              <a:t>Take action external to system against attacker</a:t>
            </a:r>
          </a:p>
          <a:p>
            <a:pPr lvl="1"/>
            <a:r>
              <a:rPr lang="en-US" dirty="0" err="1"/>
              <a:t>Thumbprinting</a:t>
            </a:r>
            <a:r>
              <a:rPr lang="en-US" dirty="0"/>
              <a:t>: </a:t>
            </a:r>
            <a:r>
              <a:rPr lang="en-US" dirty="0" err="1"/>
              <a:t>traceback</a:t>
            </a:r>
            <a:r>
              <a:rPr lang="en-US" dirty="0"/>
              <a:t> at the connection level</a:t>
            </a:r>
          </a:p>
          <a:p>
            <a:pPr lvl="1"/>
            <a:r>
              <a:rPr lang="en-US" dirty="0"/>
              <a:t>IP header marking: </a:t>
            </a:r>
            <a:r>
              <a:rPr lang="en-US" dirty="0" err="1"/>
              <a:t>traceback</a:t>
            </a:r>
            <a:r>
              <a:rPr lang="en-US" dirty="0"/>
              <a:t> at the packet level</a:t>
            </a:r>
          </a:p>
          <a:p>
            <a:pPr lvl="1"/>
            <a:r>
              <a:rPr lang="en-US" dirty="0"/>
              <a:t>Counterattacking</a:t>
            </a:r>
          </a:p>
          <a:p>
            <a:pPr lvl="2"/>
            <a:r>
              <a:rPr lang="en-US" dirty="0"/>
              <a:t>Cyber attack</a:t>
            </a:r>
          </a:p>
          <a:p>
            <a:pPr lvl="2"/>
            <a:r>
              <a:rPr lang="en-US" dirty="0"/>
              <a:t>Legal action</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8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8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8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88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88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288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custDataLst>
              <p:tags r:id="rId2"/>
            </p:custDataLst>
          </p:nvPr>
        </p:nvSpPr>
        <p:spPr/>
        <p:txBody>
          <a:bodyPr/>
          <a:lstStyle/>
          <a:p>
            <a:r>
              <a:rPr lang="en-US"/>
              <a:t>November 1, 2004</a:t>
            </a:r>
          </a:p>
        </p:txBody>
      </p:sp>
      <p:sp>
        <p:nvSpPr>
          <p:cNvPr id="5" name="Footer Placeholder 4"/>
          <p:cNvSpPr>
            <a:spLocks noGrp="1"/>
          </p:cNvSpPr>
          <p:nvPr>
            <p:ph type="ftr" sz="quarter" idx="11"/>
            <p:custDataLst>
              <p:tags r:id="rId3"/>
            </p:custDataLst>
          </p:nvPr>
        </p:nvSpPr>
        <p:spPr/>
        <p:txBody>
          <a:bodyPr/>
          <a:lstStyle/>
          <a:p>
            <a:r>
              <a:rPr lang="en-US" i="1"/>
              <a:t>Introduction to Computer Security</a:t>
            </a:r>
            <a:endParaRPr lang="en-US"/>
          </a:p>
          <a:p>
            <a:r>
              <a:rPr lang="en-US"/>
              <a:t>©2004 Matt Bishop</a:t>
            </a:r>
          </a:p>
        </p:txBody>
      </p:sp>
      <p:sp>
        <p:nvSpPr>
          <p:cNvPr id="6" name="Slide Number Placeholder 5"/>
          <p:cNvSpPr>
            <a:spLocks noGrp="1"/>
          </p:cNvSpPr>
          <p:nvPr>
            <p:ph type="sldNum" sz="quarter" idx="12"/>
            <p:custDataLst>
              <p:tags r:id="rId4"/>
            </p:custDataLst>
          </p:nvPr>
        </p:nvSpPr>
        <p:spPr/>
        <p:txBody>
          <a:bodyPr/>
          <a:lstStyle/>
          <a:p>
            <a:r>
              <a:rPr lang="en-US"/>
              <a:t>Slide #22-</a:t>
            </a:r>
            <a:fld id="{B4376609-C78F-4F17-813F-502422B9A1C6}" type="slidenum">
              <a:rPr lang="en-US"/>
              <a:pPr/>
              <a:t>101</a:t>
            </a:fld>
            <a:endParaRPr lang="en-US"/>
          </a:p>
        </p:txBody>
      </p:sp>
      <p:sp>
        <p:nvSpPr>
          <p:cNvPr id="135170" name="Rectangle 2"/>
          <p:cNvSpPr>
            <a:spLocks noGrp="1" noChangeArrowheads="1"/>
          </p:cNvSpPr>
          <p:nvPr>
            <p:ph type="title"/>
            <p:custDataLst>
              <p:tags r:id="rId5"/>
            </p:custDataLst>
          </p:nvPr>
        </p:nvSpPr>
        <p:spPr/>
        <p:txBody>
          <a:bodyPr/>
          <a:lstStyle/>
          <a:p>
            <a:r>
              <a:rPr lang="en-US"/>
              <a:t>Counterattacking</a:t>
            </a:r>
          </a:p>
        </p:txBody>
      </p:sp>
      <p:sp>
        <p:nvSpPr>
          <p:cNvPr id="135171" name="Rectangle 3"/>
          <p:cNvSpPr>
            <a:spLocks noGrp="1" noChangeArrowheads="1"/>
          </p:cNvSpPr>
          <p:nvPr>
            <p:ph type="body" idx="1"/>
            <p:custDataLst>
              <p:tags r:id="rId6"/>
            </p:custDataLst>
          </p:nvPr>
        </p:nvSpPr>
        <p:spPr/>
        <p:txBody>
          <a:bodyPr/>
          <a:lstStyle/>
          <a:p>
            <a:pPr>
              <a:lnSpc>
                <a:spcPct val="90000"/>
              </a:lnSpc>
            </a:pPr>
            <a:r>
              <a:rPr lang="en-US"/>
              <a:t>Use legal procedures</a:t>
            </a:r>
          </a:p>
          <a:p>
            <a:pPr lvl="1">
              <a:lnSpc>
                <a:spcPct val="90000"/>
              </a:lnSpc>
            </a:pPr>
            <a:r>
              <a:rPr lang="en-US"/>
              <a:t>Collect chain of evidence so legal authorities can establish attack was real</a:t>
            </a:r>
          </a:p>
          <a:p>
            <a:pPr lvl="1">
              <a:lnSpc>
                <a:spcPct val="90000"/>
              </a:lnSpc>
            </a:pPr>
            <a:r>
              <a:rPr lang="en-US"/>
              <a:t>Check with lawyers for this</a:t>
            </a:r>
          </a:p>
          <a:p>
            <a:pPr lvl="2">
              <a:lnSpc>
                <a:spcPct val="90000"/>
              </a:lnSpc>
            </a:pPr>
            <a:r>
              <a:rPr lang="en-US"/>
              <a:t>Rules of evidence very specific and detailed</a:t>
            </a:r>
          </a:p>
          <a:p>
            <a:pPr lvl="2">
              <a:lnSpc>
                <a:spcPct val="90000"/>
              </a:lnSpc>
            </a:pPr>
            <a:r>
              <a:rPr lang="en-US"/>
              <a:t>If you don’t follow them, expect case to be dropped</a:t>
            </a:r>
          </a:p>
          <a:p>
            <a:pPr>
              <a:lnSpc>
                <a:spcPct val="90000"/>
              </a:lnSpc>
            </a:pPr>
            <a:r>
              <a:rPr lang="en-US"/>
              <a:t>Technical attack</a:t>
            </a:r>
          </a:p>
          <a:p>
            <a:pPr lvl="1">
              <a:lnSpc>
                <a:spcPct val="90000"/>
              </a:lnSpc>
            </a:pPr>
            <a:r>
              <a:rPr lang="en-US"/>
              <a:t>Goal is to damage attacker seriously enough to stop current attack and deter future attacks</a:t>
            </a:r>
          </a:p>
        </p:txBody>
      </p:sp>
    </p:spTree>
    <p:custDataLst>
      <p:tags r:id="rId1"/>
    </p:custData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custDataLst>
              <p:tags r:id="rId2"/>
            </p:custDataLst>
          </p:nvPr>
        </p:nvSpPr>
        <p:spPr/>
        <p:txBody>
          <a:bodyPr/>
          <a:lstStyle/>
          <a:p>
            <a:r>
              <a:rPr lang="en-US"/>
              <a:t>November 1, 2004</a:t>
            </a:r>
          </a:p>
        </p:txBody>
      </p:sp>
      <p:sp>
        <p:nvSpPr>
          <p:cNvPr id="5" name="Footer Placeholder 4"/>
          <p:cNvSpPr>
            <a:spLocks noGrp="1"/>
          </p:cNvSpPr>
          <p:nvPr>
            <p:ph type="ftr" sz="quarter" idx="11"/>
            <p:custDataLst>
              <p:tags r:id="rId3"/>
            </p:custDataLst>
          </p:nvPr>
        </p:nvSpPr>
        <p:spPr/>
        <p:txBody>
          <a:bodyPr/>
          <a:lstStyle/>
          <a:p>
            <a:r>
              <a:rPr lang="en-US" i="1"/>
              <a:t>Introduction to Computer Security</a:t>
            </a:r>
            <a:endParaRPr lang="en-US"/>
          </a:p>
          <a:p>
            <a:r>
              <a:rPr lang="en-US"/>
              <a:t>©2004 Matt Bishop</a:t>
            </a:r>
          </a:p>
        </p:txBody>
      </p:sp>
      <p:sp>
        <p:nvSpPr>
          <p:cNvPr id="6" name="Slide Number Placeholder 5"/>
          <p:cNvSpPr>
            <a:spLocks noGrp="1"/>
          </p:cNvSpPr>
          <p:nvPr>
            <p:ph type="sldNum" sz="quarter" idx="12"/>
            <p:custDataLst>
              <p:tags r:id="rId4"/>
            </p:custDataLst>
          </p:nvPr>
        </p:nvSpPr>
        <p:spPr/>
        <p:txBody>
          <a:bodyPr/>
          <a:lstStyle/>
          <a:p>
            <a:r>
              <a:rPr lang="en-US"/>
              <a:t>Slide #22-</a:t>
            </a:r>
            <a:fld id="{C39F2E78-C6A1-48FB-AFDE-568149FE2E74}" type="slidenum">
              <a:rPr lang="en-US"/>
              <a:pPr/>
              <a:t>102</a:t>
            </a:fld>
            <a:endParaRPr lang="en-US"/>
          </a:p>
        </p:txBody>
      </p:sp>
      <p:sp>
        <p:nvSpPr>
          <p:cNvPr id="136194" name="Rectangle 2"/>
          <p:cNvSpPr>
            <a:spLocks noGrp="1" noChangeArrowheads="1"/>
          </p:cNvSpPr>
          <p:nvPr>
            <p:ph type="title"/>
            <p:custDataLst>
              <p:tags r:id="rId5"/>
            </p:custDataLst>
          </p:nvPr>
        </p:nvSpPr>
        <p:spPr/>
        <p:txBody>
          <a:bodyPr/>
          <a:lstStyle/>
          <a:p>
            <a:r>
              <a:rPr lang="en-US"/>
              <a:t>Consequences</a:t>
            </a:r>
          </a:p>
        </p:txBody>
      </p:sp>
      <p:sp>
        <p:nvSpPr>
          <p:cNvPr id="136195" name="Rectangle 3"/>
          <p:cNvSpPr>
            <a:spLocks noGrp="1" noChangeArrowheads="1"/>
          </p:cNvSpPr>
          <p:nvPr>
            <p:ph type="body" idx="1"/>
            <p:custDataLst>
              <p:tags r:id="rId6"/>
            </p:custDataLst>
          </p:nvPr>
        </p:nvSpPr>
        <p:spPr/>
        <p:txBody>
          <a:bodyPr/>
          <a:lstStyle/>
          <a:p>
            <a:pPr>
              <a:lnSpc>
                <a:spcPct val="90000"/>
              </a:lnSpc>
              <a:buFont typeface="Times" charset="0"/>
              <a:buAutoNum type="arabicPeriod"/>
            </a:pPr>
            <a:r>
              <a:rPr lang="en-US" sz="2800"/>
              <a:t>May harm innocent party</a:t>
            </a:r>
          </a:p>
          <a:p>
            <a:pPr marL="800100" lvl="1" indent="-342900">
              <a:lnSpc>
                <a:spcPct val="90000"/>
              </a:lnSpc>
              <a:buFont typeface="Times" charset="0"/>
              <a:buChar char="•"/>
            </a:pPr>
            <a:r>
              <a:rPr lang="en-US" sz="2400"/>
              <a:t>Attacker may have broken into source of attack or may be impersonating innocent party</a:t>
            </a:r>
          </a:p>
          <a:p>
            <a:pPr>
              <a:lnSpc>
                <a:spcPct val="90000"/>
              </a:lnSpc>
              <a:buFont typeface="Times" charset="0"/>
              <a:buAutoNum type="arabicPeriod"/>
            </a:pPr>
            <a:r>
              <a:rPr lang="en-US" sz="2800"/>
              <a:t>May have side effects</a:t>
            </a:r>
          </a:p>
          <a:p>
            <a:pPr marL="800100" lvl="1" indent="-342900">
              <a:lnSpc>
                <a:spcPct val="90000"/>
              </a:lnSpc>
              <a:buFont typeface="Times" charset="0"/>
              <a:buChar char="•"/>
            </a:pPr>
            <a:r>
              <a:rPr lang="en-US" sz="2400"/>
              <a:t>If counterattack is flooding, may block legitimate use of network</a:t>
            </a:r>
          </a:p>
          <a:p>
            <a:pPr>
              <a:lnSpc>
                <a:spcPct val="90000"/>
              </a:lnSpc>
              <a:buFont typeface="Times" charset="0"/>
              <a:buAutoNum type="arabicPeriod"/>
            </a:pPr>
            <a:r>
              <a:rPr lang="en-US" sz="2800"/>
              <a:t>Antithetical to shared use of network</a:t>
            </a:r>
          </a:p>
          <a:p>
            <a:pPr marL="800100" lvl="1" indent="-342900">
              <a:lnSpc>
                <a:spcPct val="90000"/>
              </a:lnSpc>
              <a:buFont typeface="Times" charset="0"/>
              <a:buChar char="•"/>
            </a:pPr>
            <a:r>
              <a:rPr lang="en-US" sz="2400"/>
              <a:t>Counterattack absorbs network resources and makes threats more immediate</a:t>
            </a:r>
          </a:p>
          <a:p>
            <a:pPr>
              <a:lnSpc>
                <a:spcPct val="90000"/>
              </a:lnSpc>
              <a:buFont typeface="Times" charset="0"/>
              <a:buAutoNum type="arabicPeriod"/>
            </a:pPr>
            <a:r>
              <a:rPr lang="en-US" sz="2800"/>
              <a:t>May be legally actionable</a:t>
            </a:r>
          </a:p>
        </p:txBody>
      </p:sp>
    </p:spTree>
    <p:custDataLst>
      <p:tags r:id="rId1"/>
    </p:custData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custDataLst>
              <p:tags r:id="rId2"/>
            </p:custDataLst>
          </p:nvPr>
        </p:nvSpPr>
        <p:spPr/>
        <p:txBody>
          <a:bodyPr/>
          <a:lstStyle/>
          <a:p>
            <a:r>
              <a:rPr lang="en-US"/>
              <a:t>November 1, 2004</a:t>
            </a:r>
          </a:p>
        </p:txBody>
      </p:sp>
      <p:sp>
        <p:nvSpPr>
          <p:cNvPr id="5" name="Footer Placeholder 4"/>
          <p:cNvSpPr>
            <a:spLocks noGrp="1"/>
          </p:cNvSpPr>
          <p:nvPr>
            <p:ph type="ftr" sz="quarter" idx="11"/>
            <p:custDataLst>
              <p:tags r:id="rId3"/>
            </p:custDataLst>
          </p:nvPr>
        </p:nvSpPr>
        <p:spPr/>
        <p:txBody>
          <a:bodyPr/>
          <a:lstStyle/>
          <a:p>
            <a:r>
              <a:rPr lang="en-US" i="1"/>
              <a:t>Introduction to Computer Security</a:t>
            </a:r>
            <a:endParaRPr lang="en-US"/>
          </a:p>
          <a:p>
            <a:r>
              <a:rPr lang="en-US"/>
              <a:t>©2004 Matt Bishop</a:t>
            </a:r>
          </a:p>
        </p:txBody>
      </p:sp>
      <p:sp>
        <p:nvSpPr>
          <p:cNvPr id="6" name="Slide Number Placeholder 5"/>
          <p:cNvSpPr>
            <a:spLocks noGrp="1"/>
          </p:cNvSpPr>
          <p:nvPr>
            <p:ph type="sldNum" sz="quarter" idx="12"/>
            <p:custDataLst>
              <p:tags r:id="rId4"/>
            </p:custDataLst>
          </p:nvPr>
        </p:nvSpPr>
        <p:spPr/>
        <p:txBody>
          <a:bodyPr/>
          <a:lstStyle/>
          <a:p>
            <a:r>
              <a:rPr lang="en-US"/>
              <a:t>Slide #22-</a:t>
            </a:r>
            <a:fld id="{6B702833-7E16-44B4-8E88-42FB235DCEB8}" type="slidenum">
              <a:rPr lang="en-US"/>
              <a:pPr/>
              <a:t>103</a:t>
            </a:fld>
            <a:endParaRPr lang="en-US"/>
          </a:p>
        </p:txBody>
      </p:sp>
      <p:sp>
        <p:nvSpPr>
          <p:cNvPr id="137218" name="Rectangle 2"/>
          <p:cNvSpPr>
            <a:spLocks noGrp="1" noChangeArrowheads="1"/>
          </p:cNvSpPr>
          <p:nvPr>
            <p:ph type="title"/>
            <p:custDataLst>
              <p:tags r:id="rId5"/>
            </p:custDataLst>
          </p:nvPr>
        </p:nvSpPr>
        <p:spPr/>
        <p:txBody>
          <a:bodyPr/>
          <a:lstStyle/>
          <a:p>
            <a:r>
              <a:rPr lang="en-US"/>
              <a:t>Example: Counterworm</a:t>
            </a:r>
          </a:p>
        </p:txBody>
      </p:sp>
      <p:sp>
        <p:nvSpPr>
          <p:cNvPr id="137219" name="Rectangle 3"/>
          <p:cNvSpPr>
            <a:spLocks noGrp="1" noChangeArrowheads="1"/>
          </p:cNvSpPr>
          <p:nvPr>
            <p:ph type="body" idx="1"/>
            <p:custDataLst>
              <p:tags r:id="rId6"/>
            </p:custDataLst>
          </p:nvPr>
        </p:nvSpPr>
        <p:spPr/>
        <p:txBody>
          <a:bodyPr/>
          <a:lstStyle/>
          <a:p>
            <a:pPr>
              <a:lnSpc>
                <a:spcPct val="90000"/>
              </a:lnSpc>
            </a:pPr>
            <a:r>
              <a:rPr lang="en-US" sz="2800"/>
              <a:t>Counterworm given signature of real worm</a:t>
            </a:r>
          </a:p>
          <a:p>
            <a:pPr lvl="1">
              <a:lnSpc>
                <a:spcPct val="90000"/>
              </a:lnSpc>
            </a:pPr>
            <a:r>
              <a:rPr lang="en-US" sz="2400"/>
              <a:t>Counterworm spreads rapidly, deleting all occurrences of original worm</a:t>
            </a:r>
          </a:p>
          <a:p>
            <a:pPr>
              <a:lnSpc>
                <a:spcPct val="90000"/>
              </a:lnSpc>
            </a:pPr>
            <a:r>
              <a:rPr lang="en-US" sz="2800"/>
              <a:t>Some issues</a:t>
            </a:r>
          </a:p>
          <a:p>
            <a:pPr lvl="1">
              <a:lnSpc>
                <a:spcPct val="90000"/>
              </a:lnSpc>
            </a:pPr>
            <a:r>
              <a:rPr lang="en-US" sz="2400"/>
              <a:t>How can counterworm be set up to delete </a:t>
            </a:r>
            <a:r>
              <a:rPr lang="en-US" sz="2400" i="1"/>
              <a:t>only</a:t>
            </a:r>
            <a:r>
              <a:rPr lang="en-US" sz="2400"/>
              <a:t> targeted worm?</a:t>
            </a:r>
          </a:p>
          <a:p>
            <a:pPr lvl="1">
              <a:lnSpc>
                <a:spcPct val="90000"/>
              </a:lnSpc>
            </a:pPr>
            <a:r>
              <a:rPr lang="en-US" sz="2400"/>
              <a:t>What if infected system is gathering worms for research?</a:t>
            </a:r>
          </a:p>
          <a:p>
            <a:pPr lvl="1">
              <a:lnSpc>
                <a:spcPct val="90000"/>
              </a:lnSpc>
            </a:pPr>
            <a:r>
              <a:rPr lang="en-US" sz="2400"/>
              <a:t>How do originators of counterworm know it will not cause problems for any system?</a:t>
            </a:r>
          </a:p>
          <a:p>
            <a:pPr lvl="2">
              <a:lnSpc>
                <a:spcPct val="90000"/>
              </a:lnSpc>
            </a:pPr>
            <a:r>
              <a:rPr lang="en-US" sz="2000"/>
              <a:t>And are they legally liable if it does?</a:t>
            </a:r>
          </a:p>
        </p:txBody>
      </p:sp>
    </p:spTree>
    <p:custDataLst>
      <p:tags r:id="rId1"/>
    </p:custData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Examples</a:t>
            </a:r>
          </a:p>
        </p:txBody>
      </p:sp>
      <p:sp>
        <p:nvSpPr>
          <p:cNvPr id="3" name="Content Placeholder 2"/>
          <p:cNvSpPr>
            <a:spLocks noGrp="1"/>
          </p:cNvSpPr>
          <p:nvPr>
            <p:ph idx="1"/>
            <p:custDataLst>
              <p:tags r:id="rId3"/>
            </p:custDataLst>
          </p:nvPr>
        </p:nvSpPr>
        <p:spPr>
          <a:xfrm>
            <a:off x="457200" y="1600200"/>
            <a:ext cx="8229600" cy="5105400"/>
          </a:xfrm>
        </p:spPr>
        <p:txBody>
          <a:bodyPr>
            <a:normAutofit fontScale="62500" lnSpcReduction="20000"/>
          </a:bodyPr>
          <a:lstStyle/>
          <a:p>
            <a:r>
              <a:rPr lang="en-US" dirty="0"/>
              <a:t>Flow-based anomaly detection</a:t>
            </a:r>
          </a:p>
          <a:p>
            <a:pPr lvl="1"/>
            <a:r>
              <a:rPr lang="en-US" dirty="0"/>
              <a:t>Too many connections as compare to …..</a:t>
            </a:r>
          </a:p>
          <a:p>
            <a:pPr lvl="1"/>
            <a:r>
              <a:rPr lang="en-US" dirty="0"/>
              <a:t>Too much data as compared to …</a:t>
            </a:r>
          </a:p>
          <a:p>
            <a:pPr lvl="1"/>
            <a:r>
              <a:rPr lang="en-US" dirty="0"/>
              <a:t>More half open connections than a threshold</a:t>
            </a:r>
          </a:p>
          <a:p>
            <a:r>
              <a:rPr lang="en-US" dirty="0"/>
              <a:t>DPI anomaly detection</a:t>
            </a:r>
          </a:p>
          <a:p>
            <a:pPr lvl="1"/>
            <a:r>
              <a:rPr lang="en-US" dirty="0"/>
              <a:t>New network app is deployed</a:t>
            </a:r>
          </a:p>
          <a:p>
            <a:pPr lvl="1"/>
            <a:r>
              <a:rPr lang="en-US" dirty="0"/>
              <a:t>IRC or some unusual communication method is used </a:t>
            </a:r>
          </a:p>
          <a:p>
            <a:r>
              <a:rPr lang="en-US" dirty="0"/>
              <a:t>DPI misuse detection</a:t>
            </a:r>
          </a:p>
          <a:p>
            <a:pPr lvl="1"/>
            <a:r>
              <a:rPr lang="en-US" dirty="0"/>
              <a:t>Virus downloaded</a:t>
            </a:r>
          </a:p>
          <a:p>
            <a:pPr lvl="1"/>
            <a:r>
              <a:rPr lang="en-US" dirty="0"/>
              <a:t>Not allowed to download viruses. Nothing to count or estimate</a:t>
            </a:r>
          </a:p>
          <a:p>
            <a:r>
              <a:rPr lang="en-US" dirty="0"/>
              <a:t>Flow-based misuse detection</a:t>
            </a:r>
          </a:p>
          <a:p>
            <a:pPr lvl="1"/>
            <a:r>
              <a:rPr lang="en-US" dirty="0"/>
              <a:t>Network-based access control</a:t>
            </a:r>
          </a:p>
          <a:p>
            <a:pPr lvl="1"/>
            <a:r>
              <a:rPr lang="en-US" dirty="0"/>
              <a:t>Access is not allowed, nothing to count or estimate</a:t>
            </a:r>
          </a:p>
          <a:p>
            <a:r>
              <a:rPr lang="en-US" dirty="0"/>
              <a:t>Host-based misuse detection</a:t>
            </a:r>
          </a:p>
          <a:p>
            <a:pPr lvl="1"/>
            <a:r>
              <a:rPr lang="en-US" dirty="0"/>
              <a:t>Microsoft EMT</a:t>
            </a:r>
          </a:p>
          <a:p>
            <a:r>
              <a:rPr lang="en-US" dirty="0"/>
              <a:t>Specification-based</a:t>
            </a:r>
          </a:p>
          <a:p>
            <a:pPr lvl="1"/>
            <a:r>
              <a:rPr lang="en-US" dirty="0"/>
              <a:t>DPI: protocol is not being correctly followed</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custDataLst>
              <p:tags r:id="rId2"/>
            </p:custDataLst>
          </p:nvPr>
        </p:nvSpPr>
        <p:spPr/>
        <p:txBody>
          <a:bodyPr/>
          <a:lstStyle/>
          <a:p>
            <a:r>
              <a:rPr lang="en-US"/>
              <a:t>Key Points</a:t>
            </a:r>
          </a:p>
        </p:txBody>
      </p:sp>
      <p:sp>
        <p:nvSpPr>
          <p:cNvPr id="98307" name="Rectangle 3"/>
          <p:cNvSpPr>
            <a:spLocks noGrp="1" noChangeArrowheads="1"/>
          </p:cNvSpPr>
          <p:nvPr>
            <p:ph idx="1"/>
            <p:custDataLst>
              <p:tags r:id="rId3"/>
            </p:custDataLst>
          </p:nvPr>
        </p:nvSpPr>
        <p:spPr/>
        <p:txBody>
          <a:bodyPr>
            <a:normAutofit fontScale="77500" lnSpcReduction="20000"/>
          </a:bodyPr>
          <a:lstStyle/>
          <a:p>
            <a:r>
              <a:rPr lang="en-US" dirty="0"/>
              <a:t>Intrusion detection is a form of auditing</a:t>
            </a:r>
          </a:p>
          <a:p>
            <a:r>
              <a:rPr lang="en-US" dirty="0"/>
              <a:t>Techniques</a:t>
            </a:r>
          </a:p>
          <a:p>
            <a:pPr lvl="1"/>
            <a:r>
              <a:rPr lang="en-US" dirty="0"/>
              <a:t>Anomaly detection (via counting/statistics)</a:t>
            </a:r>
          </a:p>
          <a:p>
            <a:pPr lvl="2"/>
            <a:r>
              <a:rPr lang="en-US" dirty="0"/>
              <a:t>Needs thresholds, assumes good and bad behavior can be detected by counting events</a:t>
            </a:r>
          </a:p>
          <a:p>
            <a:pPr lvl="2"/>
            <a:r>
              <a:rPr lang="en-US" dirty="0"/>
              <a:t>Techniques: counting, </a:t>
            </a:r>
            <a:r>
              <a:rPr lang="en-US" dirty="0" err="1"/>
              <a:t>cumsum</a:t>
            </a:r>
            <a:r>
              <a:rPr lang="en-US" dirty="0"/>
              <a:t>, Markov chain</a:t>
            </a:r>
          </a:p>
          <a:p>
            <a:pPr lvl="1"/>
            <a:r>
              <a:rPr lang="en-US" dirty="0"/>
              <a:t>Misuse detection</a:t>
            </a:r>
          </a:p>
          <a:p>
            <a:pPr lvl="2"/>
            <a:r>
              <a:rPr lang="en-US" dirty="0"/>
              <a:t>Directly detect bad behavior</a:t>
            </a:r>
          </a:p>
          <a:p>
            <a:pPr lvl="2"/>
            <a:r>
              <a:rPr lang="en-US" dirty="0"/>
              <a:t>Buffer overflow attempt, root privilege attempt, …</a:t>
            </a:r>
          </a:p>
          <a:p>
            <a:pPr lvl="2"/>
            <a:r>
              <a:rPr lang="en-US" dirty="0"/>
              <a:t>MS EMET detects misuse. Very effective</a:t>
            </a:r>
          </a:p>
          <a:p>
            <a:pPr lvl="1"/>
            <a:r>
              <a:rPr lang="en-US" dirty="0"/>
              <a:t>Specification-based detection looks for what is known not to be good</a:t>
            </a:r>
          </a:p>
          <a:p>
            <a:r>
              <a:rPr lang="en-US" dirty="0"/>
              <a:t>Host vs. Network. Router vs. switch. Flow vs. Deep packet inspection</a:t>
            </a:r>
          </a:p>
        </p:txBody>
      </p:sp>
    </p:spTree>
    <p:custDataLst>
      <p:tags r:id="rId1"/>
    </p:custData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fontScale="92500"/>
          </a:bodyPr>
          <a:lstStyle/>
          <a:p>
            <a:r>
              <a:rPr lang="en-US" dirty="0"/>
              <a:t>Count-based flow-based detection of </a:t>
            </a:r>
            <a:r>
              <a:rPr lang="en-US" dirty="0" err="1"/>
              <a:t>syn</a:t>
            </a:r>
            <a:r>
              <a:rPr lang="en-US" dirty="0"/>
              <a:t> attack</a:t>
            </a:r>
          </a:p>
          <a:p>
            <a:pPr lvl="1"/>
            <a:r>
              <a:rPr lang="en-US" dirty="0"/>
              <a:t>Count number of TCP SYN packets sent in 30 sec. If this count exceeds T, then an alert is generated</a:t>
            </a:r>
          </a:p>
          <a:p>
            <a:r>
              <a:rPr lang="en-US" dirty="0" err="1"/>
              <a:t>Cumsum</a:t>
            </a:r>
            <a:r>
              <a:rPr lang="en-US" dirty="0"/>
              <a:t>-based flow-based detection of SYN attack</a:t>
            </a:r>
          </a:p>
          <a:p>
            <a:pPr lvl="1"/>
            <a:r>
              <a:rPr lang="en-US" dirty="0"/>
              <a:t>N(k) is number of SYNs send in last second</a:t>
            </a:r>
          </a:p>
          <a:p>
            <a:pPr lvl="1"/>
            <a:r>
              <a:rPr lang="en-US" dirty="0"/>
              <a:t>S(k+1) = max(0, S(k)+N(k)-m) where m=20 (some value)</a:t>
            </a:r>
          </a:p>
          <a:p>
            <a:pPr lvl="1"/>
            <a:r>
              <a:rPr lang="en-US" dirty="0"/>
              <a:t>If S(k)&gt;T, then an alert is generated</a:t>
            </a:r>
          </a:p>
        </p:txBody>
      </p:sp>
    </p:spTree>
    <p:extLst>
      <p:ext uri="{BB962C8B-B14F-4D97-AF65-F5344CB8AC3E}">
        <p14:creationId xmlns:p14="http://schemas.microsoft.com/office/powerpoint/2010/main" val="4027543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Accuracy of Intrusion Detection</a:t>
            </a:r>
          </a:p>
        </p:txBody>
      </p:sp>
      <p:sp>
        <p:nvSpPr>
          <p:cNvPr id="3" name="Content Placeholder 2"/>
          <p:cNvSpPr>
            <a:spLocks noGrp="1"/>
          </p:cNvSpPr>
          <p:nvPr>
            <p:ph idx="1"/>
            <p:custDataLst>
              <p:tags r:id="rId3"/>
            </p:custDataLst>
          </p:nvPr>
        </p:nvSpPr>
        <p:spPr>
          <a:xfrm>
            <a:off x="457200" y="1219200"/>
            <a:ext cx="8686800" cy="5638800"/>
          </a:xfrm>
        </p:spPr>
        <p:txBody>
          <a:bodyPr>
            <a:normAutofit fontScale="92500" lnSpcReduction="10000"/>
          </a:bodyPr>
          <a:lstStyle/>
          <a:p>
            <a:r>
              <a:rPr lang="en-US" dirty="0"/>
              <a:t>Detect intrusions with a high probability</a:t>
            </a:r>
          </a:p>
          <a:p>
            <a:pPr lvl="1"/>
            <a:r>
              <a:rPr lang="en-US" dirty="0"/>
              <a:t>False negative: missing an intrusion</a:t>
            </a:r>
          </a:p>
          <a:p>
            <a:pPr lvl="1"/>
            <a:r>
              <a:rPr lang="en-US" dirty="0"/>
              <a:t>Objective: low false negative rate or probability</a:t>
            </a:r>
          </a:p>
          <a:p>
            <a:pPr lvl="1"/>
            <a:r>
              <a:rPr lang="en-US" dirty="0"/>
              <a:t>Sometimes called Type II error</a:t>
            </a:r>
          </a:p>
          <a:p>
            <a:pPr lvl="2"/>
            <a:r>
              <a:rPr lang="en-US" dirty="0"/>
              <a:t>Failure to reject the hypothesis that the behavior is normal when the behavior is in fact abnormal</a:t>
            </a:r>
          </a:p>
          <a:p>
            <a:r>
              <a:rPr lang="en-US" dirty="0"/>
              <a:t>Correctly detecting allowed behavior</a:t>
            </a:r>
          </a:p>
          <a:p>
            <a:pPr lvl="1"/>
            <a:r>
              <a:rPr lang="en-US" dirty="0"/>
              <a:t>False positive: marking behavior as an intrusion when it is not</a:t>
            </a:r>
          </a:p>
          <a:p>
            <a:pPr lvl="1"/>
            <a:r>
              <a:rPr lang="en-US" dirty="0"/>
              <a:t>Objective: low false positive rate/probability</a:t>
            </a:r>
          </a:p>
          <a:p>
            <a:pPr lvl="1"/>
            <a:r>
              <a:rPr lang="en-US" dirty="0"/>
              <a:t>Sometimes called Type I error</a:t>
            </a:r>
          </a:p>
          <a:p>
            <a:pPr lvl="2"/>
            <a:r>
              <a:rPr lang="en-US" dirty="0"/>
              <a:t>Incorrectly rejecting the hypothesis that behavior is normal when the behavior actually is normal</a:t>
            </a:r>
          </a:p>
          <a:p>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Accuracy of Intrusion Detection</a:t>
            </a:r>
          </a:p>
        </p:txBody>
      </p:sp>
      <p:sp>
        <p:nvSpPr>
          <p:cNvPr id="3" name="Content Placeholder 2"/>
          <p:cNvSpPr>
            <a:spLocks noGrp="1"/>
          </p:cNvSpPr>
          <p:nvPr>
            <p:ph idx="1"/>
            <p:custDataLst>
              <p:tags r:id="rId3"/>
            </p:custDataLst>
          </p:nvPr>
        </p:nvSpPr>
        <p:spPr>
          <a:xfrm>
            <a:off x="457200" y="1219200"/>
            <a:ext cx="8686800" cy="5638800"/>
          </a:xfrm>
        </p:spPr>
        <p:txBody>
          <a:bodyPr>
            <a:normAutofit fontScale="62500" lnSpcReduction="20000"/>
          </a:bodyPr>
          <a:lstStyle/>
          <a:p>
            <a:r>
              <a:rPr lang="en-US" dirty="0"/>
              <a:t>Detect intrusions with a high probability</a:t>
            </a:r>
          </a:p>
          <a:p>
            <a:pPr lvl="1"/>
            <a:r>
              <a:rPr lang="en-US" dirty="0"/>
              <a:t>False negative: missing an intrusion</a:t>
            </a:r>
          </a:p>
          <a:p>
            <a:pPr lvl="1"/>
            <a:r>
              <a:rPr lang="en-US" dirty="0"/>
              <a:t>Objective: low false negative rate or probability</a:t>
            </a:r>
          </a:p>
          <a:p>
            <a:pPr lvl="1"/>
            <a:r>
              <a:rPr lang="en-US" dirty="0"/>
              <a:t>Sometimes called Type II error</a:t>
            </a:r>
          </a:p>
          <a:p>
            <a:pPr lvl="2"/>
            <a:r>
              <a:rPr lang="en-US" dirty="0"/>
              <a:t>Failure to reject the hypothesis that the behavior is normal when the behavior is in fact abnormal</a:t>
            </a:r>
          </a:p>
          <a:p>
            <a:r>
              <a:rPr lang="en-US" dirty="0"/>
              <a:t>Correctly detecting allowed behavior</a:t>
            </a:r>
          </a:p>
          <a:p>
            <a:pPr lvl="1"/>
            <a:r>
              <a:rPr lang="en-US" dirty="0"/>
              <a:t>False positive: marking behavior as an intrusion when it is not</a:t>
            </a:r>
          </a:p>
          <a:p>
            <a:pPr lvl="1"/>
            <a:r>
              <a:rPr lang="en-US" dirty="0"/>
              <a:t>Objective: low false positive rate/probability</a:t>
            </a:r>
          </a:p>
          <a:p>
            <a:pPr lvl="1"/>
            <a:r>
              <a:rPr lang="en-US" dirty="0"/>
              <a:t>Sometimes called Type I error</a:t>
            </a:r>
          </a:p>
          <a:p>
            <a:pPr lvl="2"/>
            <a:r>
              <a:rPr lang="en-US" dirty="0"/>
              <a:t>Incorrectly rejecting the hypothesis that behavior is normal when the behavior actually is normal</a:t>
            </a:r>
          </a:p>
          <a:p>
            <a:r>
              <a:rPr lang="en-US" dirty="0"/>
              <a:t>High false positive rate/probability makes intrusion detection useless</a:t>
            </a:r>
          </a:p>
          <a:p>
            <a:pPr lvl="1"/>
            <a:r>
              <a:rPr lang="en-US" dirty="0"/>
              <a:t>E.g., suppose that a intrusion detection system (IDS) seeks to detect if a process is an attack process</a:t>
            </a:r>
          </a:p>
          <a:p>
            <a:pPr lvl="1"/>
            <a:r>
              <a:rPr lang="en-US" dirty="0"/>
              <a:t>Suppose the probability of false positive is 0.01 (i.e., 1% of alarms are actually not intrusions)</a:t>
            </a:r>
          </a:p>
          <a:p>
            <a:pPr lvl="1"/>
            <a:r>
              <a:rPr lang="en-US" dirty="0"/>
              <a:t>Suppose the IDS runs whenever a new process starts</a:t>
            </a:r>
          </a:p>
          <a:p>
            <a:pPr lvl="1"/>
            <a:r>
              <a:rPr lang="en-US" dirty="0"/>
              <a:t>Suppose that the enterprise has 1500 employees and they start 15 apps a day</a:t>
            </a:r>
          </a:p>
          <a:p>
            <a:pPr lvl="1"/>
            <a:r>
              <a:rPr lang="en-US" dirty="0"/>
              <a:t>Then there are 225 false alarms that the IT staff needs to investigate</a:t>
            </a:r>
          </a:p>
          <a:p>
            <a:pPr lvl="1"/>
            <a:r>
              <a:rPr lang="en-US" dirty="0"/>
              <a:t>The IT staff will simply ignore all alarms</a:t>
            </a:r>
          </a:p>
          <a:p>
            <a:endParaRPr lang="en-US" dirty="0"/>
          </a:p>
        </p:txBody>
      </p:sp>
    </p:spTree>
    <p:custDataLst>
      <p:tags r:id="rId1"/>
    </p:custDataLst>
    <p:extLst>
      <p:ext uri="{BB962C8B-B14F-4D97-AF65-F5344CB8AC3E}">
        <p14:creationId xmlns:p14="http://schemas.microsoft.com/office/powerpoint/2010/main" val="2004283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False positive e.g.</a:t>
            </a:r>
          </a:p>
        </p:txBody>
      </p:sp>
      <p:sp>
        <p:nvSpPr>
          <p:cNvPr id="3" name="Content Placeholder 2"/>
          <p:cNvSpPr>
            <a:spLocks noGrp="1"/>
          </p:cNvSpPr>
          <p:nvPr>
            <p:ph idx="1"/>
            <p:custDataLst>
              <p:tags r:id="rId3"/>
            </p:custDataLst>
          </p:nvPr>
        </p:nvSpPr>
        <p:spPr/>
        <p:txBody>
          <a:bodyPr>
            <a:normAutofit fontScale="77500" lnSpcReduction="20000"/>
          </a:bodyPr>
          <a:lstStyle/>
          <a:p>
            <a:r>
              <a:rPr lang="en-US" dirty="0"/>
              <a:t>DARPA/Pentagon Total Information Awareness</a:t>
            </a:r>
          </a:p>
          <a:p>
            <a:pPr lvl="1"/>
            <a:r>
              <a:rPr lang="en-US" dirty="0"/>
              <a:t>Goal: collect detailed profiles about each person in the US</a:t>
            </a:r>
          </a:p>
          <a:p>
            <a:pPr lvl="1"/>
            <a:r>
              <a:rPr lang="en-US" dirty="0"/>
              <a:t>Use statistical analysis to detect who is a terrorist</a:t>
            </a:r>
          </a:p>
          <a:p>
            <a:pPr lvl="1"/>
            <a:r>
              <a:rPr lang="en-US" dirty="0"/>
              <a:t>Arrest/question/investigate/spy on/throw in jail anyone that fits the terrorist profile</a:t>
            </a:r>
          </a:p>
          <a:p>
            <a:r>
              <a:rPr lang="en-US" dirty="0"/>
              <a:t>Suppose the false alarm probability is 0.001 (very good)</a:t>
            </a:r>
          </a:p>
          <a:p>
            <a:r>
              <a:rPr lang="en-US" dirty="0"/>
              <a:t>There are ~315 million people in the US</a:t>
            </a:r>
          </a:p>
          <a:p>
            <a:r>
              <a:rPr lang="en-US" dirty="0"/>
              <a:t>A total of 315,000 people would need to be investigated</a:t>
            </a:r>
          </a:p>
          <a:p>
            <a:r>
              <a:rPr lang="en-US" dirty="0"/>
              <a:t>Conclusion: when the rate of events to be tested is high, even a low false alarm probability can make a IDS useless</a:t>
            </a:r>
          </a:p>
          <a:p>
            <a:pPr lvl="1"/>
            <a:r>
              <a:rPr lang="en-US" dirty="0"/>
              <a:t>Because people will ignore all events</a:t>
            </a:r>
          </a:p>
          <a:p>
            <a:pPr lvl="1"/>
            <a:r>
              <a:rPr lang="en-US" dirty="0"/>
              <a:t>Studies show that people don’t ignore on purpose, but high false alarm rate makes finding real attacks more difficult.</a:t>
            </a:r>
          </a:p>
          <a:p>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Obama vs Romney</a:t>
            </a:r>
          </a:p>
        </p:txBody>
      </p:sp>
      <p:sp>
        <p:nvSpPr>
          <p:cNvPr id="3" name="Content Placeholder 2"/>
          <p:cNvSpPr>
            <a:spLocks noGrp="1"/>
          </p:cNvSpPr>
          <p:nvPr>
            <p:ph idx="1"/>
          </p:nvPr>
        </p:nvSpPr>
        <p:spPr/>
        <p:txBody>
          <a:bodyPr/>
          <a:lstStyle/>
          <a:p>
            <a:r>
              <a:rPr lang="en-US" dirty="0"/>
              <a:t>Did IDS/IPS swing the election?</a:t>
            </a:r>
          </a:p>
        </p:txBody>
      </p:sp>
    </p:spTree>
    <p:extLst>
      <p:ext uri="{BB962C8B-B14F-4D97-AF65-F5344CB8AC3E}">
        <p14:creationId xmlns:p14="http://schemas.microsoft.com/office/powerpoint/2010/main" val="3272629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Rate or probability</a:t>
            </a:r>
          </a:p>
        </p:txBody>
      </p:sp>
      <p:sp>
        <p:nvSpPr>
          <p:cNvPr id="3" name="Content Placeholder 2"/>
          <p:cNvSpPr>
            <a:spLocks noGrp="1"/>
          </p:cNvSpPr>
          <p:nvPr>
            <p:ph idx="1"/>
            <p:custDataLst>
              <p:tags r:id="rId3"/>
            </p:custDataLst>
          </p:nvPr>
        </p:nvSpPr>
        <p:spPr/>
        <p:txBody>
          <a:bodyPr>
            <a:normAutofit fontScale="70000" lnSpcReduction="20000"/>
          </a:bodyPr>
          <a:lstStyle/>
          <a:p>
            <a:r>
              <a:rPr lang="en-US" dirty="0"/>
              <a:t>The rate of false positives events is the rate of testing event x probability of false positive</a:t>
            </a:r>
          </a:p>
          <a:p>
            <a:pPr lvl="1"/>
            <a:r>
              <a:rPr lang="en-US" dirty="0"/>
              <a:t>E.g., an enterprise has 1500 employees</a:t>
            </a:r>
          </a:p>
          <a:p>
            <a:pPr lvl="1"/>
            <a:r>
              <a:rPr lang="en-US" dirty="0"/>
              <a:t>They start a 15 processes/apps a day (8 hours)</a:t>
            </a:r>
          </a:p>
          <a:p>
            <a:pPr lvl="1"/>
            <a:r>
              <a:rPr lang="en-US" dirty="0"/>
              <a:t>The IDS checks each time a process starts</a:t>
            </a:r>
          </a:p>
          <a:p>
            <a:pPr lvl="1"/>
            <a:r>
              <a:rPr lang="en-US" dirty="0"/>
              <a:t>What is the rate of event generation</a:t>
            </a:r>
          </a:p>
          <a:p>
            <a:pPr lvl="2"/>
            <a:r>
              <a:rPr lang="en-US" dirty="0"/>
              <a:t>1500 x 15 /8 hr = 2812.5 events/hr (a bit less than once a second)</a:t>
            </a:r>
          </a:p>
          <a:p>
            <a:pPr lvl="1"/>
            <a:r>
              <a:rPr lang="en-US" dirty="0"/>
              <a:t>If the probability of a false alarm is 0.005, what is the false alarm rate</a:t>
            </a:r>
          </a:p>
          <a:p>
            <a:pPr lvl="2"/>
            <a:r>
              <a:rPr lang="en-US" dirty="0"/>
              <a:t>2812.5 x 0.005 = 14 false alarms/hour</a:t>
            </a:r>
          </a:p>
          <a:p>
            <a:pPr lvl="1"/>
            <a:r>
              <a:rPr lang="en-US" dirty="0"/>
              <a:t>If an alarm takes an IT person two hours to process an alarm, how many hours of work are generated each hour?</a:t>
            </a:r>
          </a:p>
          <a:p>
            <a:pPr lvl="2"/>
            <a:r>
              <a:rPr lang="en-US" dirty="0"/>
              <a:t>14 alarms/hr x 2 hrs of work/alarm = 28 hours of work / hour</a:t>
            </a:r>
          </a:p>
          <a:p>
            <a:pPr lvl="1"/>
            <a:r>
              <a:rPr lang="en-US" dirty="0"/>
              <a:t>We need 28 IT people to handle the work load</a:t>
            </a:r>
          </a:p>
          <a:p>
            <a:pPr lvl="1"/>
            <a:r>
              <a:rPr lang="en-US" dirty="0"/>
              <a:t>If there are less than 28 people, then alarms are ignored. If alarms are ignored, then IDS is useless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False Alarms</a:t>
            </a:r>
          </a:p>
        </p:txBody>
      </p:sp>
      <p:sp>
        <p:nvSpPr>
          <p:cNvPr id="3" name="Content Placeholder 2"/>
          <p:cNvSpPr>
            <a:spLocks noGrp="1"/>
          </p:cNvSpPr>
          <p:nvPr>
            <p:ph idx="1"/>
          </p:nvPr>
        </p:nvSpPr>
        <p:spPr/>
        <p:txBody>
          <a:bodyPr/>
          <a:lstStyle/>
          <a:p>
            <a:r>
              <a:rPr lang="en-US" dirty="0"/>
              <a:t>False negatives</a:t>
            </a:r>
          </a:p>
          <a:p>
            <a:pPr lvl="1"/>
            <a:r>
              <a:rPr lang="en-US" dirty="0"/>
              <a:t>High false negatives means that actual intrusions are missed</a:t>
            </a:r>
          </a:p>
          <a:p>
            <a:r>
              <a:rPr lang="en-US" dirty="0"/>
              <a:t>False positives (false alarms)</a:t>
            </a:r>
          </a:p>
          <a:p>
            <a:pPr lvl="1"/>
            <a:r>
              <a:rPr lang="en-US" dirty="0"/>
              <a:t>High false positives generates too much “useless” work for the security team. </a:t>
            </a:r>
          </a:p>
          <a:p>
            <a:pPr lvl="2"/>
            <a:r>
              <a:rPr lang="en-US" dirty="0"/>
              <a:t>Maybe it is not useless, but it is perceived to useless</a:t>
            </a:r>
          </a:p>
          <a:p>
            <a:pPr lvl="1"/>
            <a:r>
              <a:rPr lang="en-US" dirty="0"/>
              <a:t>High false alarms means that actual intrusions are missed</a:t>
            </a:r>
          </a:p>
          <a:p>
            <a:pPr lvl="1"/>
            <a:endParaRPr lang="en-US" dirty="0"/>
          </a:p>
        </p:txBody>
      </p:sp>
    </p:spTree>
    <p:extLst>
      <p:ext uri="{BB962C8B-B14F-4D97-AF65-F5344CB8AC3E}">
        <p14:creationId xmlns:p14="http://schemas.microsoft.com/office/powerpoint/2010/main" val="121286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30162"/>
            <a:ext cx="8229600" cy="563562"/>
          </a:xfrm>
        </p:spPr>
        <p:txBody>
          <a:bodyPr>
            <a:normAutofit fontScale="90000"/>
          </a:bodyPr>
          <a:lstStyle/>
          <a:p>
            <a:r>
              <a:rPr lang="en-US" dirty="0"/>
              <a:t>False negative vs. false positive</a:t>
            </a:r>
          </a:p>
        </p:txBody>
      </p:sp>
      <p:sp>
        <p:nvSpPr>
          <p:cNvPr id="3" name="Content Placeholder 2"/>
          <p:cNvSpPr>
            <a:spLocks noGrp="1"/>
          </p:cNvSpPr>
          <p:nvPr>
            <p:ph idx="1"/>
            <p:custDataLst>
              <p:tags r:id="rId3"/>
            </p:custDataLst>
          </p:nvPr>
        </p:nvSpPr>
        <p:spPr>
          <a:xfrm>
            <a:off x="457200" y="762000"/>
            <a:ext cx="8229600" cy="4525963"/>
          </a:xfrm>
        </p:spPr>
        <p:txBody>
          <a:bodyPr>
            <a:normAutofit/>
          </a:bodyPr>
          <a:lstStyle/>
          <a:p>
            <a:r>
              <a:rPr lang="en-US" sz="2400" dirty="0"/>
              <a:t>In general, a lower false positive probability comes at the expensive of high false negative probability</a:t>
            </a:r>
          </a:p>
          <a:p>
            <a:r>
              <a:rPr lang="en-US" sz="2400" dirty="0"/>
              <a:t>A better IDS shifts the “ROC” curve to the lower left</a:t>
            </a:r>
          </a:p>
        </p:txBody>
      </p:sp>
      <p:cxnSp>
        <p:nvCxnSpPr>
          <p:cNvPr id="5" name="Straight Arrow Connector 4"/>
          <p:cNvCxnSpPr/>
          <p:nvPr>
            <p:custDataLst>
              <p:tags r:id="rId4"/>
            </p:custDataLst>
          </p:nvPr>
        </p:nvCxnSpPr>
        <p:spPr>
          <a:xfrm flipV="1">
            <a:off x="1676400" y="2819400"/>
            <a:ext cx="0" cy="3124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custDataLst>
              <p:tags r:id="rId5"/>
            </p:custDataLst>
          </p:nvPr>
        </p:nvCxnSpPr>
        <p:spPr>
          <a:xfrm>
            <a:off x="1676400" y="5943600"/>
            <a:ext cx="5181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Freeform 7"/>
          <p:cNvSpPr/>
          <p:nvPr>
            <p:custDataLst>
              <p:tags r:id="rId6"/>
            </p:custDataLst>
          </p:nvPr>
        </p:nvSpPr>
        <p:spPr>
          <a:xfrm>
            <a:off x="1952090" y="2876764"/>
            <a:ext cx="3965825" cy="2815119"/>
          </a:xfrm>
          <a:custGeom>
            <a:avLst/>
            <a:gdLst>
              <a:gd name="connsiteX0" fmla="*/ 0 w 3965825"/>
              <a:gd name="connsiteY0" fmla="*/ 0 h 2815119"/>
              <a:gd name="connsiteX1" fmla="*/ 698643 w 3965825"/>
              <a:gd name="connsiteY1" fmla="*/ 2280863 h 2815119"/>
              <a:gd name="connsiteX2" fmla="*/ 3935002 w 3965825"/>
              <a:gd name="connsiteY2" fmla="*/ 2815119 h 2815119"/>
              <a:gd name="connsiteX3" fmla="*/ 3935002 w 3965825"/>
              <a:gd name="connsiteY3" fmla="*/ 2815119 h 2815119"/>
              <a:gd name="connsiteX4" fmla="*/ 3965825 w 3965825"/>
              <a:gd name="connsiteY4" fmla="*/ 2815119 h 2815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5825" h="2815119">
                <a:moveTo>
                  <a:pt x="0" y="0"/>
                </a:moveTo>
                <a:cubicBezTo>
                  <a:pt x="21404" y="905838"/>
                  <a:pt x="42809" y="1811677"/>
                  <a:pt x="698643" y="2280863"/>
                </a:cubicBezTo>
                <a:cubicBezTo>
                  <a:pt x="1354477" y="2750050"/>
                  <a:pt x="3935002" y="2815119"/>
                  <a:pt x="3935002" y="2815119"/>
                </a:cubicBezTo>
                <a:lnTo>
                  <a:pt x="3935002" y="2815119"/>
                </a:lnTo>
                <a:lnTo>
                  <a:pt x="3965825" y="2815119"/>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custDataLst>
              <p:tags r:id="rId7"/>
            </p:custDataLst>
          </p:nvPr>
        </p:nvSpPr>
        <p:spPr>
          <a:xfrm>
            <a:off x="152400" y="3352800"/>
            <a:ext cx="1439368" cy="369332"/>
          </a:xfrm>
          <a:prstGeom prst="rect">
            <a:avLst/>
          </a:prstGeom>
          <a:noFill/>
        </p:spPr>
        <p:txBody>
          <a:bodyPr wrap="none" rtlCol="0">
            <a:spAutoFit/>
          </a:bodyPr>
          <a:lstStyle/>
          <a:p>
            <a:r>
              <a:rPr lang="en-US" dirty="0"/>
              <a:t>False positive</a:t>
            </a:r>
          </a:p>
        </p:txBody>
      </p:sp>
      <p:sp>
        <p:nvSpPr>
          <p:cNvPr id="10" name="TextBox 9"/>
          <p:cNvSpPr txBox="1"/>
          <p:nvPr>
            <p:custDataLst>
              <p:tags r:id="rId8"/>
            </p:custDataLst>
          </p:nvPr>
        </p:nvSpPr>
        <p:spPr>
          <a:xfrm>
            <a:off x="3505200" y="6096000"/>
            <a:ext cx="1503489" cy="369332"/>
          </a:xfrm>
          <a:prstGeom prst="rect">
            <a:avLst/>
          </a:prstGeom>
          <a:noFill/>
        </p:spPr>
        <p:txBody>
          <a:bodyPr wrap="none" rtlCol="0">
            <a:spAutoFit/>
          </a:bodyPr>
          <a:lstStyle/>
          <a:p>
            <a:r>
              <a:rPr lang="en-US" dirty="0"/>
              <a:t>False negative</a:t>
            </a:r>
          </a:p>
        </p:txBody>
      </p:sp>
      <p:sp>
        <p:nvSpPr>
          <p:cNvPr id="11" name="Rectangle 10"/>
          <p:cNvSpPr/>
          <p:nvPr>
            <p:custDataLst>
              <p:tags r:id="rId9"/>
            </p:custDataLst>
          </p:nvPr>
        </p:nvSpPr>
        <p:spPr>
          <a:xfrm>
            <a:off x="3581400" y="3276600"/>
            <a:ext cx="3847015" cy="646331"/>
          </a:xfrm>
          <a:prstGeom prst="rect">
            <a:avLst/>
          </a:prstGeom>
        </p:spPr>
        <p:txBody>
          <a:bodyPr wrap="none">
            <a:spAutoFit/>
          </a:bodyPr>
          <a:lstStyle/>
          <a:p>
            <a:pPr algn="ctr"/>
            <a:r>
              <a:rPr lang="en-US" dirty="0"/>
              <a:t>Sometimes this is called the  </a:t>
            </a:r>
          </a:p>
          <a:p>
            <a:pPr algn="ctr"/>
            <a:r>
              <a:rPr lang="en-US" b="1" dirty="0"/>
              <a:t>receiver operating characteristic</a:t>
            </a:r>
            <a:r>
              <a:rPr lang="en-US" dirty="0"/>
              <a:t> (</a:t>
            </a:r>
            <a:r>
              <a:rPr lang="en-US" b="1" dirty="0"/>
              <a:t>ROC</a:t>
            </a:r>
            <a:r>
              <a:rPr lang="en-US" dirty="0"/>
              <a:t>)</a:t>
            </a:r>
          </a:p>
        </p:txBody>
      </p:sp>
      <p:sp>
        <p:nvSpPr>
          <p:cNvPr id="12" name="TextBox 11"/>
          <p:cNvSpPr txBox="1"/>
          <p:nvPr>
            <p:custDataLst>
              <p:tags r:id="rId10"/>
            </p:custDataLst>
          </p:nvPr>
        </p:nvSpPr>
        <p:spPr>
          <a:xfrm>
            <a:off x="76200" y="3593068"/>
            <a:ext cx="1548694" cy="307777"/>
          </a:xfrm>
          <a:prstGeom prst="rect">
            <a:avLst/>
          </a:prstGeom>
          <a:noFill/>
        </p:spPr>
        <p:txBody>
          <a:bodyPr wrap="none" rtlCol="0">
            <a:spAutoFit/>
          </a:bodyPr>
          <a:lstStyle/>
          <a:p>
            <a:r>
              <a:rPr lang="en-US" sz="1400" dirty="0"/>
              <a:t>-log(False positive)</a:t>
            </a:r>
          </a:p>
        </p:txBody>
      </p:sp>
      <p:sp>
        <p:nvSpPr>
          <p:cNvPr id="13" name="TextBox 12"/>
          <p:cNvSpPr txBox="1"/>
          <p:nvPr>
            <p:custDataLst>
              <p:tags r:id="rId11"/>
            </p:custDataLst>
          </p:nvPr>
        </p:nvSpPr>
        <p:spPr>
          <a:xfrm>
            <a:off x="3429000" y="6096000"/>
            <a:ext cx="1598194" cy="307777"/>
          </a:xfrm>
          <a:prstGeom prst="rect">
            <a:avLst/>
          </a:prstGeom>
          <a:noFill/>
        </p:spPr>
        <p:txBody>
          <a:bodyPr wrap="none" rtlCol="0">
            <a:spAutoFit/>
          </a:bodyPr>
          <a:lstStyle/>
          <a:p>
            <a:r>
              <a:rPr lang="en-US" sz="1400" dirty="0"/>
              <a:t>-log(False negative)</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2"/>
            </p:custDataLst>
          </p:nvPr>
        </p:nvSpPr>
        <p:spPr/>
        <p:txBody>
          <a:bodyPr/>
          <a:lstStyle/>
          <a:p>
            <a:r>
              <a:rPr lang="en-US"/>
              <a:t>Models of Intrusion Detection</a:t>
            </a:r>
          </a:p>
        </p:txBody>
      </p:sp>
      <p:sp>
        <p:nvSpPr>
          <p:cNvPr id="20484" name="Rectangle 4"/>
          <p:cNvSpPr>
            <a:spLocks noGrp="1" noChangeArrowheads="1"/>
          </p:cNvSpPr>
          <p:nvPr>
            <p:ph type="body" idx="1"/>
            <p:custDataLst>
              <p:tags r:id="rId3"/>
            </p:custDataLst>
          </p:nvPr>
        </p:nvSpPr>
        <p:spPr/>
        <p:txBody>
          <a:bodyPr/>
          <a:lstStyle/>
          <a:p>
            <a:pPr>
              <a:lnSpc>
                <a:spcPct val="90000"/>
              </a:lnSpc>
            </a:pPr>
            <a:r>
              <a:rPr lang="en-US" sz="2800" dirty="0"/>
              <a:t>Anomaly detection</a:t>
            </a:r>
          </a:p>
          <a:p>
            <a:pPr lvl="1">
              <a:lnSpc>
                <a:spcPct val="90000"/>
              </a:lnSpc>
            </a:pPr>
            <a:r>
              <a:rPr lang="en-US" sz="2400" dirty="0"/>
              <a:t>What is usual, is known</a:t>
            </a:r>
          </a:p>
          <a:p>
            <a:pPr lvl="1">
              <a:lnSpc>
                <a:spcPct val="90000"/>
              </a:lnSpc>
            </a:pPr>
            <a:r>
              <a:rPr lang="en-US" sz="2400" dirty="0"/>
              <a:t>What is unusual, is bad</a:t>
            </a:r>
          </a:p>
          <a:p>
            <a:pPr>
              <a:lnSpc>
                <a:spcPct val="90000"/>
              </a:lnSpc>
            </a:pPr>
            <a:r>
              <a:rPr lang="en-US" sz="2800" dirty="0"/>
              <a:t>Misuse detection</a:t>
            </a:r>
          </a:p>
          <a:p>
            <a:pPr lvl="1">
              <a:lnSpc>
                <a:spcPct val="90000"/>
              </a:lnSpc>
            </a:pPr>
            <a:r>
              <a:rPr lang="en-US" sz="2400" dirty="0"/>
              <a:t>What is bad, is known</a:t>
            </a:r>
          </a:p>
          <a:p>
            <a:pPr lvl="1">
              <a:lnSpc>
                <a:spcPct val="90000"/>
              </a:lnSpc>
            </a:pPr>
            <a:r>
              <a:rPr lang="en-US" sz="2400" dirty="0"/>
              <a:t>What is not bad, is good</a:t>
            </a:r>
          </a:p>
          <a:p>
            <a:pPr>
              <a:lnSpc>
                <a:spcPct val="90000"/>
              </a:lnSpc>
            </a:pPr>
            <a:r>
              <a:rPr lang="en-US" sz="2800" dirty="0"/>
              <a:t>Specification-based detection</a:t>
            </a:r>
          </a:p>
          <a:p>
            <a:pPr lvl="1">
              <a:lnSpc>
                <a:spcPct val="90000"/>
              </a:lnSpc>
            </a:pPr>
            <a:r>
              <a:rPr lang="en-US" sz="2400" dirty="0"/>
              <a:t>What is good, is known</a:t>
            </a:r>
          </a:p>
          <a:p>
            <a:pPr lvl="1">
              <a:lnSpc>
                <a:spcPct val="90000"/>
              </a:lnSpc>
            </a:pPr>
            <a:r>
              <a:rPr lang="en-US" sz="2400" dirty="0"/>
              <a:t>What is not good, is bad</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48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48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48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48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custDataLst>
              <p:tags r:id="rId2"/>
            </p:custDataLst>
          </p:nvPr>
        </p:nvSpPr>
        <p:spPr/>
        <p:txBody>
          <a:bodyPr/>
          <a:lstStyle/>
          <a:p>
            <a:r>
              <a:rPr lang="en-US"/>
              <a:t>Anomaly Detection</a:t>
            </a:r>
          </a:p>
        </p:txBody>
      </p:sp>
      <p:sp>
        <p:nvSpPr>
          <p:cNvPr id="22531" name="Rectangle 3"/>
          <p:cNvSpPr>
            <a:spLocks noGrp="1" noChangeArrowheads="1"/>
          </p:cNvSpPr>
          <p:nvPr>
            <p:ph type="body" idx="1"/>
            <p:custDataLst>
              <p:tags r:id="rId3"/>
            </p:custDataLst>
          </p:nvPr>
        </p:nvSpPr>
        <p:spPr/>
        <p:txBody>
          <a:bodyPr>
            <a:normAutofit fontScale="92500" lnSpcReduction="10000"/>
          </a:bodyPr>
          <a:lstStyle/>
          <a:p>
            <a:r>
              <a:rPr lang="en-US" dirty="0"/>
              <a:t>Analyzes a set of characteristics of system, and compares their values with expected values; report when computed statistics do not match expected statistics</a:t>
            </a:r>
          </a:p>
          <a:p>
            <a:pPr lvl="1"/>
            <a:r>
              <a:rPr lang="en-US" dirty="0"/>
              <a:t>Threshold metrics</a:t>
            </a:r>
          </a:p>
          <a:p>
            <a:pPr lvl="2"/>
            <a:r>
              <a:rPr lang="en-US" dirty="0"/>
              <a:t>A host tries to connect to too many host that do not exist. The host could be scanning for more system to infect</a:t>
            </a:r>
          </a:p>
          <a:p>
            <a:pPr lvl="1"/>
            <a:r>
              <a:rPr lang="en-US" dirty="0"/>
              <a:t>Statistical moments</a:t>
            </a:r>
          </a:p>
          <a:p>
            <a:pPr lvl="2"/>
            <a:r>
              <a:rPr lang="en-US" dirty="0"/>
              <a:t>Mean, variance</a:t>
            </a:r>
          </a:p>
          <a:p>
            <a:pPr lvl="1"/>
            <a:r>
              <a:rPr lang="en-US" dirty="0"/>
              <a:t>Markov model</a:t>
            </a:r>
          </a:p>
          <a:p>
            <a:pPr lvl="2"/>
            <a:r>
              <a:rPr lang="en-US" dirty="0"/>
              <a:t>Models steps that user or host takes</a:t>
            </a:r>
          </a:p>
          <a:p>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53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1">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custDataLst>
              <p:tags r:id="rId2"/>
            </p:custDataLst>
          </p:nvPr>
        </p:nvSpPr>
        <p:spPr/>
        <p:txBody>
          <a:bodyPr/>
          <a:lstStyle/>
          <a:p>
            <a:r>
              <a:rPr lang="en-US"/>
              <a:t>Chapter 22: Intrusion Detection</a:t>
            </a:r>
          </a:p>
        </p:txBody>
      </p:sp>
      <p:sp>
        <p:nvSpPr>
          <p:cNvPr id="2051" name="Rectangle 3"/>
          <p:cNvSpPr>
            <a:spLocks noGrp="1" noChangeArrowheads="1"/>
          </p:cNvSpPr>
          <p:nvPr>
            <p:ph type="body" idx="1"/>
            <p:custDataLst>
              <p:tags r:id="rId3"/>
            </p:custDataLst>
          </p:nvPr>
        </p:nvSpPr>
        <p:spPr/>
        <p:txBody>
          <a:bodyPr>
            <a:normAutofit lnSpcReduction="10000"/>
          </a:bodyPr>
          <a:lstStyle/>
          <a:p>
            <a:pPr>
              <a:tabLst>
                <a:tab pos="4337050" algn="l"/>
                <a:tab pos="4630738" algn="l"/>
              </a:tabLst>
            </a:pPr>
            <a:r>
              <a:rPr lang="en-US" dirty="0"/>
              <a:t>Principles</a:t>
            </a:r>
          </a:p>
          <a:p>
            <a:pPr>
              <a:tabLst>
                <a:tab pos="4337050" algn="l"/>
                <a:tab pos="4630738" algn="l"/>
              </a:tabLst>
            </a:pPr>
            <a:r>
              <a:rPr lang="en-US" dirty="0"/>
              <a:t>Basics</a:t>
            </a:r>
          </a:p>
          <a:p>
            <a:pPr>
              <a:tabLst>
                <a:tab pos="4337050" algn="l"/>
                <a:tab pos="4630738" algn="l"/>
              </a:tabLst>
            </a:pPr>
            <a:r>
              <a:rPr lang="en-US" dirty="0"/>
              <a:t>Models of Intrusion Detection</a:t>
            </a:r>
          </a:p>
          <a:p>
            <a:pPr>
              <a:tabLst>
                <a:tab pos="4337050" algn="l"/>
                <a:tab pos="4630738" algn="l"/>
              </a:tabLst>
            </a:pPr>
            <a:r>
              <a:rPr lang="en-US" dirty="0"/>
              <a:t>Architecture of an IDS</a:t>
            </a:r>
          </a:p>
          <a:p>
            <a:pPr lvl="1">
              <a:tabLst>
                <a:tab pos="4337050" algn="l"/>
                <a:tab pos="4630738" algn="l"/>
              </a:tabLst>
            </a:pPr>
            <a:r>
              <a:rPr lang="en-US" dirty="0"/>
              <a:t>IDS – intrusion detection system</a:t>
            </a:r>
          </a:p>
          <a:p>
            <a:pPr lvl="1">
              <a:tabLst>
                <a:tab pos="4337050" algn="l"/>
                <a:tab pos="4630738" algn="l"/>
              </a:tabLst>
            </a:pPr>
            <a:r>
              <a:rPr lang="en-US" dirty="0"/>
              <a:t>IPS – intrusion prevention system</a:t>
            </a:r>
          </a:p>
          <a:p>
            <a:pPr>
              <a:tabLst>
                <a:tab pos="4337050" algn="l"/>
                <a:tab pos="4630738" algn="l"/>
              </a:tabLst>
            </a:pPr>
            <a:r>
              <a:rPr lang="en-US" dirty="0"/>
              <a:t>Organization</a:t>
            </a:r>
          </a:p>
          <a:p>
            <a:pPr>
              <a:tabLst>
                <a:tab pos="4337050" algn="l"/>
                <a:tab pos="4630738" algn="l"/>
              </a:tabLst>
            </a:pPr>
            <a:r>
              <a:rPr lang="en-US" dirty="0"/>
              <a:t>Incident Response</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custDataLst>
              <p:tags r:id="rId2"/>
            </p:custDataLst>
          </p:nvPr>
        </p:nvSpPr>
        <p:spPr/>
        <p:txBody>
          <a:bodyPr/>
          <a:lstStyle/>
          <a:p>
            <a:r>
              <a:rPr lang="en-US"/>
              <a:t>Threshold Metrics</a:t>
            </a:r>
          </a:p>
        </p:txBody>
      </p:sp>
      <p:sp>
        <p:nvSpPr>
          <p:cNvPr id="24580" name="Rectangle 4"/>
          <p:cNvSpPr>
            <a:spLocks noGrp="1" noChangeArrowheads="1"/>
          </p:cNvSpPr>
          <p:nvPr>
            <p:ph type="body" idx="1"/>
            <p:custDataLst>
              <p:tags r:id="rId3"/>
            </p:custDataLst>
          </p:nvPr>
        </p:nvSpPr>
        <p:spPr>
          <a:xfrm>
            <a:off x="457200" y="1600200"/>
            <a:ext cx="8229600" cy="4953000"/>
          </a:xfrm>
        </p:spPr>
        <p:txBody>
          <a:bodyPr>
            <a:normAutofit fontScale="62500" lnSpcReduction="20000"/>
          </a:bodyPr>
          <a:lstStyle/>
          <a:p>
            <a:r>
              <a:rPr lang="en-US" sz="2800" dirty="0"/>
              <a:t>Counts number of events that occur</a:t>
            </a:r>
          </a:p>
          <a:p>
            <a:pPr lvl="1"/>
            <a:r>
              <a:rPr lang="en-US" sz="2400" dirty="0"/>
              <a:t>Between </a:t>
            </a:r>
            <a:r>
              <a:rPr lang="en-US" sz="2400" i="1" dirty="0"/>
              <a:t>m</a:t>
            </a:r>
            <a:r>
              <a:rPr lang="en-US" sz="2400" dirty="0"/>
              <a:t> and </a:t>
            </a:r>
            <a:r>
              <a:rPr lang="en-US" sz="2400" i="1" dirty="0"/>
              <a:t>n</a:t>
            </a:r>
            <a:r>
              <a:rPr lang="en-US" sz="2400" dirty="0"/>
              <a:t> events (inclusive) expected to occur</a:t>
            </a:r>
          </a:p>
          <a:p>
            <a:pPr lvl="1"/>
            <a:r>
              <a:rPr lang="en-US" sz="2400" dirty="0"/>
              <a:t>If number falls outside this range, anomalous</a:t>
            </a:r>
          </a:p>
          <a:p>
            <a:r>
              <a:rPr lang="en-US" sz="2800" dirty="0"/>
              <a:t>Example</a:t>
            </a:r>
          </a:p>
          <a:p>
            <a:pPr lvl="1"/>
            <a:r>
              <a:rPr lang="en-US" sz="2400" dirty="0"/>
              <a:t>Windows: lock user out after </a:t>
            </a:r>
            <a:r>
              <a:rPr lang="en-US" sz="2400" i="1" dirty="0"/>
              <a:t>k</a:t>
            </a:r>
            <a:r>
              <a:rPr lang="en-US" sz="2400" dirty="0"/>
              <a:t> failed sequential login attempts. Range is (0, </a:t>
            </a:r>
            <a:r>
              <a:rPr lang="en-US" sz="2400" i="1" dirty="0"/>
              <a:t>k</a:t>
            </a:r>
            <a:r>
              <a:rPr lang="en-US" sz="2400" dirty="0"/>
              <a:t>–1).</a:t>
            </a:r>
          </a:p>
          <a:p>
            <a:pPr lvl="2"/>
            <a:r>
              <a:rPr lang="en-US" sz="2000" i="1" dirty="0"/>
              <a:t>k</a:t>
            </a:r>
            <a:r>
              <a:rPr lang="en-US" sz="2000" dirty="0"/>
              <a:t> or more failed logins deemed anomalous</a:t>
            </a:r>
          </a:p>
          <a:p>
            <a:r>
              <a:rPr lang="en-US" dirty="0"/>
              <a:t>Difficulties</a:t>
            </a:r>
          </a:p>
          <a:p>
            <a:pPr lvl="1"/>
            <a:r>
              <a:rPr lang="en-US" dirty="0"/>
              <a:t>Thresholds are difficult to set in general</a:t>
            </a:r>
          </a:p>
          <a:p>
            <a:pPr lvl="1"/>
            <a:r>
              <a:rPr lang="en-US" dirty="0"/>
              <a:t>Stealth attacks vs random errors</a:t>
            </a:r>
          </a:p>
          <a:p>
            <a:r>
              <a:rPr lang="en-US" dirty="0"/>
              <a:t>Example: windows lock out after too many failed login attempts</a:t>
            </a:r>
          </a:p>
          <a:p>
            <a:pPr lvl="1"/>
            <a:r>
              <a:rPr lang="en-US" dirty="0"/>
              <a:t>Appropriate threshold may depend on non-obvious factors</a:t>
            </a:r>
          </a:p>
          <a:p>
            <a:pPr lvl="2"/>
            <a:r>
              <a:rPr lang="en-US" dirty="0"/>
              <a:t>Typing skill of users</a:t>
            </a:r>
          </a:p>
          <a:p>
            <a:pPr lvl="2"/>
            <a:r>
              <a:rPr lang="en-US" dirty="0"/>
              <a:t>If keyboards are US keyboards, and most users are French, typing errors very common</a:t>
            </a:r>
          </a:p>
          <a:p>
            <a:pPr lvl="3"/>
            <a:r>
              <a:rPr lang="en-US" dirty="0"/>
              <a:t>Dvorak vs. non-Dvorak within the US</a:t>
            </a:r>
          </a:p>
          <a:p>
            <a:pPr lvl="1"/>
            <a:r>
              <a:rPr lang="en-US" dirty="0"/>
              <a:t>Stealth attack</a:t>
            </a:r>
          </a:p>
          <a:p>
            <a:pPr lvl="2"/>
            <a:r>
              <a:rPr lang="en-US" dirty="0"/>
              <a:t>Attacker tries a random password 3 times a day for each account</a:t>
            </a:r>
          </a:p>
          <a:p>
            <a:pPr lvl="2"/>
            <a:r>
              <a:rPr lang="en-US" dirty="0"/>
              <a:t>Blends in with user successful logins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8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8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8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58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58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58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58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58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580">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4580">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4580">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4580">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4580">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4580">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4580">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0"/>
            <a:ext cx="8229600" cy="685800"/>
          </a:xfrm>
        </p:spPr>
        <p:txBody>
          <a:bodyPr>
            <a:normAutofit/>
          </a:bodyPr>
          <a:lstStyle/>
          <a:p>
            <a:pPr lvl="1" algn="ctr" rtl="0">
              <a:spcBef>
                <a:spcPct val="0"/>
              </a:spcBef>
            </a:pPr>
            <a:r>
              <a:rPr lang="en-US" sz="2400" dirty="0"/>
              <a:t>Threshold metric detailed example: detecting scanning</a:t>
            </a:r>
          </a:p>
        </p:txBody>
      </p:sp>
      <p:sp>
        <p:nvSpPr>
          <p:cNvPr id="3" name="Content Placeholder 2"/>
          <p:cNvSpPr>
            <a:spLocks noGrp="1"/>
          </p:cNvSpPr>
          <p:nvPr>
            <p:ph idx="1"/>
            <p:custDataLst>
              <p:tags r:id="rId3"/>
            </p:custDataLst>
          </p:nvPr>
        </p:nvSpPr>
        <p:spPr>
          <a:xfrm>
            <a:off x="457200" y="1524000"/>
            <a:ext cx="8229600" cy="4525963"/>
          </a:xfrm>
        </p:spPr>
        <p:txBody>
          <a:bodyPr>
            <a:normAutofit fontScale="92500" lnSpcReduction="20000"/>
          </a:bodyPr>
          <a:lstStyle/>
          <a:p>
            <a:pPr marL="342900" lvl="1" indent="-342900">
              <a:buFont typeface="Arial" pitchFamily="34" charset="0"/>
              <a:buChar char="•"/>
            </a:pPr>
            <a:r>
              <a:rPr lang="en-US" dirty="0"/>
              <a:t>If a host is infiltrated, it might scan the network looking for other hosts to infect</a:t>
            </a:r>
          </a:p>
          <a:p>
            <a:pPr marL="742950" lvl="2" indent="-342900"/>
            <a:r>
              <a:rPr lang="en-US" dirty="0"/>
              <a:t>By sending a packet to a host, an attacker can determine the type of operating system and what services are running on the machine, e.g., web server, database server, etc.</a:t>
            </a:r>
          </a:p>
          <a:p>
            <a:pPr marL="342900" lvl="1" indent="-342900">
              <a:buFont typeface="Arial" pitchFamily="34" charset="0"/>
              <a:buChar char="•"/>
            </a:pPr>
            <a:r>
              <a:rPr lang="en-US" dirty="0"/>
              <a:t>A network error message is generated when </a:t>
            </a:r>
          </a:p>
          <a:p>
            <a:pPr marL="742950" lvl="2" indent="-342900"/>
            <a:r>
              <a:rPr lang="en-US" dirty="0"/>
              <a:t>a host sends a packet to a machine that does not exist </a:t>
            </a:r>
          </a:p>
          <a:p>
            <a:pPr marL="742950" lvl="2" indent="-342900"/>
            <a:r>
              <a:rPr lang="en-US" dirty="0"/>
              <a:t>test whether the host is running a web server when the machine is not running a web server</a:t>
            </a:r>
          </a:p>
          <a:p>
            <a:pPr marL="342900" lvl="1" indent="-342900"/>
            <a:r>
              <a:rPr lang="en-US" dirty="0"/>
              <a:t>Scanning can be detected by counting network error messages</a:t>
            </a:r>
          </a:p>
          <a:p>
            <a:pPr marL="342900" lvl="1" indent="-342900"/>
            <a:r>
              <a:rPr lang="en-US" dirty="0"/>
              <a:t>However, normal behavior will result in some error messages</a:t>
            </a:r>
          </a:p>
          <a:p>
            <a:pPr marL="342900" lvl="1" indent="-342900"/>
            <a:endParaRPr lang="en-US" dirty="0"/>
          </a:p>
          <a:p>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Scanning detection algorithm</a:t>
            </a:r>
          </a:p>
        </p:txBody>
      </p:sp>
      <p:sp>
        <p:nvSpPr>
          <p:cNvPr id="3" name="Content Placeholder 2"/>
          <p:cNvSpPr>
            <a:spLocks noGrp="1"/>
          </p:cNvSpPr>
          <p:nvPr>
            <p:ph idx="1"/>
            <p:custDataLst>
              <p:tags r:id="rId3"/>
            </p:custDataLst>
          </p:nvPr>
        </p:nvSpPr>
        <p:spPr>
          <a:xfrm>
            <a:off x="457200" y="1600200"/>
            <a:ext cx="8229600" cy="4953000"/>
          </a:xfrm>
        </p:spPr>
        <p:txBody>
          <a:bodyPr>
            <a:normAutofit fontScale="85000" lnSpcReduction="10000"/>
          </a:bodyPr>
          <a:lstStyle/>
          <a:p>
            <a:r>
              <a:rPr lang="en-US" dirty="0"/>
              <a:t>Let N(k) be the number of network error messages detected during the kth time interval</a:t>
            </a:r>
          </a:p>
          <a:p>
            <a:r>
              <a:rPr lang="en-US" dirty="0"/>
              <a:t>Approaches</a:t>
            </a:r>
          </a:p>
          <a:p>
            <a:pPr lvl="1"/>
            <a:r>
              <a:rPr lang="en-US" dirty="0"/>
              <a:t>If N(k)&gt;T, then raise alarm</a:t>
            </a:r>
          </a:p>
          <a:p>
            <a:pPr lvl="2"/>
            <a:r>
              <a:rPr lang="en-US" dirty="0"/>
              <a:t>What is the time interval?</a:t>
            </a:r>
          </a:p>
          <a:p>
            <a:pPr lvl="2"/>
            <a:r>
              <a:rPr lang="en-US" dirty="0"/>
              <a:t>What if the attacker knows T and the time interval, they can launch a stealthy attack</a:t>
            </a:r>
          </a:p>
          <a:p>
            <a:pPr lvl="2"/>
            <a:r>
              <a:rPr lang="en-US" dirty="0"/>
              <a:t>Sometimes machines/software will produce bursts of suspicious events</a:t>
            </a:r>
          </a:p>
          <a:p>
            <a:pPr lvl="3"/>
            <a:r>
              <a:rPr lang="en-US" dirty="0"/>
              <a:t>E.g., failed log in. A 3 failures in a minute is ok.</a:t>
            </a:r>
          </a:p>
          <a:p>
            <a:pPr lvl="4"/>
            <a:r>
              <a:rPr lang="en-US" dirty="0"/>
              <a:t>But 3*60 per hour is too many. So make the time interval one hour.</a:t>
            </a:r>
          </a:p>
          <a:p>
            <a:pPr lvl="4"/>
            <a:r>
              <a:rPr lang="en-US" dirty="0"/>
              <a:t>But 3*60 in a minute is too many. Also, we wait an hour before raising the alarm?</a:t>
            </a:r>
          </a:p>
          <a:p>
            <a:pPr lvl="2"/>
            <a:r>
              <a:rPr lang="en-US" dirty="0"/>
              <a:t>We know that selecting T is a problem, now we have to select the time interval</a:t>
            </a:r>
          </a:p>
          <a:p>
            <a:pPr>
              <a:buNone/>
            </a:pPr>
            <a:endParaRPr lang="en-US" dirty="0"/>
          </a:p>
          <a:p>
            <a:pPr lvl="1"/>
            <a:endParaRPr lang="en-US" dirty="0"/>
          </a:p>
        </p:txBody>
      </p:sp>
    </p:spTree>
    <p:custDataLst>
      <p:tags r:id="rId1"/>
    </p:custDataLst>
    <p:extLst>
      <p:ext uri="{BB962C8B-B14F-4D97-AF65-F5344CB8AC3E}">
        <p14:creationId xmlns:p14="http://schemas.microsoft.com/office/powerpoint/2010/main" val="2133616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Scanning detection algorithm</a:t>
            </a:r>
          </a:p>
        </p:txBody>
      </p:sp>
      <p:sp>
        <p:nvSpPr>
          <p:cNvPr id="3" name="Content Placeholder 2"/>
          <p:cNvSpPr>
            <a:spLocks noGrp="1"/>
          </p:cNvSpPr>
          <p:nvPr>
            <p:ph idx="1"/>
            <p:custDataLst>
              <p:tags r:id="rId3"/>
            </p:custDataLst>
          </p:nvPr>
        </p:nvSpPr>
        <p:spPr>
          <a:xfrm>
            <a:off x="457200" y="1600200"/>
            <a:ext cx="8229600" cy="4953000"/>
          </a:xfrm>
        </p:spPr>
        <p:txBody>
          <a:bodyPr>
            <a:normAutofit fontScale="92500" lnSpcReduction="10000"/>
          </a:bodyPr>
          <a:lstStyle/>
          <a:p>
            <a:r>
              <a:rPr lang="en-US" dirty="0"/>
              <a:t>Let N(k) be the number of network error messages detected during the kth time interval</a:t>
            </a:r>
          </a:p>
          <a:p>
            <a:r>
              <a:rPr lang="en-US" dirty="0"/>
              <a:t>Approach: Running Sum</a:t>
            </a:r>
          </a:p>
          <a:p>
            <a:pPr lvl="1"/>
            <a:r>
              <a:rPr lang="en-US" dirty="0"/>
              <a:t>S(k+1) = S(k) + N(k)</a:t>
            </a:r>
          </a:p>
          <a:p>
            <a:pPr lvl="1"/>
            <a:r>
              <a:rPr lang="en-US" dirty="0"/>
              <a:t>If S(k)&gt;T, then raise alarm</a:t>
            </a:r>
          </a:p>
          <a:p>
            <a:pPr lvl="2"/>
            <a:r>
              <a:rPr lang="en-US" dirty="0"/>
              <a:t>A slow and steady stream of events will accumulate, hence stealthy attackers are detected</a:t>
            </a:r>
          </a:p>
          <a:p>
            <a:pPr lvl="2"/>
            <a:r>
              <a:rPr lang="en-US" dirty="0"/>
              <a:t>Make time interval small and catch huge bursts of events are caught immediately</a:t>
            </a:r>
          </a:p>
          <a:p>
            <a:pPr lvl="2"/>
            <a:r>
              <a:rPr lang="en-US" dirty="0"/>
              <a:t>But, S(k) is always increasing, so allowable events will eventually result in S(k)&gt;T</a:t>
            </a:r>
          </a:p>
          <a:p>
            <a:pPr lvl="2"/>
            <a:r>
              <a:rPr lang="en-US" dirty="0"/>
              <a:t>Solution: reset S(k) every now and then</a:t>
            </a:r>
          </a:p>
          <a:p>
            <a:pPr lvl="1"/>
            <a:endParaRPr lang="en-US" dirty="0"/>
          </a:p>
        </p:txBody>
      </p:sp>
    </p:spTree>
    <p:custDataLst>
      <p:tags r:id="rId1"/>
    </p:custDataLst>
    <p:extLst>
      <p:ext uri="{BB962C8B-B14F-4D97-AF65-F5344CB8AC3E}">
        <p14:creationId xmlns:p14="http://schemas.microsoft.com/office/powerpoint/2010/main" val="35883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Scanning detection algorithm</a:t>
            </a:r>
          </a:p>
        </p:txBody>
      </p:sp>
      <p:sp>
        <p:nvSpPr>
          <p:cNvPr id="3" name="Content Placeholder 2"/>
          <p:cNvSpPr>
            <a:spLocks noGrp="1"/>
          </p:cNvSpPr>
          <p:nvPr>
            <p:ph idx="1"/>
            <p:custDataLst>
              <p:tags r:id="rId3"/>
            </p:custDataLst>
          </p:nvPr>
        </p:nvSpPr>
        <p:spPr/>
        <p:txBody>
          <a:bodyPr>
            <a:normAutofit fontScale="85000" lnSpcReduction="20000"/>
          </a:bodyPr>
          <a:lstStyle/>
          <a:p>
            <a:r>
              <a:rPr lang="en-US" dirty="0"/>
              <a:t>Let N(k) be the number of network error messages detected during the </a:t>
            </a:r>
            <a:r>
              <a:rPr lang="en-US" dirty="0" err="1"/>
              <a:t>kth</a:t>
            </a:r>
            <a:r>
              <a:rPr lang="en-US" dirty="0"/>
              <a:t> time interval</a:t>
            </a:r>
          </a:p>
          <a:p>
            <a:r>
              <a:rPr lang="en-US" dirty="0"/>
              <a:t>Let </a:t>
            </a:r>
            <a:r>
              <a:rPr lang="en-US" dirty="0" err="1"/>
              <a:t>m</a:t>
            </a:r>
            <a:r>
              <a:rPr lang="en-US" dirty="0"/>
              <a:t> be the average number of error messages generated in normal usage</a:t>
            </a:r>
          </a:p>
          <a:p>
            <a:r>
              <a:rPr lang="en-US" dirty="0"/>
              <a:t>Approach: </a:t>
            </a:r>
            <a:r>
              <a:rPr lang="en-US" dirty="0" err="1"/>
              <a:t>CumSum</a:t>
            </a:r>
            <a:endParaRPr lang="en-US" dirty="0"/>
          </a:p>
          <a:p>
            <a:pPr lvl="1"/>
            <a:r>
              <a:rPr lang="en-US" dirty="0"/>
              <a:t>S(k+1) = max(0, S(k) + N(k)-m)</a:t>
            </a:r>
          </a:p>
          <a:p>
            <a:pPr lvl="1"/>
            <a:r>
              <a:rPr lang="en-US" dirty="0"/>
              <a:t>S(k) &gt; T, then raise an alarm</a:t>
            </a:r>
          </a:p>
          <a:p>
            <a:pPr lvl="1"/>
            <a:r>
              <a:rPr lang="en-US" dirty="0"/>
              <a:t>In many case, this algorithm (known as cumulative sum or </a:t>
            </a:r>
            <a:r>
              <a:rPr lang="en-US" dirty="0" err="1"/>
              <a:t>cumsum</a:t>
            </a:r>
            <a:r>
              <a:rPr lang="en-US" dirty="0"/>
              <a:t>) is the optimal detector in terms of delay to detection and false alarm rate</a:t>
            </a:r>
          </a:p>
          <a:p>
            <a:pPr lvl="1"/>
            <a:r>
              <a:rPr lang="en-US" dirty="0"/>
              <a:t>By adjusting the threshold, T, we get different false alarm rates and delay to detection</a:t>
            </a:r>
          </a:p>
          <a:p>
            <a:pPr>
              <a:buNone/>
            </a:pPr>
            <a:endParaRPr lang="en-US" dirty="0"/>
          </a:p>
          <a:p>
            <a:pPr lvl="1"/>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custDataLst>
              <p:tags r:id="rId2"/>
            </p:custDataLst>
          </p:nvPr>
        </p:nvPicPr>
        <p:blipFill>
          <a:blip r:embed="rId18" cstate="print"/>
          <a:srcRect/>
          <a:stretch>
            <a:fillRect/>
          </a:stretch>
        </p:blipFill>
        <p:spPr bwMode="auto">
          <a:xfrm>
            <a:off x="4022725" y="2514600"/>
            <a:ext cx="5121275" cy="3840163"/>
          </a:xfrm>
          <a:prstGeom prst="rect">
            <a:avLst/>
          </a:prstGeom>
          <a:noFill/>
          <a:ln w="9525">
            <a:noFill/>
            <a:miter lim="800000"/>
            <a:headEnd/>
            <a:tailEnd/>
          </a:ln>
          <a:effectLst/>
        </p:spPr>
      </p:pic>
      <p:sp>
        <p:nvSpPr>
          <p:cNvPr id="2" name="Title 1"/>
          <p:cNvSpPr>
            <a:spLocks noGrp="1"/>
          </p:cNvSpPr>
          <p:nvPr>
            <p:ph type="title"/>
            <p:custDataLst>
              <p:tags r:id="rId3"/>
            </p:custDataLst>
          </p:nvPr>
        </p:nvSpPr>
        <p:spPr/>
        <p:txBody>
          <a:bodyPr>
            <a:normAutofit fontScale="90000"/>
          </a:bodyPr>
          <a:lstStyle/>
          <a:p>
            <a:r>
              <a:rPr lang="en-US" dirty="0" err="1"/>
              <a:t>Cumsum</a:t>
            </a:r>
            <a:r>
              <a:rPr lang="en-US" dirty="0"/>
              <a:t>-based detection</a:t>
            </a:r>
            <a:br>
              <a:rPr lang="en-US" dirty="0"/>
            </a:br>
            <a:r>
              <a:rPr lang="en-US" dirty="0"/>
              <a:t>S(k+1) = max(0, S(k)+N(K)-m)</a:t>
            </a:r>
          </a:p>
        </p:txBody>
      </p:sp>
      <p:sp>
        <p:nvSpPr>
          <p:cNvPr id="25" name="Content Placeholder 24"/>
          <p:cNvSpPr>
            <a:spLocks noGrp="1"/>
          </p:cNvSpPr>
          <p:nvPr>
            <p:ph sz="half" idx="1"/>
            <p:custDataLst>
              <p:tags r:id="rId4"/>
            </p:custDataLst>
          </p:nvPr>
        </p:nvSpPr>
        <p:spPr/>
        <p:txBody>
          <a:bodyPr/>
          <a:lstStyle/>
          <a:p>
            <a:r>
              <a:rPr lang="en-US" dirty="0" err="1"/>
              <a:t>Cumsum</a:t>
            </a:r>
            <a:r>
              <a:rPr lang="en-US" dirty="0"/>
              <a:t>-based detect is easy to implement and performs well</a:t>
            </a:r>
          </a:p>
          <a:p>
            <a:r>
              <a:rPr lang="en-US" dirty="0"/>
              <a:t>But, thresholds need to be select and m needs to be determine</a:t>
            </a:r>
          </a:p>
        </p:txBody>
      </p:sp>
      <p:cxnSp>
        <p:nvCxnSpPr>
          <p:cNvPr id="6" name="Straight Connector 5"/>
          <p:cNvCxnSpPr/>
          <p:nvPr>
            <p:custDataLst>
              <p:tags r:id="rId5"/>
            </p:custDataLst>
          </p:nvPr>
        </p:nvCxnSpPr>
        <p:spPr>
          <a:xfrm>
            <a:off x="7924800" y="2819400"/>
            <a:ext cx="49878" cy="312420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custDataLst>
              <p:tags r:id="rId6"/>
            </p:custDataLst>
          </p:nvPr>
        </p:nvCxnSpPr>
        <p:spPr>
          <a:xfrm>
            <a:off x="4495800" y="548640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custDataLst>
              <p:tags r:id="rId7"/>
            </p:custDataLst>
          </p:nvPr>
        </p:nvCxnSpPr>
        <p:spPr>
          <a:xfrm>
            <a:off x="4495800" y="525780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custDataLst>
              <p:tags r:id="rId8"/>
            </p:custDataLst>
          </p:nvPr>
        </p:nvCxnSpPr>
        <p:spPr>
          <a:xfrm>
            <a:off x="4495800" y="4876800"/>
            <a:ext cx="39624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custDataLst>
              <p:tags r:id="rId9"/>
            </p:custDataLst>
          </p:nvPr>
        </p:nvSpPr>
        <p:spPr>
          <a:xfrm>
            <a:off x="7342842" y="6324600"/>
            <a:ext cx="1343958" cy="369332"/>
          </a:xfrm>
          <a:prstGeom prst="rect">
            <a:avLst/>
          </a:prstGeom>
          <a:noFill/>
        </p:spPr>
        <p:txBody>
          <a:bodyPr wrap="none" rtlCol="0">
            <a:spAutoFit/>
          </a:bodyPr>
          <a:lstStyle/>
          <a:p>
            <a:r>
              <a:rPr lang="en-US" dirty="0"/>
              <a:t>Attack starts</a:t>
            </a:r>
          </a:p>
        </p:txBody>
      </p:sp>
      <p:cxnSp>
        <p:nvCxnSpPr>
          <p:cNvPr id="15" name="Straight Arrow Connector 14"/>
          <p:cNvCxnSpPr>
            <a:stCxn id="13" idx="0"/>
          </p:cNvCxnSpPr>
          <p:nvPr>
            <p:custDataLst>
              <p:tags r:id="rId10"/>
            </p:custDataLst>
          </p:nvPr>
        </p:nvCxnSpPr>
        <p:spPr>
          <a:xfrm flipH="1" flipV="1">
            <a:off x="8001000" y="6019800"/>
            <a:ext cx="13821"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custDataLst>
              <p:tags r:id="rId11"/>
            </p:custDataLst>
          </p:nvPr>
        </p:nvSpPr>
        <p:spPr>
          <a:xfrm>
            <a:off x="2819400" y="5334000"/>
            <a:ext cx="1223540" cy="307777"/>
          </a:xfrm>
          <a:prstGeom prst="rect">
            <a:avLst/>
          </a:prstGeom>
          <a:noFill/>
        </p:spPr>
        <p:txBody>
          <a:bodyPr wrap="none" rtlCol="0">
            <a:spAutoFit/>
          </a:bodyPr>
          <a:lstStyle/>
          <a:p>
            <a:r>
              <a:rPr lang="en-US" sz="1400" dirty="0"/>
              <a:t>Low threshold</a:t>
            </a:r>
          </a:p>
        </p:txBody>
      </p:sp>
      <p:sp>
        <p:nvSpPr>
          <p:cNvPr id="17" name="TextBox 16"/>
          <p:cNvSpPr txBox="1"/>
          <p:nvPr>
            <p:custDataLst>
              <p:tags r:id="rId12"/>
            </p:custDataLst>
          </p:nvPr>
        </p:nvSpPr>
        <p:spPr>
          <a:xfrm>
            <a:off x="2819400" y="4953000"/>
            <a:ext cx="1223540" cy="307777"/>
          </a:xfrm>
          <a:prstGeom prst="rect">
            <a:avLst/>
          </a:prstGeom>
          <a:noFill/>
        </p:spPr>
        <p:txBody>
          <a:bodyPr wrap="none" rtlCol="0">
            <a:spAutoFit/>
          </a:bodyPr>
          <a:lstStyle/>
          <a:p>
            <a:r>
              <a:rPr lang="en-US" sz="1400" dirty="0"/>
              <a:t>Low threshold</a:t>
            </a:r>
          </a:p>
        </p:txBody>
      </p:sp>
      <p:sp>
        <p:nvSpPr>
          <p:cNvPr id="18" name="TextBox 17"/>
          <p:cNvSpPr txBox="1"/>
          <p:nvPr>
            <p:custDataLst>
              <p:tags r:id="rId13"/>
            </p:custDataLst>
          </p:nvPr>
        </p:nvSpPr>
        <p:spPr>
          <a:xfrm>
            <a:off x="2743200" y="4648200"/>
            <a:ext cx="1379095" cy="307777"/>
          </a:xfrm>
          <a:prstGeom prst="rect">
            <a:avLst/>
          </a:prstGeom>
          <a:noFill/>
        </p:spPr>
        <p:txBody>
          <a:bodyPr wrap="none" rtlCol="0">
            <a:spAutoFit/>
          </a:bodyPr>
          <a:lstStyle/>
          <a:p>
            <a:r>
              <a:rPr lang="en-US" sz="1400" dirty="0"/>
              <a:t>Better threshold</a:t>
            </a:r>
          </a:p>
        </p:txBody>
      </p:sp>
      <p:cxnSp>
        <p:nvCxnSpPr>
          <p:cNvPr id="20" name="Straight Arrow Connector 19"/>
          <p:cNvCxnSpPr>
            <a:stCxn id="18" idx="3"/>
          </p:cNvCxnSpPr>
          <p:nvPr>
            <p:custDataLst>
              <p:tags r:id="rId14"/>
            </p:custDataLst>
          </p:nvPr>
        </p:nvCxnSpPr>
        <p:spPr>
          <a:xfrm>
            <a:off x="4122295" y="4802089"/>
            <a:ext cx="449705" cy="747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custDataLst>
              <p:tags r:id="rId15"/>
            </p:custDataLst>
          </p:nvPr>
        </p:nvCxnSpPr>
        <p:spPr>
          <a:xfrm>
            <a:off x="4114800" y="5105400"/>
            <a:ext cx="381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6" idx="3"/>
          </p:cNvCxnSpPr>
          <p:nvPr>
            <p:custDataLst>
              <p:tags r:id="rId16"/>
            </p:custDataLst>
          </p:nvPr>
        </p:nvCxnSpPr>
        <p:spPr>
          <a:xfrm flipV="1">
            <a:off x="4042940" y="5486400"/>
            <a:ext cx="452860" cy="14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custDataLst>
              <p:tags r:id="rId2"/>
            </p:custDataLst>
          </p:nvPr>
        </p:nvSpPr>
        <p:spPr>
          <a:xfrm>
            <a:off x="0" y="0"/>
            <a:ext cx="9144000" cy="792162"/>
          </a:xfrm>
        </p:spPr>
        <p:txBody>
          <a:bodyPr>
            <a:normAutofit/>
          </a:bodyPr>
          <a:lstStyle/>
          <a:p>
            <a:r>
              <a:rPr lang="en-US" sz="3600" dirty="0"/>
              <a:t>The Performance of </a:t>
            </a:r>
            <a:r>
              <a:rPr lang="en-US" sz="3600" dirty="0" err="1"/>
              <a:t>CumSum</a:t>
            </a:r>
            <a:r>
              <a:rPr lang="en-US" sz="3600" dirty="0"/>
              <a:t>-based detection</a:t>
            </a:r>
          </a:p>
        </p:txBody>
      </p:sp>
      <p:pic>
        <p:nvPicPr>
          <p:cNvPr id="2050" name="Picture 2"/>
          <p:cNvPicPr>
            <a:picLocks noChangeAspect="1" noChangeArrowheads="1"/>
          </p:cNvPicPr>
          <p:nvPr>
            <p:custDataLst>
              <p:tags r:id="rId3"/>
            </p:custDataLst>
          </p:nvPr>
        </p:nvPicPr>
        <p:blipFill>
          <a:blip r:embed="rId21" cstate="print"/>
          <a:srcRect/>
          <a:stretch>
            <a:fillRect/>
          </a:stretch>
        </p:blipFill>
        <p:spPr bwMode="auto">
          <a:xfrm>
            <a:off x="4876800" y="3075801"/>
            <a:ext cx="3521075" cy="2640261"/>
          </a:xfrm>
          <a:prstGeom prst="rect">
            <a:avLst/>
          </a:prstGeom>
          <a:noFill/>
          <a:ln w="9525">
            <a:noFill/>
            <a:miter lim="800000"/>
            <a:headEnd/>
            <a:tailEnd/>
          </a:ln>
          <a:effectLst/>
        </p:spPr>
      </p:pic>
      <p:sp>
        <p:nvSpPr>
          <p:cNvPr id="7" name="TextBox 6"/>
          <p:cNvSpPr txBox="1"/>
          <p:nvPr>
            <p:custDataLst>
              <p:tags r:id="rId4"/>
            </p:custDataLst>
          </p:nvPr>
        </p:nvSpPr>
        <p:spPr>
          <a:xfrm>
            <a:off x="6172200" y="5590401"/>
            <a:ext cx="1344792" cy="276999"/>
          </a:xfrm>
          <a:prstGeom prst="rect">
            <a:avLst/>
          </a:prstGeom>
          <a:noFill/>
        </p:spPr>
        <p:txBody>
          <a:bodyPr wrap="none" rtlCol="0">
            <a:spAutoFit/>
          </a:bodyPr>
          <a:lstStyle/>
          <a:p>
            <a:r>
              <a:rPr lang="en-US" sz="1200" dirty="0"/>
              <a:t>Delay to Detection</a:t>
            </a:r>
          </a:p>
        </p:txBody>
      </p:sp>
      <p:sp>
        <p:nvSpPr>
          <p:cNvPr id="8" name="TextBox 7"/>
          <p:cNvSpPr txBox="1"/>
          <p:nvPr>
            <p:custDataLst>
              <p:tags r:id="rId5"/>
            </p:custDataLst>
          </p:nvPr>
        </p:nvSpPr>
        <p:spPr>
          <a:xfrm>
            <a:off x="3962400" y="4142601"/>
            <a:ext cx="1295400" cy="461665"/>
          </a:xfrm>
          <a:prstGeom prst="rect">
            <a:avLst/>
          </a:prstGeom>
          <a:noFill/>
        </p:spPr>
        <p:txBody>
          <a:bodyPr wrap="square" rtlCol="0">
            <a:spAutoFit/>
          </a:bodyPr>
          <a:lstStyle/>
          <a:p>
            <a:pPr algn="ctr"/>
            <a:r>
              <a:rPr lang="en-US" sz="1200" dirty="0"/>
              <a:t>Fraction of time in false alarm</a:t>
            </a:r>
          </a:p>
        </p:txBody>
      </p:sp>
      <p:sp>
        <p:nvSpPr>
          <p:cNvPr id="9" name="TextBox 8"/>
          <p:cNvSpPr txBox="1"/>
          <p:nvPr>
            <p:custDataLst>
              <p:tags r:id="rId6"/>
            </p:custDataLst>
          </p:nvPr>
        </p:nvSpPr>
        <p:spPr>
          <a:xfrm>
            <a:off x="685800" y="3990201"/>
            <a:ext cx="2920479" cy="646331"/>
          </a:xfrm>
          <a:prstGeom prst="rect">
            <a:avLst/>
          </a:prstGeom>
          <a:noFill/>
        </p:spPr>
        <p:txBody>
          <a:bodyPr wrap="none" rtlCol="0">
            <a:spAutoFit/>
          </a:bodyPr>
          <a:lstStyle/>
          <a:p>
            <a:r>
              <a:rPr lang="en-US" dirty="0"/>
              <a:t>S(k+1) = max(0,S(k)+N(k)-1.1)</a:t>
            </a:r>
          </a:p>
          <a:p>
            <a:r>
              <a:rPr lang="en-US" dirty="0"/>
              <a:t>Attack when S&gt;T</a:t>
            </a:r>
          </a:p>
        </p:txBody>
      </p:sp>
      <p:sp>
        <p:nvSpPr>
          <p:cNvPr id="10" name="TextBox 9"/>
          <p:cNvSpPr txBox="1"/>
          <p:nvPr>
            <p:custDataLst>
              <p:tags r:id="rId7"/>
            </p:custDataLst>
          </p:nvPr>
        </p:nvSpPr>
        <p:spPr>
          <a:xfrm>
            <a:off x="838200" y="1524000"/>
            <a:ext cx="2745752" cy="646331"/>
          </a:xfrm>
          <a:prstGeom prst="rect">
            <a:avLst/>
          </a:prstGeom>
          <a:noFill/>
        </p:spPr>
        <p:txBody>
          <a:bodyPr wrap="none" rtlCol="0">
            <a:spAutoFit/>
          </a:bodyPr>
          <a:lstStyle/>
          <a:p>
            <a:r>
              <a:rPr lang="en-US" dirty="0"/>
              <a:t>S(k+1) = max(0,S(k)+N(k)-1)</a:t>
            </a:r>
          </a:p>
          <a:p>
            <a:r>
              <a:rPr lang="en-US" dirty="0"/>
              <a:t>Attack when S&gt;T</a:t>
            </a:r>
          </a:p>
        </p:txBody>
      </p:sp>
      <p:pic>
        <p:nvPicPr>
          <p:cNvPr id="2051" name="Picture 3"/>
          <p:cNvPicPr>
            <a:picLocks noChangeAspect="1" noChangeArrowheads="1"/>
          </p:cNvPicPr>
          <p:nvPr>
            <p:custDataLst>
              <p:tags r:id="rId8"/>
            </p:custDataLst>
          </p:nvPr>
        </p:nvPicPr>
        <p:blipFill>
          <a:blip r:embed="rId22" cstate="print"/>
          <a:srcRect/>
          <a:stretch>
            <a:fillRect/>
          </a:stretch>
        </p:blipFill>
        <p:spPr bwMode="auto">
          <a:xfrm>
            <a:off x="4876800" y="609600"/>
            <a:ext cx="3398838" cy="2548602"/>
          </a:xfrm>
          <a:prstGeom prst="rect">
            <a:avLst/>
          </a:prstGeom>
          <a:noFill/>
          <a:ln w="9525">
            <a:noFill/>
            <a:miter lim="800000"/>
            <a:headEnd/>
            <a:tailEnd/>
          </a:ln>
          <a:effectLst/>
        </p:spPr>
      </p:pic>
      <p:sp>
        <p:nvSpPr>
          <p:cNvPr id="12" name="TextBox 11"/>
          <p:cNvSpPr txBox="1"/>
          <p:nvPr>
            <p:custDataLst>
              <p:tags r:id="rId9"/>
            </p:custDataLst>
          </p:nvPr>
        </p:nvSpPr>
        <p:spPr>
          <a:xfrm>
            <a:off x="5867400" y="2971800"/>
            <a:ext cx="1344792" cy="276999"/>
          </a:xfrm>
          <a:prstGeom prst="rect">
            <a:avLst/>
          </a:prstGeom>
          <a:noFill/>
        </p:spPr>
        <p:txBody>
          <a:bodyPr wrap="none" rtlCol="0">
            <a:spAutoFit/>
          </a:bodyPr>
          <a:lstStyle/>
          <a:p>
            <a:r>
              <a:rPr lang="en-US" sz="1200" dirty="0"/>
              <a:t>Delay to Detection</a:t>
            </a:r>
          </a:p>
        </p:txBody>
      </p:sp>
      <p:sp>
        <p:nvSpPr>
          <p:cNvPr id="13" name="TextBox 12"/>
          <p:cNvSpPr txBox="1"/>
          <p:nvPr>
            <p:custDataLst>
              <p:tags r:id="rId10"/>
            </p:custDataLst>
          </p:nvPr>
        </p:nvSpPr>
        <p:spPr>
          <a:xfrm>
            <a:off x="3962400" y="1676400"/>
            <a:ext cx="1295400" cy="461665"/>
          </a:xfrm>
          <a:prstGeom prst="rect">
            <a:avLst/>
          </a:prstGeom>
          <a:noFill/>
        </p:spPr>
        <p:txBody>
          <a:bodyPr wrap="square" rtlCol="0">
            <a:spAutoFit/>
          </a:bodyPr>
          <a:lstStyle/>
          <a:p>
            <a:pPr algn="ctr"/>
            <a:r>
              <a:rPr lang="en-US" sz="1200" dirty="0"/>
              <a:t>Fraction of time in false alarm</a:t>
            </a:r>
          </a:p>
        </p:txBody>
      </p:sp>
      <p:sp>
        <p:nvSpPr>
          <p:cNvPr id="14" name="TextBox 13"/>
          <p:cNvSpPr txBox="1"/>
          <p:nvPr>
            <p:custDataLst>
              <p:tags r:id="rId11"/>
            </p:custDataLst>
          </p:nvPr>
        </p:nvSpPr>
        <p:spPr>
          <a:xfrm>
            <a:off x="5638800" y="3685401"/>
            <a:ext cx="646331" cy="369332"/>
          </a:xfrm>
          <a:prstGeom prst="rect">
            <a:avLst/>
          </a:prstGeom>
          <a:noFill/>
        </p:spPr>
        <p:txBody>
          <a:bodyPr wrap="none" rtlCol="0">
            <a:spAutoFit/>
          </a:bodyPr>
          <a:lstStyle/>
          <a:p>
            <a:r>
              <a:rPr lang="en-US" dirty="0"/>
              <a:t>T=10</a:t>
            </a:r>
          </a:p>
        </p:txBody>
      </p:sp>
      <p:cxnSp>
        <p:nvCxnSpPr>
          <p:cNvPr id="16" name="Straight Arrow Connector 15"/>
          <p:cNvCxnSpPr>
            <a:stCxn id="14" idx="1"/>
          </p:cNvCxnSpPr>
          <p:nvPr>
            <p:custDataLst>
              <p:tags r:id="rId12"/>
            </p:custDataLst>
          </p:nvPr>
        </p:nvCxnSpPr>
        <p:spPr>
          <a:xfrm flipH="1">
            <a:off x="5410200" y="3870067"/>
            <a:ext cx="228600" cy="120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custDataLst>
              <p:tags r:id="rId13"/>
            </p:custDataLst>
          </p:nvPr>
        </p:nvSpPr>
        <p:spPr>
          <a:xfrm>
            <a:off x="7086600" y="4752201"/>
            <a:ext cx="763351" cy="369332"/>
          </a:xfrm>
          <a:prstGeom prst="rect">
            <a:avLst/>
          </a:prstGeom>
          <a:noFill/>
        </p:spPr>
        <p:txBody>
          <a:bodyPr wrap="none" rtlCol="0">
            <a:spAutoFit/>
          </a:bodyPr>
          <a:lstStyle/>
          <a:p>
            <a:r>
              <a:rPr lang="en-US" dirty="0"/>
              <a:t>T=100</a:t>
            </a:r>
          </a:p>
        </p:txBody>
      </p:sp>
      <p:cxnSp>
        <p:nvCxnSpPr>
          <p:cNvPr id="18" name="Straight Arrow Connector 17"/>
          <p:cNvCxnSpPr/>
          <p:nvPr>
            <p:custDataLst>
              <p:tags r:id="rId14"/>
            </p:custDataLst>
          </p:nvPr>
        </p:nvCxnSpPr>
        <p:spPr>
          <a:xfrm>
            <a:off x="7620000" y="5133201"/>
            <a:ext cx="304124" cy="2842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custDataLst>
              <p:tags r:id="rId15"/>
            </p:custDataLst>
          </p:nvPr>
        </p:nvSpPr>
        <p:spPr>
          <a:xfrm>
            <a:off x="5715000" y="762000"/>
            <a:ext cx="646331" cy="369332"/>
          </a:xfrm>
          <a:prstGeom prst="rect">
            <a:avLst/>
          </a:prstGeom>
          <a:noFill/>
        </p:spPr>
        <p:txBody>
          <a:bodyPr wrap="none" rtlCol="0">
            <a:spAutoFit/>
          </a:bodyPr>
          <a:lstStyle/>
          <a:p>
            <a:r>
              <a:rPr lang="en-US" dirty="0"/>
              <a:t>T=10</a:t>
            </a:r>
          </a:p>
        </p:txBody>
      </p:sp>
      <p:cxnSp>
        <p:nvCxnSpPr>
          <p:cNvPr id="21" name="Straight Arrow Connector 20"/>
          <p:cNvCxnSpPr/>
          <p:nvPr>
            <p:custDataLst>
              <p:tags r:id="rId16"/>
            </p:custDataLst>
          </p:nvPr>
        </p:nvCxnSpPr>
        <p:spPr>
          <a:xfrm flipH="1">
            <a:off x="5410200" y="914400"/>
            <a:ext cx="381000" cy="11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custDataLst>
              <p:tags r:id="rId17"/>
            </p:custDataLst>
          </p:nvPr>
        </p:nvSpPr>
        <p:spPr>
          <a:xfrm>
            <a:off x="7010400" y="2133600"/>
            <a:ext cx="880369" cy="369332"/>
          </a:xfrm>
          <a:prstGeom prst="rect">
            <a:avLst/>
          </a:prstGeom>
          <a:noFill/>
        </p:spPr>
        <p:txBody>
          <a:bodyPr wrap="none" rtlCol="0">
            <a:spAutoFit/>
          </a:bodyPr>
          <a:lstStyle/>
          <a:p>
            <a:r>
              <a:rPr lang="en-US" dirty="0"/>
              <a:t>T=1000</a:t>
            </a:r>
          </a:p>
        </p:txBody>
      </p:sp>
      <p:cxnSp>
        <p:nvCxnSpPr>
          <p:cNvPr id="24" name="Straight Arrow Connector 23"/>
          <p:cNvCxnSpPr>
            <a:stCxn id="23" idx="2"/>
          </p:cNvCxnSpPr>
          <p:nvPr>
            <p:custDataLst>
              <p:tags r:id="rId18"/>
            </p:custDataLst>
          </p:nvPr>
        </p:nvCxnSpPr>
        <p:spPr>
          <a:xfrm>
            <a:off x="7450585" y="2502932"/>
            <a:ext cx="415030" cy="3398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custDataLst>
              <p:tags r:id="rId19"/>
            </p:custDataLst>
          </p:nvPr>
        </p:nvSpPr>
        <p:spPr>
          <a:xfrm>
            <a:off x="1115624" y="5955268"/>
            <a:ext cx="6656438" cy="369332"/>
          </a:xfrm>
          <a:prstGeom prst="rect">
            <a:avLst/>
          </a:prstGeom>
          <a:noFill/>
        </p:spPr>
        <p:txBody>
          <a:bodyPr wrap="none" rtlCol="0">
            <a:spAutoFit/>
          </a:bodyPr>
          <a:lstStyle/>
          <a:p>
            <a:r>
              <a:rPr lang="en-US" dirty="0"/>
              <a:t>A small change in the parameter can be a big impact on performance</a:t>
            </a: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Cumsum</a:t>
            </a:r>
            <a:r>
              <a:rPr lang="en-US" dirty="0"/>
              <a:t> in practice</a:t>
            </a:r>
          </a:p>
        </p:txBody>
      </p:sp>
      <p:sp>
        <p:nvSpPr>
          <p:cNvPr id="3" name="Content Placeholder 2"/>
          <p:cNvSpPr>
            <a:spLocks noGrp="1"/>
          </p:cNvSpPr>
          <p:nvPr>
            <p:ph idx="1"/>
          </p:nvPr>
        </p:nvSpPr>
        <p:spPr>
          <a:xfrm>
            <a:off x="457200" y="1600200"/>
            <a:ext cx="8229600" cy="5257800"/>
          </a:xfrm>
        </p:spPr>
        <p:txBody>
          <a:bodyPr>
            <a:normAutofit fontScale="55000" lnSpcReduction="20000"/>
          </a:bodyPr>
          <a:lstStyle/>
          <a:p>
            <a:r>
              <a:rPr lang="en-US" dirty="0"/>
              <a:t>I frequently use </a:t>
            </a:r>
            <a:r>
              <a:rPr lang="en-US" dirty="0" err="1"/>
              <a:t>cumsum</a:t>
            </a:r>
            <a:endParaRPr lang="en-US" dirty="0"/>
          </a:p>
          <a:p>
            <a:r>
              <a:rPr lang="en-US" dirty="0"/>
              <a:t>Recall: S(k+1) = max(0, S(k) + N(k) – m)</a:t>
            </a:r>
          </a:p>
          <a:p>
            <a:r>
              <a:rPr lang="en-US" dirty="0"/>
              <a:t>Design issue</a:t>
            </a:r>
          </a:p>
          <a:p>
            <a:pPr lvl="1"/>
            <a:r>
              <a:rPr lang="en-US" dirty="0"/>
              <a:t>Can we set m so that </a:t>
            </a:r>
          </a:p>
          <a:p>
            <a:pPr lvl="2"/>
            <a:r>
              <a:rPr lang="en-US" dirty="0"/>
              <a:t>false alarms are rare and </a:t>
            </a:r>
          </a:p>
          <a:p>
            <a:pPr lvl="2"/>
            <a:r>
              <a:rPr lang="en-US" dirty="0"/>
              <a:t>the impact of a false negative is minor</a:t>
            </a:r>
          </a:p>
          <a:p>
            <a:r>
              <a:rPr lang="en-US" dirty="0"/>
              <a:t>The impact of a false negative</a:t>
            </a:r>
          </a:p>
          <a:p>
            <a:pPr lvl="1"/>
            <a:r>
              <a:rPr lang="en-US" dirty="0"/>
              <a:t>How large can N be before harm is done?</a:t>
            </a:r>
          </a:p>
          <a:p>
            <a:pPr lvl="2"/>
            <a:r>
              <a:rPr lang="en-US" dirty="0"/>
              <a:t>E.g., how many failed logins before a dictionary attack might be successful</a:t>
            </a:r>
          </a:p>
          <a:p>
            <a:pPr lvl="2"/>
            <a:r>
              <a:rPr lang="en-US" dirty="0"/>
              <a:t>How many fake data uploads until the server is under too much stress</a:t>
            </a:r>
          </a:p>
          <a:p>
            <a:r>
              <a:rPr lang="en-US" dirty="0"/>
              <a:t>How small can m be so that false alarms are rare?</a:t>
            </a:r>
          </a:p>
          <a:p>
            <a:r>
              <a:rPr lang="en-US" dirty="0"/>
              <a:t>E.g., N(k) is the number of failed logins in a day. </a:t>
            </a:r>
          </a:p>
          <a:p>
            <a:pPr lvl="1"/>
            <a:r>
              <a:rPr lang="en-US" dirty="0"/>
              <a:t>suppose that dictionary attack is unlikely to be successful with few than 1,000,000 attempts (with good passwords, that are enforced when passwords are made)</a:t>
            </a:r>
          </a:p>
          <a:p>
            <a:pPr lvl="2"/>
            <a:r>
              <a:rPr lang="en-US" dirty="0"/>
              <a:t>For m=100, a stealthy attack would take 10,000 days or 27 years.</a:t>
            </a:r>
          </a:p>
          <a:p>
            <a:pPr lvl="1"/>
            <a:r>
              <a:rPr lang="en-US" dirty="0"/>
              <a:t>Also, a user should not have 100 failed logins in a day, so false alarms should be rare</a:t>
            </a:r>
          </a:p>
          <a:p>
            <a:pPr lvl="1"/>
            <a:r>
              <a:rPr lang="en-US" dirty="0"/>
              <a:t>We conclude that m=100 is a suitable value and </a:t>
            </a:r>
            <a:r>
              <a:rPr lang="en-US" dirty="0" err="1"/>
              <a:t>cumsum</a:t>
            </a:r>
            <a:r>
              <a:rPr lang="en-US" dirty="0"/>
              <a:t> should work well.</a:t>
            </a:r>
          </a:p>
          <a:p>
            <a:r>
              <a:rPr lang="en-US" dirty="0"/>
              <a:t>Note that instead of N(k) being the number per day, we can change to the number per hour (by dividing everything by 24) or per second (by dividing everything by 86400)</a:t>
            </a:r>
          </a:p>
        </p:txBody>
      </p:sp>
    </p:spTree>
    <p:extLst>
      <p:ext uri="{BB962C8B-B14F-4D97-AF65-F5344CB8AC3E}">
        <p14:creationId xmlns:p14="http://schemas.microsoft.com/office/powerpoint/2010/main" val="204562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custDataLst>
              <p:tags r:id="rId2"/>
            </p:custDataLst>
          </p:nvPr>
        </p:nvSpPr>
        <p:spPr/>
        <p:txBody>
          <a:bodyPr>
            <a:normAutofit fontScale="90000"/>
          </a:bodyPr>
          <a:lstStyle/>
          <a:p>
            <a:r>
              <a:rPr lang="en-US" dirty="0"/>
              <a:t>Other Counting Methods Found in Practice</a:t>
            </a:r>
          </a:p>
        </p:txBody>
      </p:sp>
      <p:sp>
        <p:nvSpPr>
          <p:cNvPr id="4" name="Content Placeholder 3"/>
          <p:cNvSpPr>
            <a:spLocks noGrp="1"/>
          </p:cNvSpPr>
          <p:nvPr>
            <p:ph idx="1"/>
            <p:custDataLst>
              <p:tags r:id="rId3"/>
            </p:custDataLst>
          </p:nvPr>
        </p:nvSpPr>
        <p:spPr/>
        <p:txBody>
          <a:bodyPr/>
          <a:lstStyle/>
          <a:p>
            <a:r>
              <a:rPr lang="en-US" dirty="0"/>
              <a:t>Increase the count when a user or host does bad things</a:t>
            </a:r>
          </a:p>
          <a:p>
            <a:pPr lvl="1"/>
            <a:r>
              <a:rPr lang="en-US" dirty="0"/>
              <a:t>E.g., when connection to a non-existing machine is attempted</a:t>
            </a:r>
          </a:p>
          <a:p>
            <a:r>
              <a:rPr lang="en-US" dirty="0"/>
              <a:t>Decrease the count (a little), when the user or host does a good thing</a:t>
            </a: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SYN Attack Detection</a:t>
            </a:r>
          </a:p>
        </p:txBody>
      </p:sp>
      <p:sp>
        <p:nvSpPr>
          <p:cNvPr id="3" name="Content Placeholder 2"/>
          <p:cNvSpPr>
            <a:spLocks noGrp="1"/>
          </p:cNvSpPr>
          <p:nvPr>
            <p:ph idx="1"/>
            <p:custDataLst>
              <p:tags r:id="rId3"/>
            </p:custDataLst>
          </p:nvPr>
        </p:nvSpPr>
        <p:spPr/>
        <p:txBody>
          <a:bodyPr>
            <a:normAutofit fontScale="70000" lnSpcReduction="20000"/>
          </a:bodyPr>
          <a:lstStyle/>
          <a:p>
            <a:r>
              <a:rPr lang="en-US" dirty="0"/>
              <a:t>SYN Attack (details on next few slides)</a:t>
            </a:r>
          </a:p>
          <a:p>
            <a:pPr lvl="1"/>
            <a:r>
              <a:rPr lang="en-US" dirty="0"/>
              <a:t>If a http server receives too many requests for a connection, the machine will crash. </a:t>
            </a:r>
          </a:p>
          <a:p>
            <a:pPr lvl="2"/>
            <a:r>
              <a:rPr lang="en-US" dirty="0"/>
              <a:t>These days, the machine will use SYN-cookies if it receives too many requests for connections. SYN-cookies can reduce the performance of the server</a:t>
            </a:r>
          </a:p>
          <a:p>
            <a:pPr lvl="1"/>
            <a:r>
              <a:rPr lang="en-US" dirty="0"/>
              <a:t>Rule: if a host attempt XX connection establishments in one minute, then the host is declared to be infiltrated</a:t>
            </a:r>
          </a:p>
          <a:p>
            <a:pPr lvl="1"/>
            <a:r>
              <a:rPr lang="en-US" dirty="0"/>
              <a:t>What should XX be?</a:t>
            </a:r>
          </a:p>
          <a:p>
            <a:pPr lvl="2"/>
            <a:r>
              <a:rPr lang="en-US" dirty="0"/>
              <a:t>60/min</a:t>
            </a:r>
          </a:p>
          <a:p>
            <a:pPr lvl="2"/>
            <a:r>
              <a:rPr lang="en-US" dirty="0"/>
              <a:t>120/min?</a:t>
            </a:r>
          </a:p>
          <a:p>
            <a:pPr lvl="2"/>
            <a:endParaRPr lang="en-US" dirty="0"/>
          </a:p>
          <a:p>
            <a:pPr lvl="2"/>
            <a:r>
              <a:rPr lang="en-US" dirty="0"/>
              <a:t>MS exchange server client can generate over 3000 connection attempts in a minute!</a:t>
            </a:r>
          </a:p>
          <a:p>
            <a:pPr lvl="2"/>
            <a:r>
              <a:rPr lang="en-US" dirty="0"/>
              <a:t>Thresholds are very difficult to determine. Sensible values might not work. Extensive experimentation is required</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CEEE-60BA-4C66-B952-F8E26801688D}"/>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8E355D78-780E-4C95-8563-6A1879CC4C69}"/>
              </a:ext>
            </a:extLst>
          </p:cNvPr>
          <p:cNvSpPr>
            <a:spLocks noGrp="1"/>
          </p:cNvSpPr>
          <p:nvPr>
            <p:ph idx="1"/>
          </p:nvPr>
        </p:nvSpPr>
        <p:spPr/>
        <p:txBody>
          <a:bodyPr>
            <a:normAutofit fontScale="62500" lnSpcReduction="20000"/>
          </a:bodyPr>
          <a:lstStyle/>
          <a:p>
            <a:r>
              <a:rPr lang="en-US" dirty="0"/>
              <a:t>Equifax</a:t>
            </a:r>
          </a:p>
          <a:p>
            <a:pPr lvl="1"/>
            <a:r>
              <a:rPr lang="en-US" dirty="0"/>
              <a:t>Attackers used a code vulnerability that allowed commands to be executed on the web server via a web request</a:t>
            </a:r>
          </a:p>
          <a:p>
            <a:pPr lvl="1"/>
            <a:r>
              <a:rPr lang="en-US" dirty="0"/>
              <a:t>The commands allowed the attackers to log into the database and download huge amounts of personal data</a:t>
            </a:r>
          </a:p>
          <a:p>
            <a:r>
              <a:rPr lang="en-US" dirty="0"/>
              <a:t>Symptoms </a:t>
            </a:r>
          </a:p>
          <a:p>
            <a:pPr lvl="1"/>
            <a:r>
              <a:rPr lang="en-US" dirty="0"/>
              <a:t>Unusually large amounts of data leaving the server</a:t>
            </a:r>
          </a:p>
          <a:p>
            <a:pPr lvl="2"/>
            <a:r>
              <a:rPr lang="en-US" dirty="0"/>
              <a:t>Since many GB of data is being stolen</a:t>
            </a:r>
          </a:p>
          <a:p>
            <a:pPr lvl="1"/>
            <a:r>
              <a:rPr lang="en-US" dirty="0"/>
              <a:t>Unusual pattern of queries</a:t>
            </a:r>
          </a:p>
          <a:p>
            <a:pPr lvl="2"/>
            <a:r>
              <a:rPr lang="en-US" dirty="0"/>
              <a:t>Since the web server is making request to “dump” data</a:t>
            </a:r>
          </a:p>
          <a:p>
            <a:pPr lvl="1"/>
            <a:r>
              <a:rPr lang="en-US" dirty="0"/>
              <a:t>Unusual set of machines making requests to the server</a:t>
            </a:r>
          </a:p>
          <a:p>
            <a:pPr lvl="2"/>
            <a:r>
              <a:rPr lang="en-US" dirty="0"/>
              <a:t>A relatively small number of machines in China make a large number of requests</a:t>
            </a:r>
          </a:p>
          <a:p>
            <a:pPr lvl="1"/>
            <a:r>
              <a:rPr lang="en-US" dirty="0"/>
              <a:t>Unusual patterns in the web logs</a:t>
            </a:r>
          </a:p>
          <a:p>
            <a:pPr lvl="2"/>
            <a:r>
              <a:rPr lang="en-US" dirty="0"/>
              <a:t>The URL includes long strings that are the commands that the server will execute</a:t>
            </a:r>
          </a:p>
          <a:p>
            <a:r>
              <a:rPr lang="en-US" dirty="0"/>
              <a:t>Conclusion</a:t>
            </a:r>
          </a:p>
          <a:p>
            <a:pPr lvl="1"/>
            <a:r>
              <a:rPr lang="en-US" dirty="0"/>
              <a:t>The intrusion can be detected by watching for unusual behavior</a:t>
            </a:r>
          </a:p>
          <a:p>
            <a:pPr lvl="1"/>
            <a:endParaRPr lang="en-US" dirty="0"/>
          </a:p>
          <a:p>
            <a:pPr lvl="1"/>
            <a:endParaRPr lang="en-US" dirty="0"/>
          </a:p>
        </p:txBody>
      </p:sp>
    </p:spTree>
    <p:extLst>
      <p:ext uri="{BB962C8B-B14F-4D97-AF65-F5344CB8AC3E}">
        <p14:creationId xmlns:p14="http://schemas.microsoft.com/office/powerpoint/2010/main" val="402544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Rectangle 4"/>
          <p:cNvSpPr>
            <a:spLocks noGrp="1" noChangeArrowheads="1"/>
          </p:cNvSpPr>
          <p:nvPr>
            <p:ph type="title"/>
            <p:custDataLst>
              <p:tags r:id="rId2"/>
            </p:custDataLst>
          </p:nvPr>
        </p:nvSpPr>
        <p:spPr>
          <a:xfrm>
            <a:off x="0" y="142875"/>
            <a:ext cx="7772400" cy="523875"/>
          </a:xfrm>
        </p:spPr>
        <p:txBody>
          <a:bodyPr>
            <a:normAutofit fontScale="90000"/>
          </a:bodyPr>
          <a:lstStyle/>
          <a:p>
            <a:r>
              <a:rPr lang="en-US" sz="3600"/>
              <a:t>Connection establishment</a:t>
            </a:r>
          </a:p>
        </p:txBody>
      </p:sp>
      <p:sp>
        <p:nvSpPr>
          <p:cNvPr id="94211" name="Line 5"/>
          <p:cNvSpPr>
            <a:spLocks noChangeShapeType="1"/>
          </p:cNvSpPr>
          <p:nvPr>
            <p:custDataLst>
              <p:tags r:id="rId3"/>
            </p:custDataLst>
          </p:nvPr>
        </p:nvSpPr>
        <p:spPr bwMode="auto">
          <a:xfrm>
            <a:off x="1703388" y="2362200"/>
            <a:ext cx="0" cy="3962400"/>
          </a:xfrm>
          <a:prstGeom prst="line">
            <a:avLst/>
          </a:prstGeom>
          <a:noFill/>
          <a:ln w="9525">
            <a:solidFill>
              <a:schemeClr val="tx1"/>
            </a:solidFill>
            <a:round/>
            <a:headEnd/>
            <a:tailEnd/>
          </a:ln>
        </p:spPr>
        <p:txBody>
          <a:bodyPr/>
          <a:lstStyle/>
          <a:p>
            <a:endParaRPr lang="en-US"/>
          </a:p>
        </p:txBody>
      </p:sp>
      <p:sp>
        <p:nvSpPr>
          <p:cNvPr id="94212" name="Line 6"/>
          <p:cNvSpPr>
            <a:spLocks noChangeShapeType="1"/>
          </p:cNvSpPr>
          <p:nvPr>
            <p:custDataLst>
              <p:tags r:id="rId4"/>
            </p:custDataLst>
          </p:nvPr>
        </p:nvSpPr>
        <p:spPr bwMode="auto">
          <a:xfrm>
            <a:off x="6646863" y="2143125"/>
            <a:ext cx="0" cy="4267200"/>
          </a:xfrm>
          <a:prstGeom prst="line">
            <a:avLst/>
          </a:prstGeom>
          <a:noFill/>
          <a:ln w="9525">
            <a:solidFill>
              <a:schemeClr val="tx1"/>
            </a:solidFill>
            <a:round/>
            <a:headEnd/>
            <a:tailEnd/>
          </a:ln>
        </p:spPr>
        <p:txBody>
          <a:bodyPr/>
          <a:lstStyle/>
          <a:p>
            <a:endParaRPr lang="en-US"/>
          </a:p>
        </p:txBody>
      </p:sp>
      <p:sp>
        <p:nvSpPr>
          <p:cNvPr id="94213" name="Line 7"/>
          <p:cNvSpPr>
            <a:spLocks noChangeShapeType="1"/>
          </p:cNvSpPr>
          <p:nvPr>
            <p:custDataLst>
              <p:tags r:id="rId5"/>
            </p:custDataLst>
          </p:nvPr>
        </p:nvSpPr>
        <p:spPr bwMode="auto">
          <a:xfrm>
            <a:off x="1703388" y="2590800"/>
            <a:ext cx="4895850" cy="800100"/>
          </a:xfrm>
          <a:prstGeom prst="line">
            <a:avLst/>
          </a:prstGeom>
          <a:noFill/>
          <a:ln w="9525">
            <a:solidFill>
              <a:schemeClr val="tx1"/>
            </a:solidFill>
            <a:round/>
            <a:headEnd/>
            <a:tailEnd type="triangle" w="med" len="med"/>
          </a:ln>
        </p:spPr>
        <p:txBody>
          <a:bodyPr/>
          <a:lstStyle/>
          <a:p>
            <a:endParaRPr lang="en-US"/>
          </a:p>
        </p:txBody>
      </p:sp>
      <p:sp>
        <p:nvSpPr>
          <p:cNvPr id="94214" name="Text Box 9"/>
          <p:cNvSpPr txBox="1">
            <a:spLocks noChangeArrowheads="1"/>
          </p:cNvSpPr>
          <p:nvPr>
            <p:custDataLst>
              <p:tags r:id="rId6"/>
            </p:custDataLst>
          </p:nvPr>
        </p:nvSpPr>
        <p:spPr bwMode="auto">
          <a:xfrm>
            <a:off x="2382838" y="2090738"/>
            <a:ext cx="1365250" cy="952500"/>
          </a:xfrm>
          <a:prstGeom prst="rect">
            <a:avLst/>
          </a:prstGeom>
          <a:noFill/>
          <a:ln w="9525">
            <a:solidFill>
              <a:schemeClr val="tx1"/>
            </a:solidFill>
            <a:miter lim="800000"/>
            <a:headEnd/>
            <a:tailEnd/>
          </a:ln>
        </p:spPr>
        <p:txBody>
          <a:bodyPr wrap="none">
            <a:spAutoFit/>
          </a:bodyPr>
          <a:lstStyle/>
          <a:p>
            <a:pPr algn="l" eaLnBrk="1" hangingPunct="1"/>
            <a:r>
              <a:rPr lang="en-US" sz="1400"/>
              <a:t>Seq no=2197</a:t>
            </a:r>
          </a:p>
          <a:p>
            <a:pPr algn="l" eaLnBrk="1" hangingPunct="1"/>
            <a:r>
              <a:rPr lang="en-US" sz="1400"/>
              <a:t>Ack no = xxxx</a:t>
            </a:r>
          </a:p>
          <a:p>
            <a:pPr algn="l" eaLnBrk="1" hangingPunct="1"/>
            <a:r>
              <a:rPr lang="en-US" sz="1400"/>
              <a:t>SYN=1</a:t>
            </a:r>
          </a:p>
          <a:p>
            <a:pPr algn="l" eaLnBrk="1" hangingPunct="1"/>
            <a:r>
              <a:rPr lang="en-US" sz="1400"/>
              <a:t>ACK=0</a:t>
            </a:r>
          </a:p>
        </p:txBody>
      </p:sp>
      <p:sp>
        <p:nvSpPr>
          <p:cNvPr id="94215" name="Text Box 14"/>
          <p:cNvSpPr txBox="1">
            <a:spLocks noChangeArrowheads="1"/>
          </p:cNvSpPr>
          <p:nvPr>
            <p:custDataLst>
              <p:tags r:id="rId7"/>
            </p:custDataLst>
          </p:nvPr>
        </p:nvSpPr>
        <p:spPr bwMode="auto">
          <a:xfrm>
            <a:off x="152400" y="2327275"/>
            <a:ext cx="1481138" cy="457200"/>
          </a:xfrm>
          <a:prstGeom prst="rect">
            <a:avLst/>
          </a:prstGeom>
          <a:noFill/>
          <a:ln w="9525">
            <a:noFill/>
            <a:miter lim="800000"/>
            <a:headEnd/>
            <a:tailEnd/>
          </a:ln>
        </p:spPr>
        <p:txBody>
          <a:bodyPr wrap="none">
            <a:spAutoFit/>
          </a:bodyPr>
          <a:lstStyle/>
          <a:p>
            <a:pPr algn="l" eaLnBrk="1" hangingPunct="1"/>
            <a:r>
              <a:rPr lang="en-US" sz="2400">
                <a:latin typeface="Times New Roman" pitchFamily="18" charset="0"/>
              </a:rPr>
              <a:t>Send SYN</a:t>
            </a:r>
          </a:p>
        </p:txBody>
      </p:sp>
      <p:sp>
        <p:nvSpPr>
          <p:cNvPr id="94216" name="Text Box 17"/>
          <p:cNvSpPr txBox="1">
            <a:spLocks noChangeArrowheads="1"/>
          </p:cNvSpPr>
          <p:nvPr>
            <p:custDataLst>
              <p:tags r:id="rId8"/>
            </p:custDataLst>
          </p:nvPr>
        </p:nvSpPr>
        <p:spPr bwMode="auto">
          <a:xfrm>
            <a:off x="4013200" y="2224088"/>
            <a:ext cx="2460625" cy="304800"/>
          </a:xfrm>
          <a:prstGeom prst="rect">
            <a:avLst/>
          </a:prstGeom>
          <a:noFill/>
          <a:ln w="9525">
            <a:noFill/>
            <a:miter lim="800000"/>
            <a:headEnd/>
            <a:tailEnd/>
          </a:ln>
        </p:spPr>
        <p:txBody>
          <a:bodyPr wrap="none">
            <a:spAutoFit/>
          </a:bodyPr>
          <a:lstStyle/>
          <a:p>
            <a:r>
              <a:rPr lang="en-US" sz="1400"/>
              <a:t>Reset the sequence number</a:t>
            </a:r>
          </a:p>
        </p:txBody>
      </p:sp>
      <p:sp>
        <p:nvSpPr>
          <p:cNvPr id="94217" name="Line 18"/>
          <p:cNvSpPr>
            <a:spLocks noChangeShapeType="1"/>
          </p:cNvSpPr>
          <p:nvPr>
            <p:custDataLst>
              <p:tags r:id="rId9"/>
            </p:custDataLst>
          </p:nvPr>
        </p:nvSpPr>
        <p:spPr bwMode="auto">
          <a:xfrm flipH="1">
            <a:off x="3076575" y="2381250"/>
            <a:ext cx="942975" cy="295275"/>
          </a:xfrm>
          <a:prstGeom prst="line">
            <a:avLst/>
          </a:prstGeom>
          <a:noFill/>
          <a:ln w="9525">
            <a:solidFill>
              <a:schemeClr val="tx1"/>
            </a:solidFill>
            <a:round/>
            <a:headEnd/>
            <a:tailEnd type="triangle" w="med" len="med"/>
          </a:ln>
        </p:spPr>
        <p:txBody>
          <a:bodyPr wrap="none"/>
          <a:lstStyle/>
          <a:p>
            <a:endParaRPr lang="en-US"/>
          </a:p>
        </p:txBody>
      </p:sp>
      <p:sp>
        <p:nvSpPr>
          <p:cNvPr id="94218" name="Text Box 19"/>
          <p:cNvSpPr txBox="1">
            <a:spLocks noChangeArrowheads="1"/>
          </p:cNvSpPr>
          <p:nvPr>
            <p:custDataLst>
              <p:tags r:id="rId10"/>
            </p:custDataLst>
          </p:nvPr>
        </p:nvSpPr>
        <p:spPr bwMode="auto">
          <a:xfrm>
            <a:off x="4322763" y="2519363"/>
            <a:ext cx="1905000" cy="304800"/>
          </a:xfrm>
          <a:prstGeom prst="rect">
            <a:avLst/>
          </a:prstGeom>
          <a:noFill/>
          <a:ln w="9525">
            <a:noFill/>
            <a:miter lim="800000"/>
            <a:headEnd/>
            <a:tailEnd/>
          </a:ln>
        </p:spPr>
        <p:txBody>
          <a:bodyPr wrap="none">
            <a:spAutoFit/>
          </a:bodyPr>
          <a:lstStyle/>
          <a:p>
            <a:r>
              <a:rPr lang="en-US" sz="1400"/>
              <a:t>The ACK no is invalid</a:t>
            </a:r>
          </a:p>
        </p:txBody>
      </p:sp>
      <p:sp>
        <p:nvSpPr>
          <p:cNvPr id="94219" name="Line 20"/>
          <p:cNvSpPr>
            <a:spLocks noChangeShapeType="1"/>
          </p:cNvSpPr>
          <p:nvPr>
            <p:custDataLst>
              <p:tags r:id="rId11"/>
            </p:custDataLst>
          </p:nvPr>
        </p:nvSpPr>
        <p:spPr bwMode="auto">
          <a:xfrm flipH="1">
            <a:off x="3114675" y="2733675"/>
            <a:ext cx="1247775" cy="200025"/>
          </a:xfrm>
          <a:prstGeom prst="line">
            <a:avLst/>
          </a:prstGeom>
          <a:noFill/>
          <a:ln w="9525">
            <a:solidFill>
              <a:schemeClr val="tx1"/>
            </a:solidFill>
            <a:round/>
            <a:headEnd/>
            <a:tailEnd type="triangle" w="med" len="med"/>
          </a:ln>
        </p:spPr>
        <p:txBody>
          <a:bodyPr wrap="none"/>
          <a:lstStyle/>
          <a:p>
            <a:endParaRPr lang="en-US"/>
          </a:p>
        </p:txBody>
      </p:sp>
      <p:grpSp>
        <p:nvGrpSpPr>
          <p:cNvPr id="2" name="Group 24"/>
          <p:cNvGrpSpPr>
            <a:grpSpLocks/>
          </p:cNvGrpSpPr>
          <p:nvPr>
            <p:custDataLst>
              <p:tags r:id="rId12"/>
            </p:custDataLst>
          </p:nvPr>
        </p:nvGrpSpPr>
        <p:grpSpPr bwMode="auto">
          <a:xfrm>
            <a:off x="1741488" y="3203575"/>
            <a:ext cx="7402512" cy="1654175"/>
            <a:chOff x="1097" y="2018"/>
            <a:chExt cx="4663" cy="1042"/>
          </a:xfrm>
        </p:grpSpPr>
        <p:sp>
          <p:nvSpPr>
            <p:cNvPr id="94227" name="Line 10"/>
            <p:cNvSpPr>
              <a:spLocks noChangeShapeType="1"/>
            </p:cNvSpPr>
            <p:nvPr/>
          </p:nvSpPr>
          <p:spPr bwMode="auto">
            <a:xfrm flipH="1">
              <a:off x="1097" y="2220"/>
              <a:ext cx="3132" cy="840"/>
            </a:xfrm>
            <a:prstGeom prst="line">
              <a:avLst/>
            </a:prstGeom>
            <a:noFill/>
            <a:ln w="9525">
              <a:solidFill>
                <a:schemeClr val="tx1"/>
              </a:solidFill>
              <a:round/>
              <a:headEnd/>
              <a:tailEnd type="triangle" w="med" len="med"/>
            </a:ln>
          </p:spPr>
          <p:txBody>
            <a:bodyPr/>
            <a:lstStyle/>
            <a:p>
              <a:endParaRPr lang="en-US"/>
            </a:p>
          </p:txBody>
        </p:sp>
        <p:sp>
          <p:nvSpPr>
            <p:cNvPr id="94228" name="Text Box 11"/>
            <p:cNvSpPr txBox="1">
              <a:spLocks noChangeArrowheads="1"/>
            </p:cNvSpPr>
            <p:nvPr/>
          </p:nvSpPr>
          <p:spPr bwMode="auto">
            <a:xfrm>
              <a:off x="1183" y="2253"/>
              <a:ext cx="867" cy="600"/>
            </a:xfrm>
            <a:prstGeom prst="rect">
              <a:avLst/>
            </a:prstGeom>
            <a:noFill/>
            <a:ln w="9525">
              <a:solidFill>
                <a:schemeClr val="tx1"/>
              </a:solidFill>
              <a:miter lim="800000"/>
              <a:headEnd/>
              <a:tailEnd/>
            </a:ln>
          </p:spPr>
          <p:txBody>
            <a:bodyPr wrap="none">
              <a:spAutoFit/>
            </a:bodyPr>
            <a:lstStyle/>
            <a:p>
              <a:pPr algn="l" eaLnBrk="1" hangingPunct="1"/>
              <a:r>
                <a:rPr lang="en-US" sz="1400"/>
                <a:t>Seq no = 12</a:t>
              </a:r>
            </a:p>
            <a:p>
              <a:pPr algn="l" eaLnBrk="1" hangingPunct="1"/>
              <a:r>
                <a:rPr lang="en-US" sz="1400"/>
                <a:t>ACK no = 2198</a:t>
              </a:r>
            </a:p>
            <a:p>
              <a:pPr algn="l" eaLnBrk="1" hangingPunct="1"/>
              <a:r>
                <a:rPr lang="en-US" sz="1400"/>
                <a:t>SYN=1</a:t>
              </a:r>
            </a:p>
            <a:p>
              <a:pPr algn="l" eaLnBrk="1" hangingPunct="1"/>
              <a:r>
                <a:rPr lang="en-US" sz="1400"/>
                <a:t>ACK=1</a:t>
              </a:r>
            </a:p>
          </p:txBody>
        </p:sp>
        <p:sp>
          <p:nvSpPr>
            <p:cNvPr id="94229" name="Text Box 21"/>
            <p:cNvSpPr txBox="1">
              <a:spLocks noChangeArrowheads="1"/>
            </p:cNvSpPr>
            <p:nvPr/>
          </p:nvSpPr>
          <p:spPr bwMode="auto">
            <a:xfrm>
              <a:off x="4309" y="2018"/>
              <a:ext cx="1451" cy="288"/>
            </a:xfrm>
            <a:prstGeom prst="rect">
              <a:avLst/>
            </a:prstGeom>
            <a:noFill/>
            <a:ln w="9525">
              <a:noFill/>
              <a:miter lim="800000"/>
              <a:headEnd/>
              <a:tailEnd/>
            </a:ln>
          </p:spPr>
          <p:txBody>
            <a:bodyPr wrap="none">
              <a:spAutoFit/>
            </a:bodyPr>
            <a:lstStyle/>
            <a:p>
              <a:pPr algn="l" eaLnBrk="1" hangingPunct="1"/>
              <a:r>
                <a:rPr lang="en-US" sz="2400">
                  <a:latin typeface="Times New Roman" pitchFamily="18" charset="0"/>
                </a:rPr>
                <a:t>Send SYN-ACK </a:t>
              </a:r>
            </a:p>
          </p:txBody>
        </p:sp>
        <p:sp>
          <p:nvSpPr>
            <p:cNvPr id="94230" name="Text Box 22"/>
            <p:cNvSpPr txBox="1">
              <a:spLocks noChangeArrowheads="1"/>
            </p:cNvSpPr>
            <p:nvPr/>
          </p:nvSpPr>
          <p:spPr bwMode="auto">
            <a:xfrm>
              <a:off x="2383" y="2073"/>
              <a:ext cx="1516" cy="460"/>
            </a:xfrm>
            <a:prstGeom prst="rect">
              <a:avLst/>
            </a:prstGeom>
            <a:noFill/>
            <a:ln w="9525">
              <a:noFill/>
              <a:miter lim="800000"/>
              <a:headEnd/>
              <a:tailEnd/>
            </a:ln>
          </p:spPr>
          <p:txBody>
            <a:bodyPr>
              <a:spAutoFit/>
            </a:bodyPr>
            <a:lstStyle/>
            <a:p>
              <a:r>
                <a:rPr lang="en-US" sz="1400"/>
                <a:t>Although no new data has arrived, the ACK no is incremented (2197 + 1) </a:t>
              </a:r>
            </a:p>
          </p:txBody>
        </p:sp>
        <p:sp>
          <p:nvSpPr>
            <p:cNvPr id="94231" name="Line 23"/>
            <p:cNvSpPr>
              <a:spLocks noChangeShapeType="1"/>
            </p:cNvSpPr>
            <p:nvPr/>
          </p:nvSpPr>
          <p:spPr bwMode="auto">
            <a:xfrm flipH="1">
              <a:off x="2016" y="2322"/>
              <a:ext cx="486" cy="126"/>
            </a:xfrm>
            <a:prstGeom prst="line">
              <a:avLst/>
            </a:prstGeom>
            <a:noFill/>
            <a:ln w="9525">
              <a:solidFill>
                <a:schemeClr val="tx1"/>
              </a:solidFill>
              <a:round/>
              <a:headEnd/>
              <a:tailEnd type="triangle" w="med" len="med"/>
            </a:ln>
          </p:spPr>
          <p:txBody>
            <a:bodyPr wrap="none"/>
            <a:lstStyle/>
            <a:p>
              <a:endParaRPr lang="en-US"/>
            </a:p>
          </p:txBody>
        </p:sp>
      </p:grpSp>
      <p:grpSp>
        <p:nvGrpSpPr>
          <p:cNvPr id="3" name="Group 27"/>
          <p:cNvGrpSpPr>
            <a:grpSpLocks/>
          </p:cNvGrpSpPr>
          <p:nvPr>
            <p:custDataLst>
              <p:tags r:id="rId13"/>
            </p:custDataLst>
          </p:nvPr>
        </p:nvGrpSpPr>
        <p:grpSpPr bwMode="auto">
          <a:xfrm>
            <a:off x="76200" y="4537075"/>
            <a:ext cx="6570663" cy="1616075"/>
            <a:chOff x="48" y="2858"/>
            <a:chExt cx="4139" cy="1018"/>
          </a:xfrm>
        </p:grpSpPr>
        <p:sp>
          <p:nvSpPr>
            <p:cNvPr id="94222" name="Line 12"/>
            <p:cNvSpPr>
              <a:spLocks noChangeShapeType="1"/>
            </p:cNvSpPr>
            <p:nvPr/>
          </p:nvSpPr>
          <p:spPr bwMode="auto">
            <a:xfrm>
              <a:off x="1073" y="3168"/>
              <a:ext cx="3114" cy="708"/>
            </a:xfrm>
            <a:prstGeom prst="line">
              <a:avLst/>
            </a:prstGeom>
            <a:noFill/>
            <a:ln w="9525">
              <a:solidFill>
                <a:schemeClr val="tx1"/>
              </a:solidFill>
              <a:round/>
              <a:headEnd/>
              <a:tailEnd type="triangle" w="med" len="med"/>
            </a:ln>
          </p:spPr>
          <p:txBody>
            <a:bodyPr/>
            <a:lstStyle/>
            <a:p>
              <a:endParaRPr lang="en-US"/>
            </a:p>
          </p:txBody>
        </p:sp>
        <p:sp>
          <p:nvSpPr>
            <p:cNvPr id="94223" name="Text Box 13"/>
            <p:cNvSpPr txBox="1">
              <a:spLocks noChangeArrowheads="1"/>
            </p:cNvSpPr>
            <p:nvPr/>
          </p:nvSpPr>
          <p:spPr bwMode="auto">
            <a:xfrm>
              <a:off x="1189" y="3267"/>
              <a:ext cx="847" cy="600"/>
            </a:xfrm>
            <a:prstGeom prst="rect">
              <a:avLst/>
            </a:prstGeom>
            <a:noFill/>
            <a:ln w="9525">
              <a:solidFill>
                <a:schemeClr val="tx1"/>
              </a:solidFill>
              <a:miter lim="800000"/>
              <a:headEnd/>
              <a:tailEnd/>
            </a:ln>
          </p:spPr>
          <p:txBody>
            <a:bodyPr wrap="none">
              <a:spAutoFit/>
            </a:bodyPr>
            <a:lstStyle/>
            <a:p>
              <a:pPr algn="l" eaLnBrk="1" hangingPunct="1"/>
              <a:r>
                <a:rPr lang="en-US" sz="1400"/>
                <a:t>Seq no = 2198</a:t>
              </a:r>
            </a:p>
            <a:p>
              <a:pPr algn="l" eaLnBrk="1" hangingPunct="1"/>
              <a:r>
                <a:rPr lang="en-US" sz="1400"/>
                <a:t>ACK no = 13</a:t>
              </a:r>
            </a:p>
            <a:p>
              <a:pPr algn="l" eaLnBrk="1" hangingPunct="1"/>
              <a:r>
                <a:rPr lang="en-US" sz="1400"/>
                <a:t>SYN = 0</a:t>
              </a:r>
            </a:p>
            <a:p>
              <a:pPr algn="l" eaLnBrk="1" hangingPunct="1"/>
              <a:r>
                <a:rPr lang="en-US" sz="1400"/>
                <a:t>ACK =1</a:t>
              </a:r>
            </a:p>
          </p:txBody>
        </p:sp>
        <p:sp>
          <p:nvSpPr>
            <p:cNvPr id="94224" name="Text Box 15"/>
            <p:cNvSpPr txBox="1">
              <a:spLocks noChangeArrowheads="1"/>
            </p:cNvSpPr>
            <p:nvPr/>
          </p:nvSpPr>
          <p:spPr bwMode="auto">
            <a:xfrm>
              <a:off x="48" y="2858"/>
              <a:ext cx="1002" cy="518"/>
            </a:xfrm>
            <a:prstGeom prst="rect">
              <a:avLst/>
            </a:prstGeom>
            <a:noFill/>
            <a:ln w="9525">
              <a:noFill/>
              <a:miter lim="800000"/>
              <a:headEnd/>
              <a:tailEnd/>
            </a:ln>
          </p:spPr>
          <p:txBody>
            <a:bodyPr wrap="none">
              <a:spAutoFit/>
            </a:bodyPr>
            <a:lstStyle/>
            <a:p>
              <a:pPr algn="l" eaLnBrk="1" hangingPunct="1"/>
              <a:r>
                <a:rPr lang="en-US" sz="2400" dirty="0">
                  <a:latin typeface="Times New Roman" pitchFamily="18" charset="0"/>
                </a:rPr>
                <a:t>Send ACK </a:t>
              </a:r>
            </a:p>
            <a:p>
              <a:pPr algn="l" eaLnBrk="1" hangingPunct="1"/>
              <a:r>
                <a:rPr lang="en-US" sz="2400" dirty="0">
                  <a:latin typeface="Times New Roman" pitchFamily="18" charset="0"/>
                </a:rPr>
                <a:t>(for </a:t>
              </a:r>
              <a:r>
                <a:rPr lang="en-US" sz="2400" dirty="0" err="1">
                  <a:latin typeface="Times New Roman" pitchFamily="18" charset="0"/>
                </a:rPr>
                <a:t>syn</a:t>
              </a:r>
              <a:r>
                <a:rPr lang="en-US" sz="2400" dirty="0">
                  <a:latin typeface="Times New Roman" pitchFamily="18" charset="0"/>
                </a:rPr>
                <a:t>)</a:t>
              </a:r>
            </a:p>
          </p:txBody>
        </p:sp>
        <p:sp>
          <p:nvSpPr>
            <p:cNvPr id="94225" name="Rectangle 25"/>
            <p:cNvSpPr>
              <a:spLocks noChangeArrowheads="1"/>
            </p:cNvSpPr>
            <p:nvPr/>
          </p:nvSpPr>
          <p:spPr bwMode="auto">
            <a:xfrm>
              <a:off x="2407" y="2996"/>
              <a:ext cx="1768" cy="460"/>
            </a:xfrm>
            <a:prstGeom prst="rect">
              <a:avLst/>
            </a:prstGeom>
            <a:noFill/>
            <a:ln w="9525">
              <a:noFill/>
              <a:miter lim="800000"/>
              <a:headEnd/>
              <a:tailEnd/>
            </a:ln>
          </p:spPr>
          <p:txBody>
            <a:bodyPr>
              <a:spAutoFit/>
            </a:bodyPr>
            <a:lstStyle/>
            <a:p>
              <a:r>
                <a:rPr lang="en-US" sz="1400"/>
                <a:t>Although no new data has arrived, the ACK no is incremented (2197 + 1)</a:t>
              </a:r>
            </a:p>
          </p:txBody>
        </p:sp>
        <p:sp>
          <p:nvSpPr>
            <p:cNvPr id="94226" name="Line 26"/>
            <p:cNvSpPr>
              <a:spLocks noChangeShapeType="1"/>
            </p:cNvSpPr>
            <p:nvPr/>
          </p:nvSpPr>
          <p:spPr bwMode="auto">
            <a:xfrm flipH="1">
              <a:off x="1902" y="3216"/>
              <a:ext cx="744" cy="288"/>
            </a:xfrm>
            <a:prstGeom prst="line">
              <a:avLst/>
            </a:prstGeom>
            <a:noFill/>
            <a:ln w="9525">
              <a:solidFill>
                <a:schemeClr val="tx1"/>
              </a:solidFill>
              <a:round/>
              <a:headEnd/>
              <a:tailEnd type="triangle" w="med" len="med"/>
            </a:ln>
          </p:spPr>
          <p:txBody>
            <a:bodyPr wrap="none"/>
            <a:lstStyle/>
            <a:p>
              <a:endParaRPr lang="en-US"/>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4" name="Rectangle 2"/>
          <p:cNvSpPr>
            <a:spLocks noGrp="1" noChangeArrowheads="1"/>
          </p:cNvSpPr>
          <p:nvPr>
            <p:ph type="title"/>
            <p:custDataLst>
              <p:tags r:id="rId2"/>
            </p:custDataLst>
          </p:nvPr>
        </p:nvSpPr>
        <p:spPr>
          <a:xfrm>
            <a:off x="0" y="0"/>
            <a:ext cx="7772400" cy="733425"/>
          </a:xfrm>
        </p:spPr>
        <p:txBody>
          <a:bodyPr>
            <a:normAutofit fontScale="90000"/>
          </a:bodyPr>
          <a:lstStyle/>
          <a:p>
            <a:r>
              <a:rPr lang="en-US"/>
              <a:t>Connection with losses</a:t>
            </a:r>
          </a:p>
        </p:txBody>
      </p:sp>
      <p:sp>
        <p:nvSpPr>
          <p:cNvPr id="95235" name="Line 4"/>
          <p:cNvSpPr>
            <a:spLocks noChangeShapeType="1"/>
          </p:cNvSpPr>
          <p:nvPr>
            <p:custDataLst>
              <p:tags r:id="rId3"/>
            </p:custDataLst>
          </p:nvPr>
        </p:nvSpPr>
        <p:spPr bwMode="auto">
          <a:xfrm flipH="1">
            <a:off x="1458913" y="1171575"/>
            <a:ext cx="9525" cy="5267325"/>
          </a:xfrm>
          <a:prstGeom prst="line">
            <a:avLst/>
          </a:prstGeom>
          <a:noFill/>
          <a:ln w="9525">
            <a:solidFill>
              <a:schemeClr val="tx1"/>
            </a:solidFill>
            <a:round/>
            <a:headEnd/>
            <a:tailEnd type="triangle" w="med" len="med"/>
          </a:ln>
        </p:spPr>
        <p:txBody>
          <a:bodyPr wrap="none"/>
          <a:lstStyle/>
          <a:p>
            <a:endParaRPr lang="en-US"/>
          </a:p>
        </p:txBody>
      </p:sp>
      <p:sp>
        <p:nvSpPr>
          <p:cNvPr id="95236" name="Line 5"/>
          <p:cNvSpPr>
            <a:spLocks noChangeShapeType="1"/>
          </p:cNvSpPr>
          <p:nvPr>
            <p:custDataLst>
              <p:tags r:id="rId4"/>
            </p:custDataLst>
          </p:nvPr>
        </p:nvSpPr>
        <p:spPr bwMode="auto">
          <a:xfrm flipH="1">
            <a:off x="3725863" y="1038225"/>
            <a:ext cx="9525" cy="5267325"/>
          </a:xfrm>
          <a:prstGeom prst="line">
            <a:avLst/>
          </a:prstGeom>
          <a:noFill/>
          <a:ln w="9525">
            <a:solidFill>
              <a:schemeClr val="tx1"/>
            </a:solidFill>
            <a:round/>
            <a:headEnd/>
            <a:tailEnd type="triangle" w="med" len="med"/>
          </a:ln>
        </p:spPr>
        <p:txBody>
          <a:bodyPr wrap="none"/>
          <a:lstStyle/>
          <a:p>
            <a:endParaRPr lang="en-US"/>
          </a:p>
        </p:txBody>
      </p:sp>
      <p:grpSp>
        <p:nvGrpSpPr>
          <p:cNvPr id="2" name="Group 14"/>
          <p:cNvGrpSpPr>
            <a:grpSpLocks/>
          </p:cNvGrpSpPr>
          <p:nvPr>
            <p:custDataLst>
              <p:tags r:id="rId5"/>
            </p:custDataLst>
          </p:nvPr>
        </p:nvGrpSpPr>
        <p:grpSpPr bwMode="auto">
          <a:xfrm>
            <a:off x="1506538" y="1122363"/>
            <a:ext cx="2209800" cy="411162"/>
            <a:chOff x="1470" y="701"/>
            <a:chExt cx="1392" cy="259"/>
          </a:xfrm>
        </p:grpSpPr>
        <p:sp>
          <p:nvSpPr>
            <p:cNvPr id="95276" name="Line 6"/>
            <p:cNvSpPr>
              <a:spLocks noChangeShapeType="1"/>
            </p:cNvSpPr>
            <p:nvPr/>
          </p:nvSpPr>
          <p:spPr bwMode="auto">
            <a:xfrm>
              <a:off x="1470" y="864"/>
              <a:ext cx="1392" cy="96"/>
            </a:xfrm>
            <a:prstGeom prst="line">
              <a:avLst/>
            </a:prstGeom>
            <a:noFill/>
            <a:ln w="9525">
              <a:solidFill>
                <a:schemeClr val="tx1"/>
              </a:solidFill>
              <a:round/>
              <a:headEnd/>
              <a:tailEnd type="triangle" w="med" len="med"/>
            </a:ln>
          </p:spPr>
          <p:txBody>
            <a:bodyPr wrap="none"/>
            <a:lstStyle/>
            <a:p>
              <a:endParaRPr lang="en-US"/>
            </a:p>
          </p:txBody>
        </p:sp>
        <p:sp>
          <p:nvSpPr>
            <p:cNvPr id="95277" name="Text Box 7"/>
            <p:cNvSpPr txBox="1">
              <a:spLocks noChangeArrowheads="1"/>
            </p:cNvSpPr>
            <p:nvPr/>
          </p:nvSpPr>
          <p:spPr bwMode="auto">
            <a:xfrm>
              <a:off x="1553" y="701"/>
              <a:ext cx="388" cy="212"/>
            </a:xfrm>
            <a:prstGeom prst="rect">
              <a:avLst/>
            </a:prstGeom>
            <a:noFill/>
            <a:ln w="9525">
              <a:noFill/>
              <a:miter lim="800000"/>
              <a:headEnd/>
              <a:tailEnd/>
            </a:ln>
          </p:spPr>
          <p:txBody>
            <a:bodyPr wrap="none">
              <a:spAutoFit/>
            </a:bodyPr>
            <a:lstStyle/>
            <a:p>
              <a:r>
                <a:rPr lang="en-US"/>
                <a:t>SYN</a:t>
              </a:r>
            </a:p>
          </p:txBody>
        </p:sp>
      </p:grpSp>
      <p:grpSp>
        <p:nvGrpSpPr>
          <p:cNvPr id="3" name="Group 18"/>
          <p:cNvGrpSpPr>
            <a:grpSpLocks/>
          </p:cNvGrpSpPr>
          <p:nvPr>
            <p:custDataLst>
              <p:tags r:id="rId6"/>
            </p:custDataLst>
          </p:nvPr>
        </p:nvGrpSpPr>
        <p:grpSpPr bwMode="auto">
          <a:xfrm>
            <a:off x="2239963" y="1533525"/>
            <a:ext cx="1485900" cy="371475"/>
            <a:chOff x="1932" y="960"/>
            <a:chExt cx="936" cy="234"/>
          </a:xfrm>
        </p:grpSpPr>
        <p:sp>
          <p:nvSpPr>
            <p:cNvPr id="95273" name="Line 8"/>
            <p:cNvSpPr>
              <a:spLocks noChangeShapeType="1"/>
            </p:cNvSpPr>
            <p:nvPr/>
          </p:nvSpPr>
          <p:spPr bwMode="auto">
            <a:xfrm flipH="1">
              <a:off x="2058" y="960"/>
              <a:ext cx="810" cy="138"/>
            </a:xfrm>
            <a:prstGeom prst="line">
              <a:avLst/>
            </a:prstGeom>
            <a:noFill/>
            <a:ln w="9525">
              <a:solidFill>
                <a:schemeClr val="tx1"/>
              </a:solidFill>
              <a:round/>
              <a:headEnd/>
              <a:tailEnd type="triangle" w="med" len="med"/>
            </a:ln>
          </p:spPr>
          <p:txBody>
            <a:bodyPr wrap="none"/>
            <a:lstStyle/>
            <a:p>
              <a:endParaRPr lang="en-US"/>
            </a:p>
          </p:txBody>
        </p:sp>
        <p:sp>
          <p:nvSpPr>
            <p:cNvPr id="95274" name="Line 9"/>
            <p:cNvSpPr>
              <a:spLocks noChangeShapeType="1"/>
            </p:cNvSpPr>
            <p:nvPr/>
          </p:nvSpPr>
          <p:spPr bwMode="auto">
            <a:xfrm>
              <a:off x="1932" y="1038"/>
              <a:ext cx="162" cy="144"/>
            </a:xfrm>
            <a:prstGeom prst="line">
              <a:avLst/>
            </a:prstGeom>
            <a:noFill/>
            <a:ln w="25400">
              <a:solidFill>
                <a:srgbClr val="FF0000"/>
              </a:solidFill>
              <a:round/>
              <a:headEnd/>
              <a:tailEnd/>
            </a:ln>
          </p:spPr>
          <p:txBody>
            <a:bodyPr wrap="none"/>
            <a:lstStyle/>
            <a:p>
              <a:endParaRPr lang="en-US"/>
            </a:p>
          </p:txBody>
        </p:sp>
        <p:sp>
          <p:nvSpPr>
            <p:cNvPr id="95275" name="Line 10"/>
            <p:cNvSpPr>
              <a:spLocks noChangeShapeType="1"/>
            </p:cNvSpPr>
            <p:nvPr/>
          </p:nvSpPr>
          <p:spPr bwMode="auto">
            <a:xfrm flipV="1">
              <a:off x="1932" y="1032"/>
              <a:ext cx="144" cy="162"/>
            </a:xfrm>
            <a:prstGeom prst="line">
              <a:avLst/>
            </a:prstGeom>
            <a:noFill/>
            <a:ln w="25400">
              <a:solidFill>
                <a:srgbClr val="FF0000"/>
              </a:solidFill>
              <a:round/>
              <a:headEnd/>
              <a:tailEnd/>
            </a:ln>
          </p:spPr>
          <p:txBody>
            <a:bodyPr wrap="none"/>
            <a:lstStyle/>
            <a:p>
              <a:endParaRPr lang="en-US"/>
            </a:p>
          </p:txBody>
        </p:sp>
      </p:grpSp>
      <p:sp>
        <p:nvSpPr>
          <p:cNvPr id="516108" name="Line 12"/>
          <p:cNvSpPr>
            <a:spLocks noChangeShapeType="1"/>
          </p:cNvSpPr>
          <p:nvPr>
            <p:custDataLst>
              <p:tags r:id="rId7"/>
            </p:custDataLst>
          </p:nvPr>
        </p:nvSpPr>
        <p:spPr bwMode="auto">
          <a:xfrm flipH="1">
            <a:off x="801688" y="1371600"/>
            <a:ext cx="628650" cy="0"/>
          </a:xfrm>
          <a:prstGeom prst="line">
            <a:avLst/>
          </a:prstGeom>
          <a:noFill/>
          <a:ln w="9525">
            <a:solidFill>
              <a:schemeClr val="tx1"/>
            </a:solidFill>
            <a:round/>
            <a:headEnd/>
            <a:tailEnd/>
          </a:ln>
        </p:spPr>
        <p:txBody>
          <a:bodyPr wrap="none"/>
          <a:lstStyle/>
          <a:p>
            <a:endParaRPr lang="en-US"/>
          </a:p>
        </p:txBody>
      </p:sp>
      <p:grpSp>
        <p:nvGrpSpPr>
          <p:cNvPr id="4" name="Group 46"/>
          <p:cNvGrpSpPr>
            <a:grpSpLocks/>
          </p:cNvGrpSpPr>
          <p:nvPr>
            <p:custDataLst>
              <p:tags r:id="rId8"/>
            </p:custDataLst>
          </p:nvPr>
        </p:nvGrpSpPr>
        <p:grpSpPr bwMode="auto">
          <a:xfrm>
            <a:off x="669925" y="1570038"/>
            <a:ext cx="750888" cy="544512"/>
            <a:chOff x="422" y="989"/>
            <a:chExt cx="473" cy="343"/>
          </a:xfrm>
        </p:grpSpPr>
        <p:sp>
          <p:nvSpPr>
            <p:cNvPr id="95271" name="Text Box 11"/>
            <p:cNvSpPr txBox="1">
              <a:spLocks noChangeArrowheads="1"/>
            </p:cNvSpPr>
            <p:nvPr/>
          </p:nvSpPr>
          <p:spPr bwMode="auto">
            <a:xfrm>
              <a:off x="422" y="989"/>
              <a:ext cx="430" cy="212"/>
            </a:xfrm>
            <a:prstGeom prst="rect">
              <a:avLst/>
            </a:prstGeom>
            <a:noFill/>
            <a:ln w="9525">
              <a:noFill/>
              <a:miter lim="800000"/>
              <a:headEnd/>
              <a:tailEnd/>
            </a:ln>
          </p:spPr>
          <p:txBody>
            <a:bodyPr wrap="none">
              <a:spAutoFit/>
            </a:bodyPr>
            <a:lstStyle/>
            <a:p>
              <a:r>
                <a:rPr lang="en-US"/>
                <a:t>3 sec</a:t>
              </a:r>
            </a:p>
          </p:txBody>
        </p:sp>
        <p:sp>
          <p:nvSpPr>
            <p:cNvPr id="95272" name="Line 13"/>
            <p:cNvSpPr>
              <a:spLocks noChangeShapeType="1"/>
            </p:cNvSpPr>
            <p:nvPr/>
          </p:nvSpPr>
          <p:spPr bwMode="auto">
            <a:xfrm flipH="1">
              <a:off x="499" y="1332"/>
              <a:ext cx="396" cy="0"/>
            </a:xfrm>
            <a:prstGeom prst="line">
              <a:avLst/>
            </a:prstGeom>
            <a:noFill/>
            <a:ln w="9525">
              <a:solidFill>
                <a:schemeClr val="tx1"/>
              </a:solidFill>
              <a:round/>
              <a:headEnd/>
              <a:tailEnd/>
            </a:ln>
          </p:spPr>
          <p:txBody>
            <a:bodyPr wrap="none"/>
            <a:lstStyle/>
            <a:p>
              <a:endParaRPr lang="en-US"/>
            </a:p>
          </p:txBody>
        </p:sp>
      </p:grpSp>
      <p:grpSp>
        <p:nvGrpSpPr>
          <p:cNvPr id="5" name="Group 15"/>
          <p:cNvGrpSpPr>
            <a:grpSpLocks/>
          </p:cNvGrpSpPr>
          <p:nvPr>
            <p:custDataLst>
              <p:tags r:id="rId9"/>
            </p:custDataLst>
          </p:nvPr>
        </p:nvGrpSpPr>
        <p:grpSpPr bwMode="auto">
          <a:xfrm>
            <a:off x="1497013" y="1874838"/>
            <a:ext cx="2209800" cy="411162"/>
            <a:chOff x="1470" y="701"/>
            <a:chExt cx="1392" cy="259"/>
          </a:xfrm>
        </p:grpSpPr>
        <p:sp>
          <p:nvSpPr>
            <p:cNvPr id="95269" name="Line 16"/>
            <p:cNvSpPr>
              <a:spLocks noChangeShapeType="1"/>
            </p:cNvSpPr>
            <p:nvPr/>
          </p:nvSpPr>
          <p:spPr bwMode="auto">
            <a:xfrm>
              <a:off x="1470" y="864"/>
              <a:ext cx="1392" cy="96"/>
            </a:xfrm>
            <a:prstGeom prst="line">
              <a:avLst/>
            </a:prstGeom>
            <a:noFill/>
            <a:ln w="9525">
              <a:solidFill>
                <a:schemeClr val="tx1"/>
              </a:solidFill>
              <a:round/>
              <a:headEnd/>
              <a:tailEnd type="triangle" w="med" len="med"/>
            </a:ln>
          </p:spPr>
          <p:txBody>
            <a:bodyPr wrap="none"/>
            <a:lstStyle/>
            <a:p>
              <a:endParaRPr lang="en-US"/>
            </a:p>
          </p:txBody>
        </p:sp>
        <p:sp>
          <p:nvSpPr>
            <p:cNvPr id="95270" name="Text Box 17"/>
            <p:cNvSpPr txBox="1">
              <a:spLocks noChangeArrowheads="1"/>
            </p:cNvSpPr>
            <p:nvPr/>
          </p:nvSpPr>
          <p:spPr bwMode="auto">
            <a:xfrm>
              <a:off x="1553" y="701"/>
              <a:ext cx="388" cy="212"/>
            </a:xfrm>
            <a:prstGeom prst="rect">
              <a:avLst/>
            </a:prstGeom>
            <a:noFill/>
            <a:ln w="9525">
              <a:noFill/>
              <a:miter lim="800000"/>
              <a:headEnd/>
              <a:tailEnd/>
            </a:ln>
          </p:spPr>
          <p:txBody>
            <a:bodyPr wrap="none">
              <a:spAutoFit/>
            </a:bodyPr>
            <a:lstStyle/>
            <a:p>
              <a:r>
                <a:rPr lang="en-US"/>
                <a:t>SYN</a:t>
              </a:r>
            </a:p>
          </p:txBody>
        </p:sp>
      </p:grpSp>
      <p:sp>
        <p:nvSpPr>
          <p:cNvPr id="516115" name="Text Box 19"/>
          <p:cNvSpPr txBox="1">
            <a:spLocks noChangeArrowheads="1"/>
          </p:cNvSpPr>
          <p:nvPr>
            <p:custDataLst>
              <p:tags r:id="rId10"/>
            </p:custDataLst>
          </p:nvPr>
        </p:nvSpPr>
        <p:spPr bwMode="auto">
          <a:xfrm>
            <a:off x="377825" y="2408238"/>
            <a:ext cx="1154113" cy="336550"/>
          </a:xfrm>
          <a:prstGeom prst="rect">
            <a:avLst/>
          </a:prstGeom>
          <a:noFill/>
          <a:ln w="9525">
            <a:noFill/>
            <a:miter lim="800000"/>
            <a:headEnd/>
            <a:tailEnd/>
          </a:ln>
        </p:spPr>
        <p:txBody>
          <a:bodyPr wrap="none">
            <a:spAutoFit/>
          </a:bodyPr>
          <a:lstStyle/>
          <a:p>
            <a:r>
              <a:rPr lang="en-US"/>
              <a:t>2x3=6 sec</a:t>
            </a:r>
          </a:p>
        </p:txBody>
      </p:sp>
      <p:grpSp>
        <p:nvGrpSpPr>
          <p:cNvPr id="6" name="Group 20"/>
          <p:cNvGrpSpPr>
            <a:grpSpLocks/>
          </p:cNvGrpSpPr>
          <p:nvPr>
            <p:custDataLst>
              <p:tags r:id="rId11"/>
            </p:custDataLst>
          </p:nvPr>
        </p:nvGrpSpPr>
        <p:grpSpPr bwMode="auto">
          <a:xfrm>
            <a:off x="2239963" y="2343150"/>
            <a:ext cx="1485900" cy="371475"/>
            <a:chOff x="1932" y="960"/>
            <a:chExt cx="936" cy="234"/>
          </a:xfrm>
        </p:grpSpPr>
        <p:sp>
          <p:nvSpPr>
            <p:cNvPr id="95266" name="Line 21"/>
            <p:cNvSpPr>
              <a:spLocks noChangeShapeType="1"/>
            </p:cNvSpPr>
            <p:nvPr/>
          </p:nvSpPr>
          <p:spPr bwMode="auto">
            <a:xfrm flipH="1">
              <a:off x="2058" y="960"/>
              <a:ext cx="810" cy="138"/>
            </a:xfrm>
            <a:prstGeom prst="line">
              <a:avLst/>
            </a:prstGeom>
            <a:noFill/>
            <a:ln w="9525">
              <a:solidFill>
                <a:schemeClr val="tx1"/>
              </a:solidFill>
              <a:round/>
              <a:headEnd/>
              <a:tailEnd type="triangle" w="med" len="med"/>
            </a:ln>
          </p:spPr>
          <p:txBody>
            <a:bodyPr wrap="none"/>
            <a:lstStyle/>
            <a:p>
              <a:endParaRPr lang="en-US"/>
            </a:p>
          </p:txBody>
        </p:sp>
        <p:sp>
          <p:nvSpPr>
            <p:cNvPr id="95267" name="Line 22"/>
            <p:cNvSpPr>
              <a:spLocks noChangeShapeType="1"/>
            </p:cNvSpPr>
            <p:nvPr/>
          </p:nvSpPr>
          <p:spPr bwMode="auto">
            <a:xfrm>
              <a:off x="1932" y="1038"/>
              <a:ext cx="162" cy="144"/>
            </a:xfrm>
            <a:prstGeom prst="line">
              <a:avLst/>
            </a:prstGeom>
            <a:noFill/>
            <a:ln w="25400">
              <a:solidFill>
                <a:srgbClr val="FF0000"/>
              </a:solidFill>
              <a:round/>
              <a:headEnd/>
              <a:tailEnd/>
            </a:ln>
          </p:spPr>
          <p:txBody>
            <a:bodyPr wrap="none"/>
            <a:lstStyle/>
            <a:p>
              <a:endParaRPr lang="en-US"/>
            </a:p>
          </p:txBody>
        </p:sp>
        <p:sp>
          <p:nvSpPr>
            <p:cNvPr id="95268" name="Line 23"/>
            <p:cNvSpPr>
              <a:spLocks noChangeShapeType="1"/>
            </p:cNvSpPr>
            <p:nvPr/>
          </p:nvSpPr>
          <p:spPr bwMode="auto">
            <a:xfrm flipV="1">
              <a:off x="1932" y="1032"/>
              <a:ext cx="144" cy="162"/>
            </a:xfrm>
            <a:prstGeom prst="line">
              <a:avLst/>
            </a:prstGeom>
            <a:noFill/>
            <a:ln w="25400">
              <a:solidFill>
                <a:srgbClr val="FF0000"/>
              </a:solidFill>
              <a:round/>
              <a:headEnd/>
              <a:tailEnd/>
            </a:ln>
          </p:spPr>
          <p:txBody>
            <a:bodyPr wrap="none"/>
            <a:lstStyle/>
            <a:p>
              <a:endParaRPr lang="en-US"/>
            </a:p>
          </p:txBody>
        </p:sp>
      </p:grpSp>
      <p:grpSp>
        <p:nvGrpSpPr>
          <p:cNvPr id="7" name="Group 24"/>
          <p:cNvGrpSpPr>
            <a:grpSpLocks/>
          </p:cNvGrpSpPr>
          <p:nvPr>
            <p:custDataLst>
              <p:tags r:id="rId12"/>
            </p:custDataLst>
          </p:nvPr>
        </p:nvGrpSpPr>
        <p:grpSpPr bwMode="auto">
          <a:xfrm>
            <a:off x="1439863" y="2855913"/>
            <a:ext cx="2209800" cy="411162"/>
            <a:chOff x="1470" y="701"/>
            <a:chExt cx="1392" cy="259"/>
          </a:xfrm>
        </p:grpSpPr>
        <p:sp>
          <p:nvSpPr>
            <p:cNvPr id="95264" name="Line 25"/>
            <p:cNvSpPr>
              <a:spLocks noChangeShapeType="1"/>
            </p:cNvSpPr>
            <p:nvPr/>
          </p:nvSpPr>
          <p:spPr bwMode="auto">
            <a:xfrm>
              <a:off x="1470" y="864"/>
              <a:ext cx="1392" cy="96"/>
            </a:xfrm>
            <a:prstGeom prst="line">
              <a:avLst/>
            </a:prstGeom>
            <a:noFill/>
            <a:ln w="9525">
              <a:solidFill>
                <a:schemeClr val="tx1"/>
              </a:solidFill>
              <a:round/>
              <a:headEnd/>
              <a:tailEnd type="triangle" w="med" len="med"/>
            </a:ln>
          </p:spPr>
          <p:txBody>
            <a:bodyPr wrap="none"/>
            <a:lstStyle/>
            <a:p>
              <a:endParaRPr lang="en-US"/>
            </a:p>
          </p:txBody>
        </p:sp>
        <p:sp>
          <p:nvSpPr>
            <p:cNvPr id="95265" name="Text Box 26"/>
            <p:cNvSpPr txBox="1">
              <a:spLocks noChangeArrowheads="1"/>
            </p:cNvSpPr>
            <p:nvPr/>
          </p:nvSpPr>
          <p:spPr bwMode="auto">
            <a:xfrm>
              <a:off x="1553" y="701"/>
              <a:ext cx="388" cy="212"/>
            </a:xfrm>
            <a:prstGeom prst="rect">
              <a:avLst/>
            </a:prstGeom>
            <a:noFill/>
            <a:ln w="9525">
              <a:noFill/>
              <a:miter lim="800000"/>
              <a:headEnd/>
              <a:tailEnd/>
            </a:ln>
          </p:spPr>
          <p:txBody>
            <a:bodyPr wrap="none">
              <a:spAutoFit/>
            </a:bodyPr>
            <a:lstStyle/>
            <a:p>
              <a:r>
                <a:rPr lang="en-US"/>
                <a:t>SYN</a:t>
              </a:r>
            </a:p>
          </p:txBody>
        </p:sp>
      </p:grpSp>
      <p:grpSp>
        <p:nvGrpSpPr>
          <p:cNvPr id="8" name="Group 27"/>
          <p:cNvGrpSpPr>
            <a:grpSpLocks/>
          </p:cNvGrpSpPr>
          <p:nvPr>
            <p:custDataLst>
              <p:tags r:id="rId13"/>
            </p:custDataLst>
          </p:nvPr>
        </p:nvGrpSpPr>
        <p:grpSpPr bwMode="auto">
          <a:xfrm>
            <a:off x="2239963" y="3429000"/>
            <a:ext cx="1485900" cy="371475"/>
            <a:chOff x="1932" y="960"/>
            <a:chExt cx="936" cy="234"/>
          </a:xfrm>
        </p:grpSpPr>
        <p:sp>
          <p:nvSpPr>
            <p:cNvPr id="95261" name="Line 28"/>
            <p:cNvSpPr>
              <a:spLocks noChangeShapeType="1"/>
            </p:cNvSpPr>
            <p:nvPr/>
          </p:nvSpPr>
          <p:spPr bwMode="auto">
            <a:xfrm flipH="1">
              <a:off x="2058" y="960"/>
              <a:ext cx="810" cy="138"/>
            </a:xfrm>
            <a:prstGeom prst="line">
              <a:avLst/>
            </a:prstGeom>
            <a:noFill/>
            <a:ln w="9525">
              <a:solidFill>
                <a:schemeClr val="tx1"/>
              </a:solidFill>
              <a:round/>
              <a:headEnd/>
              <a:tailEnd type="triangle" w="med" len="med"/>
            </a:ln>
          </p:spPr>
          <p:txBody>
            <a:bodyPr wrap="none"/>
            <a:lstStyle/>
            <a:p>
              <a:endParaRPr lang="en-US"/>
            </a:p>
          </p:txBody>
        </p:sp>
        <p:sp>
          <p:nvSpPr>
            <p:cNvPr id="95262" name="Line 29"/>
            <p:cNvSpPr>
              <a:spLocks noChangeShapeType="1"/>
            </p:cNvSpPr>
            <p:nvPr/>
          </p:nvSpPr>
          <p:spPr bwMode="auto">
            <a:xfrm>
              <a:off x="1932" y="1038"/>
              <a:ext cx="162" cy="144"/>
            </a:xfrm>
            <a:prstGeom prst="line">
              <a:avLst/>
            </a:prstGeom>
            <a:noFill/>
            <a:ln w="25400">
              <a:solidFill>
                <a:srgbClr val="FF0000"/>
              </a:solidFill>
              <a:round/>
              <a:headEnd/>
              <a:tailEnd/>
            </a:ln>
          </p:spPr>
          <p:txBody>
            <a:bodyPr wrap="none"/>
            <a:lstStyle/>
            <a:p>
              <a:endParaRPr lang="en-US"/>
            </a:p>
          </p:txBody>
        </p:sp>
        <p:sp>
          <p:nvSpPr>
            <p:cNvPr id="95263" name="Line 30"/>
            <p:cNvSpPr>
              <a:spLocks noChangeShapeType="1"/>
            </p:cNvSpPr>
            <p:nvPr/>
          </p:nvSpPr>
          <p:spPr bwMode="auto">
            <a:xfrm flipV="1">
              <a:off x="1932" y="1032"/>
              <a:ext cx="144" cy="162"/>
            </a:xfrm>
            <a:prstGeom prst="line">
              <a:avLst/>
            </a:prstGeom>
            <a:noFill/>
            <a:ln w="25400">
              <a:solidFill>
                <a:srgbClr val="FF0000"/>
              </a:solidFill>
              <a:round/>
              <a:headEnd/>
              <a:tailEnd/>
            </a:ln>
          </p:spPr>
          <p:txBody>
            <a:bodyPr wrap="none"/>
            <a:lstStyle/>
            <a:p>
              <a:endParaRPr lang="en-US"/>
            </a:p>
          </p:txBody>
        </p:sp>
      </p:grpSp>
      <p:sp>
        <p:nvSpPr>
          <p:cNvPr id="516127" name="Text Box 31"/>
          <p:cNvSpPr txBox="1">
            <a:spLocks noChangeArrowheads="1"/>
          </p:cNvSpPr>
          <p:nvPr>
            <p:custDataLst>
              <p:tags r:id="rId14"/>
            </p:custDataLst>
          </p:nvPr>
        </p:nvSpPr>
        <p:spPr bwMode="auto">
          <a:xfrm>
            <a:off x="452438" y="3522663"/>
            <a:ext cx="774700" cy="336550"/>
          </a:xfrm>
          <a:prstGeom prst="rect">
            <a:avLst/>
          </a:prstGeom>
          <a:noFill/>
          <a:ln w="9525">
            <a:noFill/>
            <a:miter lim="800000"/>
            <a:headEnd/>
            <a:tailEnd/>
          </a:ln>
        </p:spPr>
        <p:txBody>
          <a:bodyPr wrap="none">
            <a:spAutoFit/>
          </a:bodyPr>
          <a:lstStyle/>
          <a:p>
            <a:r>
              <a:rPr lang="en-US"/>
              <a:t>12 sec</a:t>
            </a:r>
          </a:p>
        </p:txBody>
      </p:sp>
      <p:grpSp>
        <p:nvGrpSpPr>
          <p:cNvPr id="9" name="Group 44"/>
          <p:cNvGrpSpPr>
            <a:grpSpLocks/>
          </p:cNvGrpSpPr>
          <p:nvPr>
            <p:custDataLst>
              <p:tags r:id="rId15"/>
            </p:custDataLst>
          </p:nvPr>
        </p:nvGrpSpPr>
        <p:grpSpPr bwMode="auto">
          <a:xfrm>
            <a:off x="601663" y="4276725"/>
            <a:ext cx="114300" cy="603250"/>
            <a:chOff x="900" y="2688"/>
            <a:chExt cx="72" cy="380"/>
          </a:xfrm>
        </p:grpSpPr>
        <p:sp>
          <p:nvSpPr>
            <p:cNvPr id="95258" name="Oval 32"/>
            <p:cNvSpPr>
              <a:spLocks noChangeArrowheads="1"/>
            </p:cNvSpPr>
            <p:nvPr/>
          </p:nvSpPr>
          <p:spPr bwMode="auto">
            <a:xfrm>
              <a:off x="900" y="2688"/>
              <a:ext cx="72" cy="56"/>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5259" name="Oval 33"/>
            <p:cNvSpPr>
              <a:spLocks noChangeArrowheads="1"/>
            </p:cNvSpPr>
            <p:nvPr/>
          </p:nvSpPr>
          <p:spPr bwMode="auto">
            <a:xfrm>
              <a:off x="900" y="2838"/>
              <a:ext cx="72" cy="56"/>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5260" name="Oval 34"/>
            <p:cNvSpPr>
              <a:spLocks noChangeArrowheads="1"/>
            </p:cNvSpPr>
            <p:nvPr/>
          </p:nvSpPr>
          <p:spPr bwMode="auto">
            <a:xfrm>
              <a:off x="900" y="3012"/>
              <a:ext cx="72" cy="56"/>
            </a:xfrm>
            <a:prstGeom prst="ellipse">
              <a:avLst/>
            </a:prstGeom>
            <a:solidFill>
              <a:schemeClr val="accent1"/>
            </a:solidFill>
            <a:ln w="9525">
              <a:solidFill>
                <a:schemeClr val="tx1"/>
              </a:solidFill>
              <a:round/>
              <a:headEnd/>
              <a:tailEnd/>
            </a:ln>
          </p:spPr>
          <p:txBody>
            <a:bodyPr wrap="none" anchor="ctr"/>
            <a:lstStyle/>
            <a:p>
              <a:endParaRPr lang="en-US"/>
            </a:p>
          </p:txBody>
        </p:sp>
      </p:grpSp>
      <p:grpSp>
        <p:nvGrpSpPr>
          <p:cNvPr id="10" name="Group 35"/>
          <p:cNvGrpSpPr>
            <a:grpSpLocks/>
          </p:cNvGrpSpPr>
          <p:nvPr>
            <p:custDataLst>
              <p:tags r:id="rId16"/>
            </p:custDataLst>
          </p:nvPr>
        </p:nvGrpSpPr>
        <p:grpSpPr bwMode="auto">
          <a:xfrm>
            <a:off x="1468438" y="4865688"/>
            <a:ext cx="2209800" cy="411162"/>
            <a:chOff x="1470" y="701"/>
            <a:chExt cx="1392" cy="259"/>
          </a:xfrm>
        </p:grpSpPr>
        <p:sp>
          <p:nvSpPr>
            <p:cNvPr id="95256" name="Line 36"/>
            <p:cNvSpPr>
              <a:spLocks noChangeShapeType="1"/>
            </p:cNvSpPr>
            <p:nvPr/>
          </p:nvSpPr>
          <p:spPr bwMode="auto">
            <a:xfrm>
              <a:off x="1470" y="864"/>
              <a:ext cx="1392" cy="96"/>
            </a:xfrm>
            <a:prstGeom prst="line">
              <a:avLst/>
            </a:prstGeom>
            <a:noFill/>
            <a:ln w="9525">
              <a:solidFill>
                <a:schemeClr val="tx1"/>
              </a:solidFill>
              <a:round/>
              <a:headEnd/>
              <a:tailEnd type="triangle" w="med" len="med"/>
            </a:ln>
          </p:spPr>
          <p:txBody>
            <a:bodyPr wrap="none"/>
            <a:lstStyle/>
            <a:p>
              <a:endParaRPr lang="en-US"/>
            </a:p>
          </p:txBody>
        </p:sp>
        <p:sp>
          <p:nvSpPr>
            <p:cNvPr id="95257" name="Text Box 37"/>
            <p:cNvSpPr txBox="1">
              <a:spLocks noChangeArrowheads="1"/>
            </p:cNvSpPr>
            <p:nvPr/>
          </p:nvSpPr>
          <p:spPr bwMode="auto">
            <a:xfrm>
              <a:off x="1553" y="701"/>
              <a:ext cx="388" cy="212"/>
            </a:xfrm>
            <a:prstGeom prst="rect">
              <a:avLst/>
            </a:prstGeom>
            <a:noFill/>
            <a:ln w="9525">
              <a:noFill/>
              <a:miter lim="800000"/>
              <a:headEnd/>
              <a:tailEnd/>
            </a:ln>
          </p:spPr>
          <p:txBody>
            <a:bodyPr wrap="none">
              <a:spAutoFit/>
            </a:bodyPr>
            <a:lstStyle/>
            <a:p>
              <a:r>
                <a:rPr lang="en-US"/>
                <a:t>SYN</a:t>
              </a:r>
            </a:p>
          </p:txBody>
        </p:sp>
      </p:grpSp>
      <p:grpSp>
        <p:nvGrpSpPr>
          <p:cNvPr id="11" name="Group 38"/>
          <p:cNvGrpSpPr>
            <a:grpSpLocks/>
          </p:cNvGrpSpPr>
          <p:nvPr>
            <p:custDataLst>
              <p:tags r:id="rId17"/>
            </p:custDataLst>
          </p:nvPr>
        </p:nvGrpSpPr>
        <p:grpSpPr bwMode="auto">
          <a:xfrm>
            <a:off x="2278063" y="5381625"/>
            <a:ext cx="1485900" cy="371475"/>
            <a:chOff x="1932" y="960"/>
            <a:chExt cx="936" cy="234"/>
          </a:xfrm>
        </p:grpSpPr>
        <p:sp>
          <p:nvSpPr>
            <p:cNvPr id="95253" name="Line 39"/>
            <p:cNvSpPr>
              <a:spLocks noChangeShapeType="1"/>
            </p:cNvSpPr>
            <p:nvPr/>
          </p:nvSpPr>
          <p:spPr bwMode="auto">
            <a:xfrm flipH="1">
              <a:off x="2058" y="960"/>
              <a:ext cx="810" cy="138"/>
            </a:xfrm>
            <a:prstGeom prst="line">
              <a:avLst/>
            </a:prstGeom>
            <a:noFill/>
            <a:ln w="9525">
              <a:solidFill>
                <a:schemeClr val="tx1"/>
              </a:solidFill>
              <a:round/>
              <a:headEnd/>
              <a:tailEnd type="triangle" w="med" len="med"/>
            </a:ln>
          </p:spPr>
          <p:txBody>
            <a:bodyPr wrap="none"/>
            <a:lstStyle/>
            <a:p>
              <a:endParaRPr lang="en-US"/>
            </a:p>
          </p:txBody>
        </p:sp>
        <p:sp>
          <p:nvSpPr>
            <p:cNvPr id="95254" name="Line 40"/>
            <p:cNvSpPr>
              <a:spLocks noChangeShapeType="1"/>
            </p:cNvSpPr>
            <p:nvPr/>
          </p:nvSpPr>
          <p:spPr bwMode="auto">
            <a:xfrm>
              <a:off x="1932" y="1038"/>
              <a:ext cx="162" cy="144"/>
            </a:xfrm>
            <a:prstGeom prst="line">
              <a:avLst/>
            </a:prstGeom>
            <a:noFill/>
            <a:ln w="25400">
              <a:solidFill>
                <a:srgbClr val="FF0000"/>
              </a:solidFill>
              <a:round/>
              <a:headEnd/>
              <a:tailEnd/>
            </a:ln>
          </p:spPr>
          <p:txBody>
            <a:bodyPr wrap="none"/>
            <a:lstStyle/>
            <a:p>
              <a:endParaRPr lang="en-US"/>
            </a:p>
          </p:txBody>
        </p:sp>
        <p:sp>
          <p:nvSpPr>
            <p:cNvPr id="95255" name="Line 41"/>
            <p:cNvSpPr>
              <a:spLocks noChangeShapeType="1"/>
            </p:cNvSpPr>
            <p:nvPr/>
          </p:nvSpPr>
          <p:spPr bwMode="auto">
            <a:xfrm flipV="1">
              <a:off x="1932" y="1032"/>
              <a:ext cx="144" cy="162"/>
            </a:xfrm>
            <a:prstGeom prst="line">
              <a:avLst/>
            </a:prstGeom>
            <a:noFill/>
            <a:ln w="25400">
              <a:solidFill>
                <a:srgbClr val="FF0000"/>
              </a:solidFill>
              <a:round/>
              <a:headEnd/>
              <a:tailEnd/>
            </a:ln>
          </p:spPr>
          <p:txBody>
            <a:bodyPr wrap="none"/>
            <a:lstStyle/>
            <a:p>
              <a:endParaRPr lang="en-US"/>
            </a:p>
          </p:txBody>
        </p:sp>
      </p:grpSp>
      <p:sp>
        <p:nvSpPr>
          <p:cNvPr id="516138" name="Text Box 42"/>
          <p:cNvSpPr txBox="1">
            <a:spLocks noChangeArrowheads="1"/>
          </p:cNvSpPr>
          <p:nvPr>
            <p:custDataLst>
              <p:tags r:id="rId18"/>
            </p:custDataLst>
          </p:nvPr>
        </p:nvSpPr>
        <p:spPr bwMode="auto">
          <a:xfrm>
            <a:off x="446088" y="5427663"/>
            <a:ext cx="806450" cy="336550"/>
          </a:xfrm>
          <a:prstGeom prst="rect">
            <a:avLst/>
          </a:prstGeom>
          <a:noFill/>
          <a:ln w="9525">
            <a:noFill/>
            <a:miter lim="800000"/>
            <a:headEnd/>
            <a:tailEnd/>
          </a:ln>
        </p:spPr>
        <p:txBody>
          <a:bodyPr wrap="none">
            <a:spAutoFit/>
          </a:bodyPr>
          <a:lstStyle/>
          <a:p>
            <a:r>
              <a:rPr lang="en-US"/>
              <a:t>64 sec</a:t>
            </a:r>
          </a:p>
        </p:txBody>
      </p:sp>
      <p:sp>
        <p:nvSpPr>
          <p:cNvPr id="516139" name="Text Box 43"/>
          <p:cNvSpPr txBox="1">
            <a:spLocks noChangeArrowheads="1"/>
          </p:cNvSpPr>
          <p:nvPr>
            <p:custDataLst>
              <p:tags r:id="rId19"/>
            </p:custDataLst>
          </p:nvPr>
        </p:nvSpPr>
        <p:spPr bwMode="auto">
          <a:xfrm>
            <a:off x="0" y="5989638"/>
            <a:ext cx="863600" cy="336550"/>
          </a:xfrm>
          <a:prstGeom prst="rect">
            <a:avLst/>
          </a:prstGeom>
          <a:noFill/>
          <a:ln w="9525">
            <a:noFill/>
            <a:miter lim="800000"/>
            <a:headEnd/>
            <a:tailEnd/>
          </a:ln>
        </p:spPr>
        <p:txBody>
          <a:bodyPr wrap="none">
            <a:spAutoFit/>
          </a:bodyPr>
          <a:lstStyle/>
          <a:p>
            <a:r>
              <a:rPr lang="en-US"/>
              <a:t>Give up</a:t>
            </a:r>
          </a:p>
        </p:txBody>
      </p:sp>
      <p:sp>
        <p:nvSpPr>
          <p:cNvPr id="516141" name="Text Box 45"/>
          <p:cNvSpPr txBox="1">
            <a:spLocks noChangeArrowheads="1"/>
          </p:cNvSpPr>
          <p:nvPr>
            <p:custDataLst>
              <p:tags r:id="rId20"/>
            </p:custDataLst>
          </p:nvPr>
        </p:nvSpPr>
        <p:spPr bwMode="auto">
          <a:xfrm>
            <a:off x="5116513" y="1169988"/>
            <a:ext cx="2760662" cy="581025"/>
          </a:xfrm>
          <a:prstGeom prst="rect">
            <a:avLst/>
          </a:prstGeom>
          <a:noFill/>
          <a:ln w="9525">
            <a:noFill/>
            <a:miter lim="800000"/>
            <a:headEnd/>
            <a:tailEnd/>
          </a:ln>
        </p:spPr>
        <p:txBody>
          <a:bodyPr wrap="none">
            <a:spAutoFit/>
          </a:bodyPr>
          <a:lstStyle/>
          <a:p>
            <a:pPr algn="l"/>
            <a:r>
              <a:rPr lang="en-US"/>
              <a:t>Total waiting time</a:t>
            </a:r>
          </a:p>
          <a:p>
            <a:pPr algn="l"/>
            <a:r>
              <a:rPr lang="en-US"/>
              <a:t>3+6+12+24+48+64 = 157sec</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610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161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1612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1613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1613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16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108" grpId="0" animBg="1"/>
      <p:bldP spid="516115" grpId="0"/>
      <p:bldP spid="516127" grpId="0"/>
      <p:bldP spid="516138" grpId="0"/>
      <p:bldP spid="516139" grpId="0"/>
      <p:bldP spid="516141" grpId="0"/>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258" name="Rectangle 2"/>
          <p:cNvSpPr>
            <a:spLocks noGrp="1" noChangeArrowheads="1"/>
          </p:cNvSpPr>
          <p:nvPr>
            <p:ph type="title"/>
            <p:custDataLst>
              <p:tags r:id="rId2"/>
            </p:custDataLst>
          </p:nvPr>
        </p:nvSpPr>
        <p:spPr>
          <a:xfrm>
            <a:off x="0" y="114300"/>
            <a:ext cx="8305800" cy="600075"/>
          </a:xfrm>
        </p:spPr>
        <p:txBody>
          <a:bodyPr>
            <a:normAutofit fontScale="90000"/>
          </a:bodyPr>
          <a:lstStyle/>
          <a:p>
            <a:r>
              <a:rPr lang="en-US" sz="3600"/>
              <a:t>SYN Attack</a:t>
            </a:r>
          </a:p>
        </p:txBody>
      </p:sp>
      <p:sp>
        <p:nvSpPr>
          <p:cNvPr id="96259" name="Line 4"/>
          <p:cNvSpPr>
            <a:spLocks noChangeShapeType="1"/>
          </p:cNvSpPr>
          <p:nvPr>
            <p:custDataLst>
              <p:tags r:id="rId3"/>
            </p:custDataLst>
          </p:nvPr>
        </p:nvSpPr>
        <p:spPr bwMode="auto">
          <a:xfrm flipH="1">
            <a:off x="1458913" y="1171575"/>
            <a:ext cx="9525" cy="4514850"/>
          </a:xfrm>
          <a:prstGeom prst="line">
            <a:avLst/>
          </a:prstGeom>
          <a:noFill/>
          <a:ln w="9525">
            <a:solidFill>
              <a:schemeClr val="tx1"/>
            </a:solidFill>
            <a:round/>
            <a:headEnd/>
            <a:tailEnd type="triangle" w="med" len="med"/>
          </a:ln>
        </p:spPr>
        <p:txBody>
          <a:bodyPr wrap="none"/>
          <a:lstStyle/>
          <a:p>
            <a:endParaRPr lang="en-US"/>
          </a:p>
        </p:txBody>
      </p:sp>
      <p:sp>
        <p:nvSpPr>
          <p:cNvPr id="96260" name="Line 5"/>
          <p:cNvSpPr>
            <a:spLocks noChangeShapeType="1"/>
          </p:cNvSpPr>
          <p:nvPr>
            <p:custDataLst>
              <p:tags r:id="rId4"/>
            </p:custDataLst>
          </p:nvPr>
        </p:nvSpPr>
        <p:spPr bwMode="auto">
          <a:xfrm flipH="1">
            <a:off x="3735388" y="1038225"/>
            <a:ext cx="0" cy="4676775"/>
          </a:xfrm>
          <a:prstGeom prst="line">
            <a:avLst/>
          </a:prstGeom>
          <a:noFill/>
          <a:ln w="9525">
            <a:solidFill>
              <a:schemeClr val="tx1"/>
            </a:solidFill>
            <a:round/>
            <a:headEnd/>
            <a:tailEnd type="triangle" w="med" len="med"/>
          </a:ln>
        </p:spPr>
        <p:txBody>
          <a:bodyPr wrap="none"/>
          <a:lstStyle/>
          <a:p>
            <a:endParaRPr lang="en-US"/>
          </a:p>
        </p:txBody>
      </p:sp>
      <p:sp>
        <p:nvSpPr>
          <p:cNvPr id="96261" name="Text Box 6"/>
          <p:cNvSpPr txBox="1">
            <a:spLocks noChangeArrowheads="1"/>
          </p:cNvSpPr>
          <p:nvPr>
            <p:custDataLst>
              <p:tags r:id="rId5"/>
            </p:custDataLst>
          </p:nvPr>
        </p:nvSpPr>
        <p:spPr bwMode="auto">
          <a:xfrm>
            <a:off x="1039813" y="798513"/>
            <a:ext cx="1008062" cy="336550"/>
          </a:xfrm>
          <a:prstGeom prst="rect">
            <a:avLst/>
          </a:prstGeom>
          <a:noFill/>
          <a:ln w="9525">
            <a:noFill/>
            <a:miter lim="800000"/>
            <a:headEnd/>
            <a:tailEnd/>
          </a:ln>
        </p:spPr>
        <p:txBody>
          <a:bodyPr wrap="none">
            <a:spAutoFit/>
          </a:bodyPr>
          <a:lstStyle/>
          <a:p>
            <a:r>
              <a:rPr lang="en-US"/>
              <a:t>attacker</a:t>
            </a:r>
          </a:p>
        </p:txBody>
      </p:sp>
      <p:grpSp>
        <p:nvGrpSpPr>
          <p:cNvPr id="2" name="Group 13"/>
          <p:cNvGrpSpPr>
            <a:grpSpLocks/>
          </p:cNvGrpSpPr>
          <p:nvPr>
            <p:custDataLst>
              <p:tags r:id="rId6"/>
            </p:custDataLst>
          </p:nvPr>
        </p:nvGrpSpPr>
        <p:grpSpPr bwMode="auto">
          <a:xfrm>
            <a:off x="1457325" y="1084263"/>
            <a:ext cx="2257425" cy="392112"/>
            <a:chOff x="918" y="683"/>
            <a:chExt cx="1422" cy="247"/>
          </a:xfrm>
        </p:grpSpPr>
        <p:sp>
          <p:nvSpPr>
            <p:cNvPr id="96299" name="Line 7"/>
            <p:cNvSpPr>
              <a:spLocks noChangeShapeType="1"/>
            </p:cNvSpPr>
            <p:nvPr/>
          </p:nvSpPr>
          <p:spPr bwMode="auto">
            <a:xfrm>
              <a:off x="918" y="840"/>
              <a:ext cx="1422" cy="90"/>
            </a:xfrm>
            <a:prstGeom prst="line">
              <a:avLst/>
            </a:prstGeom>
            <a:noFill/>
            <a:ln w="9525">
              <a:solidFill>
                <a:schemeClr val="tx1"/>
              </a:solidFill>
              <a:round/>
              <a:headEnd/>
              <a:tailEnd type="triangle" w="med" len="med"/>
            </a:ln>
          </p:spPr>
          <p:txBody>
            <a:bodyPr wrap="none"/>
            <a:lstStyle/>
            <a:p>
              <a:endParaRPr lang="en-US"/>
            </a:p>
          </p:txBody>
        </p:sp>
        <p:sp>
          <p:nvSpPr>
            <p:cNvPr id="96300" name="Text Box 8"/>
            <p:cNvSpPr txBox="1">
              <a:spLocks noChangeArrowheads="1"/>
            </p:cNvSpPr>
            <p:nvPr/>
          </p:nvSpPr>
          <p:spPr bwMode="auto">
            <a:xfrm>
              <a:off x="1043" y="683"/>
              <a:ext cx="388" cy="212"/>
            </a:xfrm>
            <a:prstGeom prst="rect">
              <a:avLst/>
            </a:prstGeom>
            <a:noFill/>
            <a:ln w="9525">
              <a:noFill/>
              <a:miter lim="800000"/>
              <a:headEnd/>
              <a:tailEnd/>
            </a:ln>
          </p:spPr>
          <p:txBody>
            <a:bodyPr wrap="none">
              <a:spAutoFit/>
            </a:bodyPr>
            <a:lstStyle/>
            <a:p>
              <a:r>
                <a:rPr lang="en-US"/>
                <a:t>SYN</a:t>
              </a:r>
            </a:p>
          </p:txBody>
        </p:sp>
      </p:grpSp>
      <p:sp>
        <p:nvSpPr>
          <p:cNvPr id="517129" name="Text Box 9"/>
          <p:cNvSpPr txBox="1">
            <a:spLocks noChangeArrowheads="1"/>
          </p:cNvSpPr>
          <p:nvPr>
            <p:custDataLst>
              <p:tags r:id="rId7"/>
            </p:custDataLst>
          </p:nvPr>
        </p:nvSpPr>
        <p:spPr bwMode="auto">
          <a:xfrm>
            <a:off x="4765675" y="1019175"/>
            <a:ext cx="4210050" cy="639763"/>
          </a:xfrm>
          <a:prstGeom prst="rect">
            <a:avLst/>
          </a:prstGeom>
          <a:noFill/>
          <a:ln w="9525">
            <a:noFill/>
            <a:miter lim="800000"/>
            <a:headEnd/>
            <a:tailEnd/>
          </a:ln>
        </p:spPr>
        <p:txBody>
          <a:bodyPr wrap="none">
            <a:spAutoFit/>
          </a:bodyPr>
          <a:lstStyle/>
          <a:p>
            <a:r>
              <a:rPr lang="en-US" sz="1200"/>
              <a:t>Reserve memory for TCP connection.</a:t>
            </a:r>
          </a:p>
          <a:p>
            <a:r>
              <a:rPr lang="en-US" sz="1200"/>
              <a:t>Must reserve enough for the receiver buffer. </a:t>
            </a:r>
          </a:p>
          <a:p>
            <a:r>
              <a:rPr lang="en-US" sz="1200"/>
              <a:t>And that must be large enough to support high data rate</a:t>
            </a:r>
          </a:p>
        </p:txBody>
      </p:sp>
      <p:sp>
        <p:nvSpPr>
          <p:cNvPr id="517130" name="Line 10"/>
          <p:cNvSpPr>
            <a:spLocks noChangeShapeType="1"/>
          </p:cNvSpPr>
          <p:nvPr>
            <p:custDataLst>
              <p:tags r:id="rId8"/>
            </p:custDataLst>
          </p:nvPr>
        </p:nvSpPr>
        <p:spPr bwMode="auto">
          <a:xfrm flipH="1">
            <a:off x="1485900" y="1609725"/>
            <a:ext cx="2257425" cy="95250"/>
          </a:xfrm>
          <a:prstGeom prst="line">
            <a:avLst/>
          </a:prstGeom>
          <a:noFill/>
          <a:ln w="9525">
            <a:solidFill>
              <a:schemeClr val="tx1"/>
            </a:solidFill>
            <a:round/>
            <a:headEnd/>
            <a:tailEnd type="triangle" w="med" len="med"/>
          </a:ln>
        </p:spPr>
        <p:txBody>
          <a:bodyPr wrap="none"/>
          <a:lstStyle/>
          <a:p>
            <a:endParaRPr lang="en-US"/>
          </a:p>
        </p:txBody>
      </p:sp>
      <p:sp>
        <p:nvSpPr>
          <p:cNvPr id="517131" name="Text Box 11"/>
          <p:cNvSpPr txBox="1">
            <a:spLocks noChangeArrowheads="1"/>
          </p:cNvSpPr>
          <p:nvPr>
            <p:custDataLst>
              <p:tags r:id="rId9"/>
            </p:custDataLst>
          </p:nvPr>
        </p:nvSpPr>
        <p:spPr bwMode="auto">
          <a:xfrm>
            <a:off x="290513" y="1522413"/>
            <a:ext cx="890587" cy="336550"/>
          </a:xfrm>
          <a:prstGeom prst="rect">
            <a:avLst/>
          </a:prstGeom>
          <a:noFill/>
          <a:ln w="9525">
            <a:noFill/>
            <a:miter lim="800000"/>
            <a:headEnd/>
            <a:tailEnd/>
          </a:ln>
        </p:spPr>
        <p:txBody>
          <a:bodyPr wrap="none">
            <a:spAutoFit/>
          </a:bodyPr>
          <a:lstStyle/>
          <a:p>
            <a:r>
              <a:rPr lang="en-US"/>
              <a:t>ignored</a:t>
            </a:r>
          </a:p>
        </p:txBody>
      </p:sp>
      <p:sp>
        <p:nvSpPr>
          <p:cNvPr id="517132" name="Text Box 12"/>
          <p:cNvSpPr txBox="1">
            <a:spLocks noChangeArrowheads="1"/>
          </p:cNvSpPr>
          <p:nvPr>
            <p:custDataLst>
              <p:tags r:id="rId10"/>
            </p:custDataLst>
          </p:nvPr>
        </p:nvSpPr>
        <p:spPr bwMode="auto">
          <a:xfrm>
            <a:off x="1541463" y="1408113"/>
            <a:ext cx="1095375" cy="336550"/>
          </a:xfrm>
          <a:prstGeom prst="rect">
            <a:avLst/>
          </a:prstGeom>
          <a:noFill/>
          <a:ln w="9525">
            <a:noFill/>
            <a:miter lim="800000"/>
            <a:headEnd/>
            <a:tailEnd/>
          </a:ln>
        </p:spPr>
        <p:txBody>
          <a:bodyPr wrap="none">
            <a:spAutoFit/>
          </a:bodyPr>
          <a:lstStyle/>
          <a:p>
            <a:r>
              <a:rPr lang="en-US"/>
              <a:t>SYN-ACK</a:t>
            </a:r>
          </a:p>
        </p:txBody>
      </p:sp>
      <p:grpSp>
        <p:nvGrpSpPr>
          <p:cNvPr id="3" name="Group 14"/>
          <p:cNvGrpSpPr>
            <a:grpSpLocks/>
          </p:cNvGrpSpPr>
          <p:nvPr>
            <p:custDataLst>
              <p:tags r:id="rId11"/>
            </p:custDataLst>
          </p:nvPr>
        </p:nvGrpSpPr>
        <p:grpSpPr bwMode="auto">
          <a:xfrm>
            <a:off x="1466850" y="1712913"/>
            <a:ext cx="2257425" cy="392112"/>
            <a:chOff x="918" y="683"/>
            <a:chExt cx="1422" cy="247"/>
          </a:xfrm>
        </p:grpSpPr>
        <p:sp>
          <p:nvSpPr>
            <p:cNvPr id="96297" name="Line 15"/>
            <p:cNvSpPr>
              <a:spLocks noChangeShapeType="1"/>
            </p:cNvSpPr>
            <p:nvPr/>
          </p:nvSpPr>
          <p:spPr bwMode="auto">
            <a:xfrm>
              <a:off x="918" y="840"/>
              <a:ext cx="1422" cy="90"/>
            </a:xfrm>
            <a:prstGeom prst="line">
              <a:avLst/>
            </a:prstGeom>
            <a:noFill/>
            <a:ln w="9525">
              <a:solidFill>
                <a:schemeClr val="tx1"/>
              </a:solidFill>
              <a:round/>
              <a:headEnd/>
              <a:tailEnd type="triangle" w="med" len="med"/>
            </a:ln>
          </p:spPr>
          <p:txBody>
            <a:bodyPr wrap="none"/>
            <a:lstStyle/>
            <a:p>
              <a:endParaRPr lang="en-US"/>
            </a:p>
          </p:txBody>
        </p:sp>
        <p:sp>
          <p:nvSpPr>
            <p:cNvPr id="96298" name="Text Box 16"/>
            <p:cNvSpPr txBox="1">
              <a:spLocks noChangeArrowheads="1"/>
            </p:cNvSpPr>
            <p:nvPr/>
          </p:nvSpPr>
          <p:spPr bwMode="auto">
            <a:xfrm>
              <a:off x="1043" y="683"/>
              <a:ext cx="388" cy="212"/>
            </a:xfrm>
            <a:prstGeom prst="rect">
              <a:avLst/>
            </a:prstGeom>
            <a:noFill/>
            <a:ln w="9525">
              <a:noFill/>
              <a:miter lim="800000"/>
              <a:headEnd/>
              <a:tailEnd/>
            </a:ln>
          </p:spPr>
          <p:txBody>
            <a:bodyPr wrap="none">
              <a:spAutoFit/>
            </a:bodyPr>
            <a:lstStyle/>
            <a:p>
              <a:r>
                <a:rPr lang="en-US"/>
                <a:t>SYN</a:t>
              </a:r>
            </a:p>
          </p:txBody>
        </p:sp>
      </p:grpSp>
      <p:grpSp>
        <p:nvGrpSpPr>
          <p:cNvPr id="4" name="Group 17"/>
          <p:cNvGrpSpPr>
            <a:grpSpLocks/>
          </p:cNvGrpSpPr>
          <p:nvPr>
            <p:custDataLst>
              <p:tags r:id="rId12"/>
            </p:custDataLst>
          </p:nvPr>
        </p:nvGrpSpPr>
        <p:grpSpPr bwMode="auto">
          <a:xfrm>
            <a:off x="1419225" y="2084388"/>
            <a:ext cx="2257425" cy="392112"/>
            <a:chOff x="918" y="683"/>
            <a:chExt cx="1422" cy="247"/>
          </a:xfrm>
        </p:grpSpPr>
        <p:sp>
          <p:nvSpPr>
            <p:cNvPr id="96295" name="Line 18"/>
            <p:cNvSpPr>
              <a:spLocks noChangeShapeType="1"/>
            </p:cNvSpPr>
            <p:nvPr/>
          </p:nvSpPr>
          <p:spPr bwMode="auto">
            <a:xfrm>
              <a:off x="918" y="840"/>
              <a:ext cx="1422" cy="90"/>
            </a:xfrm>
            <a:prstGeom prst="line">
              <a:avLst/>
            </a:prstGeom>
            <a:noFill/>
            <a:ln w="9525">
              <a:solidFill>
                <a:schemeClr val="tx1"/>
              </a:solidFill>
              <a:round/>
              <a:headEnd/>
              <a:tailEnd type="triangle" w="med" len="med"/>
            </a:ln>
          </p:spPr>
          <p:txBody>
            <a:bodyPr wrap="none"/>
            <a:lstStyle/>
            <a:p>
              <a:endParaRPr lang="en-US"/>
            </a:p>
          </p:txBody>
        </p:sp>
        <p:sp>
          <p:nvSpPr>
            <p:cNvPr id="96296" name="Text Box 19"/>
            <p:cNvSpPr txBox="1">
              <a:spLocks noChangeArrowheads="1"/>
            </p:cNvSpPr>
            <p:nvPr/>
          </p:nvSpPr>
          <p:spPr bwMode="auto">
            <a:xfrm>
              <a:off x="1043" y="683"/>
              <a:ext cx="388" cy="212"/>
            </a:xfrm>
            <a:prstGeom prst="rect">
              <a:avLst/>
            </a:prstGeom>
            <a:noFill/>
            <a:ln w="9525">
              <a:noFill/>
              <a:miter lim="800000"/>
              <a:headEnd/>
              <a:tailEnd/>
            </a:ln>
          </p:spPr>
          <p:txBody>
            <a:bodyPr wrap="none">
              <a:spAutoFit/>
            </a:bodyPr>
            <a:lstStyle/>
            <a:p>
              <a:r>
                <a:rPr lang="en-US"/>
                <a:t>SYN</a:t>
              </a:r>
            </a:p>
          </p:txBody>
        </p:sp>
      </p:grpSp>
      <p:grpSp>
        <p:nvGrpSpPr>
          <p:cNvPr id="5" name="Group 20"/>
          <p:cNvGrpSpPr>
            <a:grpSpLocks/>
          </p:cNvGrpSpPr>
          <p:nvPr>
            <p:custDataLst>
              <p:tags r:id="rId13"/>
            </p:custDataLst>
          </p:nvPr>
        </p:nvGrpSpPr>
        <p:grpSpPr bwMode="auto">
          <a:xfrm>
            <a:off x="1419225" y="2446338"/>
            <a:ext cx="2257425" cy="392112"/>
            <a:chOff x="918" y="683"/>
            <a:chExt cx="1422" cy="247"/>
          </a:xfrm>
        </p:grpSpPr>
        <p:sp>
          <p:nvSpPr>
            <p:cNvPr id="96293" name="Line 21"/>
            <p:cNvSpPr>
              <a:spLocks noChangeShapeType="1"/>
            </p:cNvSpPr>
            <p:nvPr/>
          </p:nvSpPr>
          <p:spPr bwMode="auto">
            <a:xfrm>
              <a:off x="918" y="840"/>
              <a:ext cx="1422" cy="90"/>
            </a:xfrm>
            <a:prstGeom prst="line">
              <a:avLst/>
            </a:prstGeom>
            <a:noFill/>
            <a:ln w="9525">
              <a:solidFill>
                <a:schemeClr val="tx1"/>
              </a:solidFill>
              <a:round/>
              <a:headEnd/>
              <a:tailEnd type="triangle" w="med" len="med"/>
            </a:ln>
          </p:spPr>
          <p:txBody>
            <a:bodyPr wrap="none"/>
            <a:lstStyle/>
            <a:p>
              <a:endParaRPr lang="en-US"/>
            </a:p>
          </p:txBody>
        </p:sp>
        <p:sp>
          <p:nvSpPr>
            <p:cNvPr id="96294" name="Text Box 22"/>
            <p:cNvSpPr txBox="1">
              <a:spLocks noChangeArrowheads="1"/>
            </p:cNvSpPr>
            <p:nvPr/>
          </p:nvSpPr>
          <p:spPr bwMode="auto">
            <a:xfrm>
              <a:off x="1043" y="683"/>
              <a:ext cx="388" cy="212"/>
            </a:xfrm>
            <a:prstGeom prst="rect">
              <a:avLst/>
            </a:prstGeom>
            <a:noFill/>
            <a:ln w="9525">
              <a:noFill/>
              <a:miter lim="800000"/>
              <a:headEnd/>
              <a:tailEnd/>
            </a:ln>
          </p:spPr>
          <p:txBody>
            <a:bodyPr wrap="none">
              <a:spAutoFit/>
            </a:bodyPr>
            <a:lstStyle/>
            <a:p>
              <a:r>
                <a:rPr lang="en-US"/>
                <a:t>SYN</a:t>
              </a:r>
            </a:p>
          </p:txBody>
        </p:sp>
      </p:grpSp>
      <p:grpSp>
        <p:nvGrpSpPr>
          <p:cNvPr id="6" name="Group 23"/>
          <p:cNvGrpSpPr>
            <a:grpSpLocks/>
          </p:cNvGrpSpPr>
          <p:nvPr>
            <p:custDataLst>
              <p:tags r:id="rId14"/>
            </p:custDataLst>
          </p:nvPr>
        </p:nvGrpSpPr>
        <p:grpSpPr bwMode="auto">
          <a:xfrm>
            <a:off x="1438275" y="2874963"/>
            <a:ext cx="2257425" cy="392112"/>
            <a:chOff x="918" y="683"/>
            <a:chExt cx="1422" cy="247"/>
          </a:xfrm>
        </p:grpSpPr>
        <p:sp>
          <p:nvSpPr>
            <p:cNvPr id="96291" name="Line 24"/>
            <p:cNvSpPr>
              <a:spLocks noChangeShapeType="1"/>
            </p:cNvSpPr>
            <p:nvPr/>
          </p:nvSpPr>
          <p:spPr bwMode="auto">
            <a:xfrm>
              <a:off x="918" y="840"/>
              <a:ext cx="1422" cy="90"/>
            </a:xfrm>
            <a:prstGeom prst="line">
              <a:avLst/>
            </a:prstGeom>
            <a:noFill/>
            <a:ln w="9525">
              <a:solidFill>
                <a:schemeClr val="tx1"/>
              </a:solidFill>
              <a:round/>
              <a:headEnd/>
              <a:tailEnd type="triangle" w="med" len="med"/>
            </a:ln>
          </p:spPr>
          <p:txBody>
            <a:bodyPr wrap="none"/>
            <a:lstStyle/>
            <a:p>
              <a:endParaRPr lang="en-US"/>
            </a:p>
          </p:txBody>
        </p:sp>
        <p:sp>
          <p:nvSpPr>
            <p:cNvPr id="96292" name="Text Box 25"/>
            <p:cNvSpPr txBox="1">
              <a:spLocks noChangeArrowheads="1"/>
            </p:cNvSpPr>
            <p:nvPr/>
          </p:nvSpPr>
          <p:spPr bwMode="auto">
            <a:xfrm>
              <a:off x="1043" y="683"/>
              <a:ext cx="388" cy="212"/>
            </a:xfrm>
            <a:prstGeom prst="rect">
              <a:avLst/>
            </a:prstGeom>
            <a:noFill/>
            <a:ln w="9525">
              <a:noFill/>
              <a:miter lim="800000"/>
              <a:headEnd/>
              <a:tailEnd/>
            </a:ln>
          </p:spPr>
          <p:txBody>
            <a:bodyPr wrap="none">
              <a:spAutoFit/>
            </a:bodyPr>
            <a:lstStyle/>
            <a:p>
              <a:r>
                <a:rPr lang="en-US"/>
                <a:t>SYN</a:t>
              </a:r>
            </a:p>
          </p:txBody>
        </p:sp>
      </p:grpSp>
      <p:grpSp>
        <p:nvGrpSpPr>
          <p:cNvPr id="7" name="Group 26"/>
          <p:cNvGrpSpPr>
            <a:grpSpLocks/>
          </p:cNvGrpSpPr>
          <p:nvPr>
            <p:custDataLst>
              <p:tags r:id="rId15"/>
            </p:custDataLst>
          </p:nvPr>
        </p:nvGrpSpPr>
        <p:grpSpPr bwMode="auto">
          <a:xfrm>
            <a:off x="1447800" y="3265488"/>
            <a:ext cx="2257425" cy="392112"/>
            <a:chOff x="918" y="683"/>
            <a:chExt cx="1422" cy="247"/>
          </a:xfrm>
        </p:grpSpPr>
        <p:sp>
          <p:nvSpPr>
            <p:cNvPr id="96289" name="Line 27"/>
            <p:cNvSpPr>
              <a:spLocks noChangeShapeType="1"/>
            </p:cNvSpPr>
            <p:nvPr/>
          </p:nvSpPr>
          <p:spPr bwMode="auto">
            <a:xfrm>
              <a:off x="918" y="840"/>
              <a:ext cx="1422" cy="90"/>
            </a:xfrm>
            <a:prstGeom prst="line">
              <a:avLst/>
            </a:prstGeom>
            <a:noFill/>
            <a:ln w="9525">
              <a:solidFill>
                <a:schemeClr val="tx1"/>
              </a:solidFill>
              <a:round/>
              <a:headEnd/>
              <a:tailEnd type="triangle" w="med" len="med"/>
            </a:ln>
          </p:spPr>
          <p:txBody>
            <a:bodyPr wrap="none"/>
            <a:lstStyle/>
            <a:p>
              <a:endParaRPr lang="en-US"/>
            </a:p>
          </p:txBody>
        </p:sp>
        <p:sp>
          <p:nvSpPr>
            <p:cNvPr id="96290" name="Text Box 28"/>
            <p:cNvSpPr txBox="1">
              <a:spLocks noChangeArrowheads="1"/>
            </p:cNvSpPr>
            <p:nvPr/>
          </p:nvSpPr>
          <p:spPr bwMode="auto">
            <a:xfrm>
              <a:off x="1043" y="683"/>
              <a:ext cx="388" cy="212"/>
            </a:xfrm>
            <a:prstGeom prst="rect">
              <a:avLst/>
            </a:prstGeom>
            <a:noFill/>
            <a:ln w="9525">
              <a:noFill/>
              <a:miter lim="800000"/>
              <a:headEnd/>
              <a:tailEnd/>
            </a:ln>
          </p:spPr>
          <p:txBody>
            <a:bodyPr wrap="none">
              <a:spAutoFit/>
            </a:bodyPr>
            <a:lstStyle/>
            <a:p>
              <a:r>
                <a:rPr lang="en-US"/>
                <a:t>SYN</a:t>
              </a:r>
            </a:p>
          </p:txBody>
        </p:sp>
      </p:grpSp>
      <p:grpSp>
        <p:nvGrpSpPr>
          <p:cNvPr id="8" name="Group 29"/>
          <p:cNvGrpSpPr>
            <a:grpSpLocks/>
          </p:cNvGrpSpPr>
          <p:nvPr>
            <p:custDataLst>
              <p:tags r:id="rId16"/>
            </p:custDataLst>
          </p:nvPr>
        </p:nvGrpSpPr>
        <p:grpSpPr bwMode="auto">
          <a:xfrm>
            <a:off x="1438275" y="3675063"/>
            <a:ext cx="2257425" cy="392112"/>
            <a:chOff x="918" y="683"/>
            <a:chExt cx="1422" cy="247"/>
          </a:xfrm>
        </p:grpSpPr>
        <p:sp>
          <p:nvSpPr>
            <p:cNvPr id="96287" name="Line 30"/>
            <p:cNvSpPr>
              <a:spLocks noChangeShapeType="1"/>
            </p:cNvSpPr>
            <p:nvPr/>
          </p:nvSpPr>
          <p:spPr bwMode="auto">
            <a:xfrm>
              <a:off x="918" y="840"/>
              <a:ext cx="1422" cy="90"/>
            </a:xfrm>
            <a:prstGeom prst="line">
              <a:avLst/>
            </a:prstGeom>
            <a:noFill/>
            <a:ln w="9525">
              <a:solidFill>
                <a:schemeClr val="tx1"/>
              </a:solidFill>
              <a:round/>
              <a:headEnd/>
              <a:tailEnd type="triangle" w="med" len="med"/>
            </a:ln>
          </p:spPr>
          <p:txBody>
            <a:bodyPr wrap="none"/>
            <a:lstStyle/>
            <a:p>
              <a:endParaRPr lang="en-US"/>
            </a:p>
          </p:txBody>
        </p:sp>
        <p:sp>
          <p:nvSpPr>
            <p:cNvPr id="96288" name="Text Box 31"/>
            <p:cNvSpPr txBox="1">
              <a:spLocks noChangeArrowheads="1"/>
            </p:cNvSpPr>
            <p:nvPr/>
          </p:nvSpPr>
          <p:spPr bwMode="auto">
            <a:xfrm>
              <a:off x="1043" y="683"/>
              <a:ext cx="388" cy="212"/>
            </a:xfrm>
            <a:prstGeom prst="rect">
              <a:avLst/>
            </a:prstGeom>
            <a:noFill/>
            <a:ln w="9525">
              <a:noFill/>
              <a:miter lim="800000"/>
              <a:headEnd/>
              <a:tailEnd/>
            </a:ln>
          </p:spPr>
          <p:txBody>
            <a:bodyPr wrap="none">
              <a:spAutoFit/>
            </a:bodyPr>
            <a:lstStyle/>
            <a:p>
              <a:r>
                <a:rPr lang="en-US"/>
                <a:t>SYN</a:t>
              </a:r>
            </a:p>
          </p:txBody>
        </p:sp>
      </p:grpSp>
      <p:grpSp>
        <p:nvGrpSpPr>
          <p:cNvPr id="9" name="Group 32"/>
          <p:cNvGrpSpPr>
            <a:grpSpLocks/>
          </p:cNvGrpSpPr>
          <p:nvPr>
            <p:custDataLst>
              <p:tags r:id="rId17"/>
            </p:custDataLst>
          </p:nvPr>
        </p:nvGrpSpPr>
        <p:grpSpPr bwMode="auto">
          <a:xfrm>
            <a:off x="1457325" y="4084638"/>
            <a:ext cx="2257425" cy="392112"/>
            <a:chOff x="918" y="683"/>
            <a:chExt cx="1422" cy="247"/>
          </a:xfrm>
        </p:grpSpPr>
        <p:sp>
          <p:nvSpPr>
            <p:cNvPr id="96285" name="Line 33"/>
            <p:cNvSpPr>
              <a:spLocks noChangeShapeType="1"/>
            </p:cNvSpPr>
            <p:nvPr/>
          </p:nvSpPr>
          <p:spPr bwMode="auto">
            <a:xfrm>
              <a:off x="918" y="840"/>
              <a:ext cx="1422" cy="90"/>
            </a:xfrm>
            <a:prstGeom prst="line">
              <a:avLst/>
            </a:prstGeom>
            <a:noFill/>
            <a:ln w="9525">
              <a:solidFill>
                <a:schemeClr val="tx1"/>
              </a:solidFill>
              <a:round/>
              <a:headEnd/>
              <a:tailEnd type="triangle" w="med" len="med"/>
            </a:ln>
          </p:spPr>
          <p:txBody>
            <a:bodyPr wrap="none"/>
            <a:lstStyle/>
            <a:p>
              <a:endParaRPr lang="en-US"/>
            </a:p>
          </p:txBody>
        </p:sp>
        <p:sp>
          <p:nvSpPr>
            <p:cNvPr id="96286" name="Text Box 34"/>
            <p:cNvSpPr txBox="1">
              <a:spLocks noChangeArrowheads="1"/>
            </p:cNvSpPr>
            <p:nvPr/>
          </p:nvSpPr>
          <p:spPr bwMode="auto">
            <a:xfrm>
              <a:off x="1043" y="683"/>
              <a:ext cx="388" cy="212"/>
            </a:xfrm>
            <a:prstGeom prst="rect">
              <a:avLst/>
            </a:prstGeom>
            <a:noFill/>
            <a:ln w="9525">
              <a:noFill/>
              <a:miter lim="800000"/>
              <a:headEnd/>
              <a:tailEnd/>
            </a:ln>
          </p:spPr>
          <p:txBody>
            <a:bodyPr wrap="none">
              <a:spAutoFit/>
            </a:bodyPr>
            <a:lstStyle/>
            <a:p>
              <a:r>
                <a:rPr lang="en-US"/>
                <a:t>SYN</a:t>
              </a:r>
            </a:p>
          </p:txBody>
        </p:sp>
      </p:grpSp>
      <p:grpSp>
        <p:nvGrpSpPr>
          <p:cNvPr id="10" name="Group 38"/>
          <p:cNvGrpSpPr>
            <a:grpSpLocks/>
          </p:cNvGrpSpPr>
          <p:nvPr>
            <p:custDataLst>
              <p:tags r:id="rId18"/>
            </p:custDataLst>
          </p:nvPr>
        </p:nvGrpSpPr>
        <p:grpSpPr bwMode="auto">
          <a:xfrm>
            <a:off x="2352675" y="4514850"/>
            <a:ext cx="152400" cy="555625"/>
            <a:chOff x="1482" y="2844"/>
            <a:chExt cx="96" cy="350"/>
          </a:xfrm>
        </p:grpSpPr>
        <p:sp>
          <p:nvSpPr>
            <p:cNvPr id="96282" name="Oval 35"/>
            <p:cNvSpPr>
              <a:spLocks noChangeArrowheads="1"/>
            </p:cNvSpPr>
            <p:nvPr/>
          </p:nvSpPr>
          <p:spPr bwMode="auto">
            <a:xfrm>
              <a:off x="1482" y="2844"/>
              <a:ext cx="96" cy="56"/>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6283" name="Oval 36"/>
            <p:cNvSpPr>
              <a:spLocks noChangeArrowheads="1"/>
            </p:cNvSpPr>
            <p:nvPr/>
          </p:nvSpPr>
          <p:spPr bwMode="auto">
            <a:xfrm>
              <a:off x="1482" y="2994"/>
              <a:ext cx="96" cy="56"/>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6284" name="Oval 37"/>
            <p:cNvSpPr>
              <a:spLocks noChangeArrowheads="1"/>
            </p:cNvSpPr>
            <p:nvPr/>
          </p:nvSpPr>
          <p:spPr bwMode="auto">
            <a:xfrm>
              <a:off x="1482" y="3138"/>
              <a:ext cx="96" cy="56"/>
            </a:xfrm>
            <a:prstGeom prst="ellipse">
              <a:avLst/>
            </a:prstGeom>
            <a:solidFill>
              <a:schemeClr val="accent1"/>
            </a:solidFill>
            <a:ln w="9525">
              <a:solidFill>
                <a:schemeClr val="tx1"/>
              </a:solidFill>
              <a:round/>
              <a:headEnd/>
              <a:tailEnd/>
            </a:ln>
          </p:spPr>
          <p:txBody>
            <a:bodyPr wrap="none" anchor="ctr"/>
            <a:lstStyle/>
            <a:p>
              <a:endParaRPr lang="en-US"/>
            </a:p>
          </p:txBody>
        </p:sp>
      </p:grpSp>
      <p:grpSp>
        <p:nvGrpSpPr>
          <p:cNvPr id="11" name="Group 44"/>
          <p:cNvGrpSpPr>
            <a:grpSpLocks/>
          </p:cNvGrpSpPr>
          <p:nvPr>
            <p:custDataLst>
              <p:tags r:id="rId19"/>
            </p:custDataLst>
          </p:nvPr>
        </p:nvGrpSpPr>
        <p:grpSpPr bwMode="auto">
          <a:xfrm>
            <a:off x="3800475" y="1447800"/>
            <a:ext cx="971550" cy="4076700"/>
            <a:chOff x="2394" y="912"/>
            <a:chExt cx="612" cy="2568"/>
          </a:xfrm>
        </p:grpSpPr>
        <p:sp>
          <p:nvSpPr>
            <p:cNvPr id="96277" name="Text Box 39"/>
            <p:cNvSpPr txBox="1">
              <a:spLocks noChangeArrowheads="1"/>
            </p:cNvSpPr>
            <p:nvPr/>
          </p:nvSpPr>
          <p:spPr bwMode="auto">
            <a:xfrm>
              <a:off x="2478" y="2093"/>
              <a:ext cx="528" cy="212"/>
            </a:xfrm>
            <a:prstGeom prst="rect">
              <a:avLst/>
            </a:prstGeom>
            <a:noFill/>
            <a:ln w="9525">
              <a:noFill/>
              <a:miter lim="800000"/>
              <a:headEnd/>
              <a:tailEnd/>
            </a:ln>
          </p:spPr>
          <p:txBody>
            <a:bodyPr wrap="none">
              <a:spAutoFit/>
            </a:bodyPr>
            <a:lstStyle/>
            <a:p>
              <a:r>
                <a:rPr lang="en-US"/>
                <a:t>157sec</a:t>
              </a:r>
            </a:p>
          </p:txBody>
        </p:sp>
        <p:sp>
          <p:nvSpPr>
            <p:cNvPr id="96278" name="Line 40"/>
            <p:cNvSpPr>
              <a:spLocks noChangeShapeType="1"/>
            </p:cNvSpPr>
            <p:nvPr/>
          </p:nvSpPr>
          <p:spPr bwMode="auto">
            <a:xfrm>
              <a:off x="2406" y="918"/>
              <a:ext cx="384" cy="0"/>
            </a:xfrm>
            <a:prstGeom prst="line">
              <a:avLst/>
            </a:prstGeom>
            <a:noFill/>
            <a:ln w="9525">
              <a:solidFill>
                <a:schemeClr val="tx1"/>
              </a:solidFill>
              <a:round/>
              <a:headEnd/>
              <a:tailEnd/>
            </a:ln>
          </p:spPr>
          <p:txBody>
            <a:bodyPr wrap="none"/>
            <a:lstStyle/>
            <a:p>
              <a:endParaRPr lang="en-US"/>
            </a:p>
          </p:txBody>
        </p:sp>
        <p:sp>
          <p:nvSpPr>
            <p:cNvPr id="96279" name="Line 41"/>
            <p:cNvSpPr>
              <a:spLocks noChangeShapeType="1"/>
            </p:cNvSpPr>
            <p:nvPr/>
          </p:nvSpPr>
          <p:spPr bwMode="auto">
            <a:xfrm>
              <a:off x="2394" y="3468"/>
              <a:ext cx="336" cy="0"/>
            </a:xfrm>
            <a:prstGeom prst="line">
              <a:avLst/>
            </a:prstGeom>
            <a:noFill/>
            <a:ln w="9525">
              <a:solidFill>
                <a:schemeClr val="tx1"/>
              </a:solidFill>
              <a:round/>
              <a:headEnd/>
              <a:tailEnd/>
            </a:ln>
          </p:spPr>
          <p:txBody>
            <a:bodyPr wrap="none"/>
            <a:lstStyle/>
            <a:p>
              <a:endParaRPr lang="en-US"/>
            </a:p>
          </p:txBody>
        </p:sp>
        <p:sp>
          <p:nvSpPr>
            <p:cNvPr id="96280" name="Line 42"/>
            <p:cNvSpPr>
              <a:spLocks noChangeShapeType="1"/>
            </p:cNvSpPr>
            <p:nvPr/>
          </p:nvSpPr>
          <p:spPr bwMode="auto">
            <a:xfrm>
              <a:off x="2640" y="2358"/>
              <a:ext cx="0" cy="1122"/>
            </a:xfrm>
            <a:prstGeom prst="line">
              <a:avLst/>
            </a:prstGeom>
            <a:noFill/>
            <a:ln w="9525">
              <a:solidFill>
                <a:schemeClr val="tx1"/>
              </a:solidFill>
              <a:round/>
              <a:headEnd/>
              <a:tailEnd type="triangle" w="med" len="med"/>
            </a:ln>
          </p:spPr>
          <p:txBody>
            <a:bodyPr wrap="none"/>
            <a:lstStyle/>
            <a:p>
              <a:endParaRPr lang="en-US"/>
            </a:p>
          </p:txBody>
        </p:sp>
        <p:sp>
          <p:nvSpPr>
            <p:cNvPr id="96281" name="Line 43"/>
            <p:cNvSpPr>
              <a:spLocks noChangeShapeType="1"/>
            </p:cNvSpPr>
            <p:nvPr/>
          </p:nvSpPr>
          <p:spPr bwMode="auto">
            <a:xfrm flipV="1">
              <a:off x="2646" y="912"/>
              <a:ext cx="0" cy="1116"/>
            </a:xfrm>
            <a:prstGeom prst="line">
              <a:avLst/>
            </a:prstGeom>
            <a:noFill/>
            <a:ln w="9525">
              <a:solidFill>
                <a:schemeClr val="tx1"/>
              </a:solidFill>
              <a:round/>
              <a:headEnd/>
              <a:tailEnd type="triangle" w="med" len="med"/>
            </a:ln>
          </p:spPr>
          <p:txBody>
            <a:bodyPr wrap="none"/>
            <a:lstStyle/>
            <a:p>
              <a:endParaRPr lang="en-US"/>
            </a:p>
          </p:txBody>
        </p:sp>
      </p:grpSp>
      <p:sp>
        <p:nvSpPr>
          <p:cNvPr id="517165" name="Text Box 45"/>
          <p:cNvSpPr txBox="1">
            <a:spLocks noChangeArrowheads="1"/>
          </p:cNvSpPr>
          <p:nvPr>
            <p:custDataLst>
              <p:tags r:id="rId20"/>
            </p:custDataLst>
          </p:nvPr>
        </p:nvSpPr>
        <p:spPr bwMode="auto">
          <a:xfrm>
            <a:off x="4722813" y="4929188"/>
            <a:ext cx="3079750" cy="517525"/>
          </a:xfrm>
          <a:prstGeom prst="rect">
            <a:avLst/>
          </a:prstGeom>
          <a:noFill/>
          <a:ln w="9525">
            <a:noFill/>
            <a:miter lim="800000"/>
            <a:headEnd/>
            <a:tailEnd/>
          </a:ln>
        </p:spPr>
        <p:txBody>
          <a:bodyPr>
            <a:spAutoFit/>
          </a:bodyPr>
          <a:lstStyle/>
          <a:p>
            <a:r>
              <a:rPr lang="en-US" sz="1400"/>
              <a:t>Victim gives up on first SYN-ACK and frees first chunk of memory</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71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71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71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171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17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9" grpId="0"/>
      <p:bldP spid="517130" grpId="0" animBg="1"/>
      <p:bldP spid="517131" grpId="0"/>
      <p:bldP spid="517132" grpId="0"/>
      <p:bldP spid="517165" grpId="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2" name="Rectangle 2"/>
          <p:cNvSpPr>
            <a:spLocks noGrp="1" noChangeArrowheads="1"/>
          </p:cNvSpPr>
          <p:nvPr>
            <p:ph type="title"/>
            <p:custDataLst>
              <p:tags r:id="rId2"/>
            </p:custDataLst>
          </p:nvPr>
        </p:nvSpPr>
        <p:spPr>
          <a:xfrm>
            <a:off x="0" y="114300"/>
            <a:ext cx="8305800" cy="600075"/>
          </a:xfrm>
        </p:spPr>
        <p:txBody>
          <a:bodyPr>
            <a:normAutofit fontScale="90000"/>
          </a:bodyPr>
          <a:lstStyle/>
          <a:p>
            <a:r>
              <a:rPr lang="en-US" sz="3600"/>
              <a:t>SYN Attack</a:t>
            </a:r>
          </a:p>
        </p:txBody>
      </p:sp>
      <p:sp>
        <p:nvSpPr>
          <p:cNvPr id="97283" name="Line 3"/>
          <p:cNvSpPr>
            <a:spLocks noChangeShapeType="1"/>
          </p:cNvSpPr>
          <p:nvPr>
            <p:custDataLst>
              <p:tags r:id="rId3"/>
            </p:custDataLst>
          </p:nvPr>
        </p:nvSpPr>
        <p:spPr bwMode="auto">
          <a:xfrm flipH="1">
            <a:off x="1158875" y="1171575"/>
            <a:ext cx="6350" cy="4514850"/>
          </a:xfrm>
          <a:prstGeom prst="line">
            <a:avLst/>
          </a:prstGeom>
          <a:noFill/>
          <a:ln w="9525">
            <a:solidFill>
              <a:schemeClr val="tx1"/>
            </a:solidFill>
            <a:round/>
            <a:headEnd/>
            <a:tailEnd type="triangle" w="med" len="med"/>
          </a:ln>
        </p:spPr>
        <p:txBody>
          <a:bodyPr wrap="none"/>
          <a:lstStyle/>
          <a:p>
            <a:endParaRPr lang="en-US"/>
          </a:p>
        </p:txBody>
      </p:sp>
      <p:sp>
        <p:nvSpPr>
          <p:cNvPr id="97284" name="Line 4"/>
          <p:cNvSpPr>
            <a:spLocks noChangeShapeType="1"/>
          </p:cNvSpPr>
          <p:nvPr>
            <p:custDataLst>
              <p:tags r:id="rId4"/>
            </p:custDataLst>
          </p:nvPr>
        </p:nvSpPr>
        <p:spPr bwMode="auto">
          <a:xfrm flipH="1">
            <a:off x="2849563" y="1038225"/>
            <a:ext cx="0" cy="4676775"/>
          </a:xfrm>
          <a:prstGeom prst="line">
            <a:avLst/>
          </a:prstGeom>
          <a:noFill/>
          <a:ln w="9525">
            <a:solidFill>
              <a:schemeClr val="tx1"/>
            </a:solidFill>
            <a:round/>
            <a:headEnd/>
            <a:tailEnd type="triangle" w="med" len="med"/>
          </a:ln>
        </p:spPr>
        <p:txBody>
          <a:bodyPr wrap="none"/>
          <a:lstStyle/>
          <a:p>
            <a:endParaRPr lang="en-US"/>
          </a:p>
        </p:txBody>
      </p:sp>
      <p:sp>
        <p:nvSpPr>
          <p:cNvPr id="97285" name="Text Box 5"/>
          <p:cNvSpPr txBox="1">
            <a:spLocks noChangeArrowheads="1"/>
          </p:cNvSpPr>
          <p:nvPr>
            <p:custDataLst>
              <p:tags r:id="rId5"/>
            </p:custDataLst>
          </p:nvPr>
        </p:nvSpPr>
        <p:spPr bwMode="auto">
          <a:xfrm>
            <a:off x="719138" y="798513"/>
            <a:ext cx="1008062" cy="336550"/>
          </a:xfrm>
          <a:prstGeom prst="rect">
            <a:avLst/>
          </a:prstGeom>
          <a:noFill/>
          <a:ln w="9525">
            <a:noFill/>
            <a:miter lim="800000"/>
            <a:headEnd/>
            <a:tailEnd/>
          </a:ln>
        </p:spPr>
        <p:txBody>
          <a:bodyPr wrap="none">
            <a:spAutoFit/>
          </a:bodyPr>
          <a:lstStyle/>
          <a:p>
            <a:r>
              <a:rPr lang="en-US"/>
              <a:t>attacker</a:t>
            </a:r>
          </a:p>
        </p:txBody>
      </p:sp>
      <p:grpSp>
        <p:nvGrpSpPr>
          <p:cNvPr id="2" name="Group 6"/>
          <p:cNvGrpSpPr>
            <a:grpSpLocks/>
          </p:cNvGrpSpPr>
          <p:nvPr>
            <p:custDataLst>
              <p:tags r:id="rId6"/>
            </p:custDataLst>
          </p:nvPr>
        </p:nvGrpSpPr>
        <p:grpSpPr bwMode="auto">
          <a:xfrm>
            <a:off x="1157288" y="1084263"/>
            <a:ext cx="1677987" cy="392112"/>
            <a:chOff x="918" y="683"/>
            <a:chExt cx="1422" cy="247"/>
          </a:xfrm>
        </p:grpSpPr>
        <p:sp>
          <p:nvSpPr>
            <p:cNvPr id="97322" name="Line 7"/>
            <p:cNvSpPr>
              <a:spLocks noChangeShapeType="1"/>
            </p:cNvSpPr>
            <p:nvPr/>
          </p:nvSpPr>
          <p:spPr bwMode="auto">
            <a:xfrm>
              <a:off x="918" y="840"/>
              <a:ext cx="1422" cy="90"/>
            </a:xfrm>
            <a:prstGeom prst="line">
              <a:avLst/>
            </a:prstGeom>
            <a:noFill/>
            <a:ln w="9525">
              <a:solidFill>
                <a:schemeClr val="tx1"/>
              </a:solidFill>
              <a:round/>
              <a:headEnd/>
              <a:tailEnd type="triangle" w="med" len="med"/>
            </a:ln>
          </p:spPr>
          <p:txBody>
            <a:bodyPr wrap="none"/>
            <a:lstStyle/>
            <a:p>
              <a:endParaRPr lang="en-US"/>
            </a:p>
          </p:txBody>
        </p:sp>
        <p:sp>
          <p:nvSpPr>
            <p:cNvPr id="97323" name="Text Box 8"/>
            <p:cNvSpPr txBox="1">
              <a:spLocks noChangeArrowheads="1"/>
            </p:cNvSpPr>
            <p:nvPr/>
          </p:nvSpPr>
          <p:spPr bwMode="auto">
            <a:xfrm>
              <a:off x="976" y="683"/>
              <a:ext cx="522" cy="212"/>
            </a:xfrm>
            <a:prstGeom prst="rect">
              <a:avLst/>
            </a:prstGeom>
            <a:noFill/>
            <a:ln w="9525">
              <a:noFill/>
              <a:miter lim="800000"/>
              <a:headEnd/>
              <a:tailEnd/>
            </a:ln>
          </p:spPr>
          <p:txBody>
            <a:bodyPr wrap="none">
              <a:spAutoFit/>
            </a:bodyPr>
            <a:lstStyle/>
            <a:p>
              <a:r>
                <a:rPr lang="en-US"/>
                <a:t>SYN</a:t>
              </a:r>
            </a:p>
          </p:txBody>
        </p:sp>
      </p:grpSp>
      <p:sp>
        <p:nvSpPr>
          <p:cNvPr id="97287" name="Line 10"/>
          <p:cNvSpPr>
            <a:spLocks noChangeShapeType="1"/>
          </p:cNvSpPr>
          <p:nvPr>
            <p:custDataLst>
              <p:tags r:id="rId7"/>
            </p:custDataLst>
          </p:nvPr>
        </p:nvSpPr>
        <p:spPr bwMode="auto">
          <a:xfrm flipH="1">
            <a:off x="1179513" y="1609725"/>
            <a:ext cx="1676400" cy="95250"/>
          </a:xfrm>
          <a:prstGeom prst="line">
            <a:avLst/>
          </a:prstGeom>
          <a:noFill/>
          <a:ln w="9525">
            <a:solidFill>
              <a:schemeClr val="tx1"/>
            </a:solidFill>
            <a:round/>
            <a:headEnd/>
            <a:tailEnd type="triangle" w="med" len="med"/>
          </a:ln>
        </p:spPr>
        <p:txBody>
          <a:bodyPr wrap="none"/>
          <a:lstStyle/>
          <a:p>
            <a:endParaRPr lang="en-US"/>
          </a:p>
        </p:txBody>
      </p:sp>
      <p:sp>
        <p:nvSpPr>
          <p:cNvPr id="97288" name="Text Box 11"/>
          <p:cNvSpPr txBox="1">
            <a:spLocks noChangeArrowheads="1"/>
          </p:cNvSpPr>
          <p:nvPr>
            <p:custDataLst>
              <p:tags r:id="rId8"/>
            </p:custDataLst>
          </p:nvPr>
        </p:nvSpPr>
        <p:spPr bwMode="auto">
          <a:xfrm>
            <a:off x="176213" y="1522413"/>
            <a:ext cx="890587" cy="336550"/>
          </a:xfrm>
          <a:prstGeom prst="rect">
            <a:avLst/>
          </a:prstGeom>
          <a:noFill/>
          <a:ln w="9525">
            <a:noFill/>
            <a:miter lim="800000"/>
            <a:headEnd/>
            <a:tailEnd/>
          </a:ln>
        </p:spPr>
        <p:txBody>
          <a:bodyPr wrap="none">
            <a:spAutoFit/>
          </a:bodyPr>
          <a:lstStyle/>
          <a:p>
            <a:r>
              <a:rPr lang="en-US"/>
              <a:t>ignored</a:t>
            </a:r>
          </a:p>
        </p:txBody>
      </p:sp>
      <p:sp>
        <p:nvSpPr>
          <p:cNvPr id="97289" name="Text Box 12"/>
          <p:cNvSpPr txBox="1">
            <a:spLocks noChangeArrowheads="1"/>
          </p:cNvSpPr>
          <p:nvPr>
            <p:custDataLst>
              <p:tags r:id="rId9"/>
            </p:custDataLst>
          </p:nvPr>
        </p:nvSpPr>
        <p:spPr bwMode="auto">
          <a:xfrm>
            <a:off x="1079500" y="1408113"/>
            <a:ext cx="1095375" cy="336550"/>
          </a:xfrm>
          <a:prstGeom prst="rect">
            <a:avLst/>
          </a:prstGeom>
          <a:noFill/>
          <a:ln w="9525">
            <a:noFill/>
            <a:miter lim="800000"/>
            <a:headEnd/>
            <a:tailEnd/>
          </a:ln>
        </p:spPr>
        <p:txBody>
          <a:bodyPr wrap="none">
            <a:spAutoFit/>
          </a:bodyPr>
          <a:lstStyle/>
          <a:p>
            <a:r>
              <a:rPr lang="en-US"/>
              <a:t>SYN-ACK</a:t>
            </a:r>
          </a:p>
        </p:txBody>
      </p:sp>
      <p:grpSp>
        <p:nvGrpSpPr>
          <p:cNvPr id="3" name="Group 13"/>
          <p:cNvGrpSpPr>
            <a:grpSpLocks/>
          </p:cNvGrpSpPr>
          <p:nvPr>
            <p:custDataLst>
              <p:tags r:id="rId10"/>
            </p:custDataLst>
          </p:nvPr>
        </p:nvGrpSpPr>
        <p:grpSpPr bwMode="auto">
          <a:xfrm>
            <a:off x="1165225" y="1712913"/>
            <a:ext cx="1676400" cy="392112"/>
            <a:chOff x="918" y="683"/>
            <a:chExt cx="1422" cy="247"/>
          </a:xfrm>
        </p:grpSpPr>
        <p:sp>
          <p:nvSpPr>
            <p:cNvPr id="97320" name="Line 14"/>
            <p:cNvSpPr>
              <a:spLocks noChangeShapeType="1"/>
            </p:cNvSpPr>
            <p:nvPr/>
          </p:nvSpPr>
          <p:spPr bwMode="auto">
            <a:xfrm>
              <a:off x="918" y="840"/>
              <a:ext cx="1422" cy="90"/>
            </a:xfrm>
            <a:prstGeom prst="line">
              <a:avLst/>
            </a:prstGeom>
            <a:noFill/>
            <a:ln w="9525">
              <a:solidFill>
                <a:schemeClr val="tx1"/>
              </a:solidFill>
              <a:round/>
              <a:headEnd/>
              <a:tailEnd type="triangle" w="med" len="med"/>
            </a:ln>
          </p:spPr>
          <p:txBody>
            <a:bodyPr wrap="none"/>
            <a:lstStyle/>
            <a:p>
              <a:endParaRPr lang="en-US"/>
            </a:p>
          </p:txBody>
        </p:sp>
        <p:sp>
          <p:nvSpPr>
            <p:cNvPr id="97321" name="Text Box 15"/>
            <p:cNvSpPr txBox="1">
              <a:spLocks noChangeArrowheads="1"/>
            </p:cNvSpPr>
            <p:nvPr/>
          </p:nvSpPr>
          <p:spPr bwMode="auto">
            <a:xfrm>
              <a:off x="976" y="683"/>
              <a:ext cx="522" cy="212"/>
            </a:xfrm>
            <a:prstGeom prst="rect">
              <a:avLst/>
            </a:prstGeom>
            <a:noFill/>
            <a:ln w="9525">
              <a:noFill/>
              <a:miter lim="800000"/>
              <a:headEnd/>
              <a:tailEnd/>
            </a:ln>
          </p:spPr>
          <p:txBody>
            <a:bodyPr wrap="none">
              <a:spAutoFit/>
            </a:bodyPr>
            <a:lstStyle/>
            <a:p>
              <a:r>
                <a:rPr lang="en-US"/>
                <a:t>SYN</a:t>
              </a:r>
            </a:p>
          </p:txBody>
        </p:sp>
      </p:grpSp>
      <p:grpSp>
        <p:nvGrpSpPr>
          <p:cNvPr id="4" name="Group 16"/>
          <p:cNvGrpSpPr>
            <a:grpSpLocks/>
          </p:cNvGrpSpPr>
          <p:nvPr>
            <p:custDataLst>
              <p:tags r:id="rId11"/>
            </p:custDataLst>
          </p:nvPr>
        </p:nvGrpSpPr>
        <p:grpSpPr bwMode="auto">
          <a:xfrm>
            <a:off x="1128713" y="2084388"/>
            <a:ext cx="1677987" cy="392112"/>
            <a:chOff x="918" y="683"/>
            <a:chExt cx="1422" cy="247"/>
          </a:xfrm>
        </p:grpSpPr>
        <p:sp>
          <p:nvSpPr>
            <p:cNvPr id="97318" name="Line 17"/>
            <p:cNvSpPr>
              <a:spLocks noChangeShapeType="1"/>
            </p:cNvSpPr>
            <p:nvPr/>
          </p:nvSpPr>
          <p:spPr bwMode="auto">
            <a:xfrm>
              <a:off x="918" y="840"/>
              <a:ext cx="1422" cy="90"/>
            </a:xfrm>
            <a:prstGeom prst="line">
              <a:avLst/>
            </a:prstGeom>
            <a:noFill/>
            <a:ln w="9525">
              <a:solidFill>
                <a:schemeClr val="tx1"/>
              </a:solidFill>
              <a:round/>
              <a:headEnd/>
              <a:tailEnd type="triangle" w="med" len="med"/>
            </a:ln>
          </p:spPr>
          <p:txBody>
            <a:bodyPr wrap="none"/>
            <a:lstStyle/>
            <a:p>
              <a:endParaRPr lang="en-US"/>
            </a:p>
          </p:txBody>
        </p:sp>
        <p:sp>
          <p:nvSpPr>
            <p:cNvPr id="97319" name="Text Box 18"/>
            <p:cNvSpPr txBox="1">
              <a:spLocks noChangeArrowheads="1"/>
            </p:cNvSpPr>
            <p:nvPr/>
          </p:nvSpPr>
          <p:spPr bwMode="auto">
            <a:xfrm>
              <a:off x="976" y="683"/>
              <a:ext cx="522" cy="212"/>
            </a:xfrm>
            <a:prstGeom prst="rect">
              <a:avLst/>
            </a:prstGeom>
            <a:noFill/>
            <a:ln w="9525">
              <a:noFill/>
              <a:miter lim="800000"/>
              <a:headEnd/>
              <a:tailEnd/>
            </a:ln>
          </p:spPr>
          <p:txBody>
            <a:bodyPr wrap="none">
              <a:spAutoFit/>
            </a:bodyPr>
            <a:lstStyle/>
            <a:p>
              <a:r>
                <a:rPr lang="en-US"/>
                <a:t>SYN</a:t>
              </a:r>
            </a:p>
          </p:txBody>
        </p:sp>
      </p:grpSp>
      <p:grpSp>
        <p:nvGrpSpPr>
          <p:cNvPr id="5" name="Group 19"/>
          <p:cNvGrpSpPr>
            <a:grpSpLocks/>
          </p:cNvGrpSpPr>
          <p:nvPr>
            <p:custDataLst>
              <p:tags r:id="rId12"/>
            </p:custDataLst>
          </p:nvPr>
        </p:nvGrpSpPr>
        <p:grpSpPr bwMode="auto">
          <a:xfrm>
            <a:off x="1128713" y="2446338"/>
            <a:ext cx="1677987" cy="392112"/>
            <a:chOff x="918" y="683"/>
            <a:chExt cx="1422" cy="247"/>
          </a:xfrm>
        </p:grpSpPr>
        <p:sp>
          <p:nvSpPr>
            <p:cNvPr id="97316" name="Line 20"/>
            <p:cNvSpPr>
              <a:spLocks noChangeShapeType="1"/>
            </p:cNvSpPr>
            <p:nvPr/>
          </p:nvSpPr>
          <p:spPr bwMode="auto">
            <a:xfrm>
              <a:off x="918" y="840"/>
              <a:ext cx="1422" cy="90"/>
            </a:xfrm>
            <a:prstGeom prst="line">
              <a:avLst/>
            </a:prstGeom>
            <a:noFill/>
            <a:ln w="9525">
              <a:solidFill>
                <a:schemeClr val="tx1"/>
              </a:solidFill>
              <a:round/>
              <a:headEnd/>
              <a:tailEnd type="triangle" w="med" len="med"/>
            </a:ln>
          </p:spPr>
          <p:txBody>
            <a:bodyPr wrap="none"/>
            <a:lstStyle/>
            <a:p>
              <a:endParaRPr lang="en-US"/>
            </a:p>
          </p:txBody>
        </p:sp>
        <p:sp>
          <p:nvSpPr>
            <p:cNvPr id="97317" name="Text Box 21"/>
            <p:cNvSpPr txBox="1">
              <a:spLocks noChangeArrowheads="1"/>
            </p:cNvSpPr>
            <p:nvPr/>
          </p:nvSpPr>
          <p:spPr bwMode="auto">
            <a:xfrm>
              <a:off x="976" y="683"/>
              <a:ext cx="522" cy="212"/>
            </a:xfrm>
            <a:prstGeom prst="rect">
              <a:avLst/>
            </a:prstGeom>
            <a:noFill/>
            <a:ln w="9525">
              <a:noFill/>
              <a:miter lim="800000"/>
              <a:headEnd/>
              <a:tailEnd/>
            </a:ln>
          </p:spPr>
          <p:txBody>
            <a:bodyPr wrap="none">
              <a:spAutoFit/>
            </a:bodyPr>
            <a:lstStyle/>
            <a:p>
              <a:r>
                <a:rPr lang="en-US"/>
                <a:t>SYN</a:t>
              </a:r>
            </a:p>
          </p:txBody>
        </p:sp>
      </p:grpSp>
      <p:grpSp>
        <p:nvGrpSpPr>
          <p:cNvPr id="6" name="Group 22"/>
          <p:cNvGrpSpPr>
            <a:grpSpLocks/>
          </p:cNvGrpSpPr>
          <p:nvPr>
            <p:custDataLst>
              <p:tags r:id="rId13"/>
            </p:custDataLst>
          </p:nvPr>
        </p:nvGrpSpPr>
        <p:grpSpPr bwMode="auto">
          <a:xfrm>
            <a:off x="1143000" y="2874963"/>
            <a:ext cx="1677988" cy="392112"/>
            <a:chOff x="918" y="683"/>
            <a:chExt cx="1422" cy="247"/>
          </a:xfrm>
        </p:grpSpPr>
        <p:sp>
          <p:nvSpPr>
            <p:cNvPr id="97314" name="Line 23"/>
            <p:cNvSpPr>
              <a:spLocks noChangeShapeType="1"/>
            </p:cNvSpPr>
            <p:nvPr/>
          </p:nvSpPr>
          <p:spPr bwMode="auto">
            <a:xfrm>
              <a:off x="918" y="840"/>
              <a:ext cx="1422" cy="90"/>
            </a:xfrm>
            <a:prstGeom prst="line">
              <a:avLst/>
            </a:prstGeom>
            <a:noFill/>
            <a:ln w="9525">
              <a:solidFill>
                <a:schemeClr val="tx1"/>
              </a:solidFill>
              <a:round/>
              <a:headEnd/>
              <a:tailEnd type="triangle" w="med" len="med"/>
            </a:ln>
          </p:spPr>
          <p:txBody>
            <a:bodyPr wrap="none"/>
            <a:lstStyle/>
            <a:p>
              <a:endParaRPr lang="en-US"/>
            </a:p>
          </p:txBody>
        </p:sp>
        <p:sp>
          <p:nvSpPr>
            <p:cNvPr id="97315" name="Text Box 24"/>
            <p:cNvSpPr txBox="1">
              <a:spLocks noChangeArrowheads="1"/>
            </p:cNvSpPr>
            <p:nvPr/>
          </p:nvSpPr>
          <p:spPr bwMode="auto">
            <a:xfrm>
              <a:off x="976" y="683"/>
              <a:ext cx="522" cy="212"/>
            </a:xfrm>
            <a:prstGeom prst="rect">
              <a:avLst/>
            </a:prstGeom>
            <a:noFill/>
            <a:ln w="9525">
              <a:noFill/>
              <a:miter lim="800000"/>
              <a:headEnd/>
              <a:tailEnd/>
            </a:ln>
          </p:spPr>
          <p:txBody>
            <a:bodyPr wrap="none">
              <a:spAutoFit/>
            </a:bodyPr>
            <a:lstStyle/>
            <a:p>
              <a:r>
                <a:rPr lang="en-US"/>
                <a:t>SYN</a:t>
              </a:r>
            </a:p>
          </p:txBody>
        </p:sp>
      </p:grpSp>
      <p:grpSp>
        <p:nvGrpSpPr>
          <p:cNvPr id="7" name="Group 25"/>
          <p:cNvGrpSpPr>
            <a:grpSpLocks/>
          </p:cNvGrpSpPr>
          <p:nvPr>
            <p:custDataLst>
              <p:tags r:id="rId14"/>
            </p:custDataLst>
          </p:nvPr>
        </p:nvGrpSpPr>
        <p:grpSpPr bwMode="auto">
          <a:xfrm>
            <a:off x="1150938" y="3265488"/>
            <a:ext cx="1676400" cy="392112"/>
            <a:chOff x="918" y="683"/>
            <a:chExt cx="1422" cy="247"/>
          </a:xfrm>
        </p:grpSpPr>
        <p:sp>
          <p:nvSpPr>
            <p:cNvPr id="97312" name="Line 26"/>
            <p:cNvSpPr>
              <a:spLocks noChangeShapeType="1"/>
            </p:cNvSpPr>
            <p:nvPr/>
          </p:nvSpPr>
          <p:spPr bwMode="auto">
            <a:xfrm>
              <a:off x="918" y="840"/>
              <a:ext cx="1422" cy="90"/>
            </a:xfrm>
            <a:prstGeom prst="line">
              <a:avLst/>
            </a:prstGeom>
            <a:noFill/>
            <a:ln w="9525">
              <a:solidFill>
                <a:schemeClr val="tx1"/>
              </a:solidFill>
              <a:round/>
              <a:headEnd/>
              <a:tailEnd type="triangle" w="med" len="med"/>
            </a:ln>
          </p:spPr>
          <p:txBody>
            <a:bodyPr wrap="none"/>
            <a:lstStyle/>
            <a:p>
              <a:endParaRPr lang="en-US"/>
            </a:p>
          </p:txBody>
        </p:sp>
        <p:sp>
          <p:nvSpPr>
            <p:cNvPr id="97313" name="Text Box 27"/>
            <p:cNvSpPr txBox="1">
              <a:spLocks noChangeArrowheads="1"/>
            </p:cNvSpPr>
            <p:nvPr/>
          </p:nvSpPr>
          <p:spPr bwMode="auto">
            <a:xfrm>
              <a:off x="976" y="683"/>
              <a:ext cx="522" cy="212"/>
            </a:xfrm>
            <a:prstGeom prst="rect">
              <a:avLst/>
            </a:prstGeom>
            <a:noFill/>
            <a:ln w="9525">
              <a:noFill/>
              <a:miter lim="800000"/>
              <a:headEnd/>
              <a:tailEnd/>
            </a:ln>
          </p:spPr>
          <p:txBody>
            <a:bodyPr wrap="none">
              <a:spAutoFit/>
            </a:bodyPr>
            <a:lstStyle/>
            <a:p>
              <a:r>
                <a:rPr lang="en-US"/>
                <a:t>SYN</a:t>
              </a:r>
            </a:p>
          </p:txBody>
        </p:sp>
      </p:grpSp>
      <p:grpSp>
        <p:nvGrpSpPr>
          <p:cNvPr id="8" name="Group 28"/>
          <p:cNvGrpSpPr>
            <a:grpSpLocks/>
          </p:cNvGrpSpPr>
          <p:nvPr>
            <p:custDataLst>
              <p:tags r:id="rId15"/>
            </p:custDataLst>
          </p:nvPr>
        </p:nvGrpSpPr>
        <p:grpSpPr bwMode="auto">
          <a:xfrm>
            <a:off x="1143000" y="3675063"/>
            <a:ext cx="1677988" cy="392112"/>
            <a:chOff x="918" y="683"/>
            <a:chExt cx="1422" cy="247"/>
          </a:xfrm>
        </p:grpSpPr>
        <p:sp>
          <p:nvSpPr>
            <p:cNvPr id="97310" name="Line 29"/>
            <p:cNvSpPr>
              <a:spLocks noChangeShapeType="1"/>
            </p:cNvSpPr>
            <p:nvPr/>
          </p:nvSpPr>
          <p:spPr bwMode="auto">
            <a:xfrm>
              <a:off x="918" y="840"/>
              <a:ext cx="1422" cy="90"/>
            </a:xfrm>
            <a:prstGeom prst="line">
              <a:avLst/>
            </a:prstGeom>
            <a:noFill/>
            <a:ln w="9525">
              <a:solidFill>
                <a:schemeClr val="tx1"/>
              </a:solidFill>
              <a:round/>
              <a:headEnd/>
              <a:tailEnd type="triangle" w="med" len="med"/>
            </a:ln>
          </p:spPr>
          <p:txBody>
            <a:bodyPr wrap="none"/>
            <a:lstStyle/>
            <a:p>
              <a:endParaRPr lang="en-US"/>
            </a:p>
          </p:txBody>
        </p:sp>
        <p:sp>
          <p:nvSpPr>
            <p:cNvPr id="97311" name="Text Box 30"/>
            <p:cNvSpPr txBox="1">
              <a:spLocks noChangeArrowheads="1"/>
            </p:cNvSpPr>
            <p:nvPr/>
          </p:nvSpPr>
          <p:spPr bwMode="auto">
            <a:xfrm>
              <a:off x="976" y="683"/>
              <a:ext cx="522" cy="212"/>
            </a:xfrm>
            <a:prstGeom prst="rect">
              <a:avLst/>
            </a:prstGeom>
            <a:noFill/>
            <a:ln w="9525">
              <a:noFill/>
              <a:miter lim="800000"/>
              <a:headEnd/>
              <a:tailEnd/>
            </a:ln>
          </p:spPr>
          <p:txBody>
            <a:bodyPr wrap="none">
              <a:spAutoFit/>
            </a:bodyPr>
            <a:lstStyle/>
            <a:p>
              <a:r>
                <a:rPr lang="en-US"/>
                <a:t>SYN</a:t>
              </a:r>
            </a:p>
          </p:txBody>
        </p:sp>
      </p:grpSp>
      <p:grpSp>
        <p:nvGrpSpPr>
          <p:cNvPr id="9" name="Group 31"/>
          <p:cNvGrpSpPr>
            <a:grpSpLocks/>
          </p:cNvGrpSpPr>
          <p:nvPr>
            <p:custDataLst>
              <p:tags r:id="rId16"/>
            </p:custDataLst>
          </p:nvPr>
        </p:nvGrpSpPr>
        <p:grpSpPr bwMode="auto">
          <a:xfrm>
            <a:off x="1157288" y="4084638"/>
            <a:ext cx="1677987" cy="392112"/>
            <a:chOff x="918" y="683"/>
            <a:chExt cx="1422" cy="247"/>
          </a:xfrm>
        </p:grpSpPr>
        <p:sp>
          <p:nvSpPr>
            <p:cNvPr id="97308" name="Line 32"/>
            <p:cNvSpPr>
              <a:spLocks noChangeShapeType="1"/>
            </p:cNvSpPr>
            <p:nvPr/>
          </p:nvSpPr>
          <p:spPr bwMode="auto">
            <a:xfrm>
              <a:off x="918" y="840"/>
              <a:ext cx="1422" cy="90"/>
            </a:xfrm>
            <a:prstGeom prst="line">
              <a:avLst/>
            </a:prstGeom>
            <a:noFill/>
            <a:ln w="9525">
              <a:solidFill>
                <a:schemeClr val="tx1"/>
              </a:solidFill>
              <a:round/>
              <a:headEnd/>
              <a:tailEnd type="triangle" w="med" len="med"/>
            </a:ln>
          </p:spPr>
          <p:txBody>
            <a:bodyPr wrap="none"/>
            <a:lstStyle/>
            <a:p>
              <a:endParaRPr lang="en-US"/>
            </a:p>
          </p:txBody>
        </p:sp>
        <p:sp>
          <p:nvSpPr>
            <p:cNvPr id="97309" name="Text Box 33"/>
            <p:cNvSpPr txBox="1">
              <a:spLocks noChangeArrowheads="1"/>
            </p:cNvSpPr>
            <p:nvPr/>
          </p:nvSpPr>
          <p:spPr bwMode="auto">
            <a:xfrm>
              <a:off x="976" y="683"/>
              <a:ext cx="522" cy="212"/>
            </a:xfrm>
            <a:prstGeom prst="rect">
              <a:avLst/>
            </a:prstGeom>
            <a:noFill/>
            <a:ln w="9525">
              <a:noFill/>
              <a:miter lim="800000"/>
              <a:headEnd/>
              <a:tailEnd/>
            </a:ln>
          </p:spPr>
          <p:txBody>
            <a:bodyPr wrap="none">
              <a:spAutoFit/>
            </a:bodyPr>
            <a:lstStyle/>
            <a:p>
              <a:r>
                <a:rPr lang="en-US"/>
                <a:t>SYN</a:t>
              </a:r>
            </a:p>
          </p:txBody>
        </p:sp>
      </p:grpSp>
      <p:grpSp>
        <p:nvGrpSpPr>
          <p:cNvPr id="10" name="Group 34"/>
          <p:cNvGrpSpPr>
            <a:grpSpLocks/>
          </p:cNvGrpSpPr>
          <p:nvPr>
            <p:custDataLst>
              <p:tags r:id="rId17"/>
            </p:custDataLst>
          </p:nvPr>
        </p:nvGrpSpPr>
        <p:grpSpPr bwMode="auto">
          <a:xfrm>
            <a:off x="1822450" y="4514850"/>
            <a:ext cx="112713" cy="555625"/>
            <a:chOff x="1482" y="2844"/>
            <a:chExt cx="96" cy="350"/>
          </a:xfrm>
        </p:grpSpPr>
        <p:sp>
          <p:nvSpPr>
            <p:cNvPr id="97305" name="Oval 35"/>
            <p:cNvSpPr>
              <a:spLocks noChangeArrowheads="1"/>
            </p:cNvSpPr>
            <p:nvPr/>
          </p:nvSpPr>
          <p:spPr bwMode="auto">
            <a:xfrm>
              <a:off x="1482" y="2844"/>
              <a:ext cx="96" cy="56"/>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7306" name="Oval 36"/>
            <p:cNvSpPr>
              <a:spLocks noChangeArrowheads="1"/>
            </p:cNvSpPr>
            <p:nvPr/>
          </p:nvSpPr>
          <p:spPr bwMode="auto">
            <a:xfrm>
              <a:off x="1482" y="2994"/>
              <a:ext cx="96" cy="56"/>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7307" name="Oval 37"/>
            <p:cNvSpPr>
              <a:spLocks noChangeArrowheads="1"/>
            </p:cNvSpPr>
            <p:nvPr/>
          </p:nvSpPr>
          <p:spPr bwMode="auto">
            <a:xfrm>
              <a:off x="1482" y="3138"/>
              <a:ext cx="96" cy="56"/>
            </a:xfrm>
            <a:prstGeom prst="ellipse">
              <a:avLst/>
            </a:prstGeom>
            <a:solidFill>
              <a:schemeClr val="accent1"/>
            </a:solidFill>
            <a:ln w="9525">
              <a:solidFill>
                <a:schemeClr val="tx1"/>
              </a:solidFill>
              <a:round/>
              <a:headEnd/>
              <a:tailEnd/>
            </a:ln>
          </p:spPr>
          <p:txBody>
            <a:bodyPr wrap="none" anchor="ctr"/>
            <a:lstStyle/>
            <a:p>
              <a:endParaRPr lang="en-US"/>
            </a:p>
          </p:txBody>
        </p:sp>
      </p:grpSp>
      <p:grpSp>
        <p:nvGrpSpPr>
          <p:cNvPr id="11" name="Group 38"/>
          <p:cNvGrpSpPr>
            <a:grpSpLocks/>
          </p:cNvGrpSpPr>
          <p:nvPr>
            <p:custDataLst>
              <p:tags r:id="rId18"/>
            </p:custDataLst>
          </p:nvPr>
        </p:nvGrpSpPr>
        <p:grpSpPr bwMode="auto">
          <a:xfrm>
            <a:off x="2890838" y="1447800"/>
            <a:ext cx="836612" cy="4076700"/>
            <a:chOff x="2387" y="912"/>
            <a:chExt cx="710" cy="2568"/>
          </a:xfrm>
        </p:grpSpPr>
        <p:sp>
          <p:nvSpPr>
            <p:cNvPr id="97300" name="Text Box 39"/>
            <p:cNvSpPr txBox="1">
              <a:spLocks noChangeArrowheads="1"/>
            </p:cNvSpPr>
            <p:nvPr/>
          </p:nvSpPr>
          <p:spPr bwMode="auto">
            <a:xfrm>
              <a:off x="2387" y="2093"/>
              <a:ext cx="710" cy="212"/>
            </a:xfrm>
            <a:prstGeom prst="rect">
              <a:avLst/>
            </a:prstGeom>
            <a:noFill/>
            <a:ln w="9525">
              <a:noFill/>
              <a:miter lim="800000"/>
              <a:headEnd/>
              <a:tailEnd/>
            </a:ln>
          </p:spPr>
          <p:txBody>
            <a:bodyPr wrap="none">
              <a:spAutoFit/>
            </a:bodyPr>
            <a:lstStyle/>
            <a:p>
              <a:r>
                <a:rPr lang="en-US"/>
                <a:t>157sec</a:t>
              </a:r>
            </a:p>
          </p:txBody>
        </p:sp>
        <p:sp>
          <p:nvSpPr>
            <p:cNvPr id="97301" name="Line 40"/>
            <p:cNvSpPr>
              <a:spLocks noChangeShapeType="1"/>
            </p:cNvSpPr>
            <p:nvPr/>
          </p:nvSpPr>
          <p:spPr bwMode="auto">
            <a:xfrm>
              <a:off x="2406" y="918"/>
              <a:ext cx="384" cy="0"/>
            </a:xfrm>
            <a:prstGeom prst="line">
              <a:avLst/>
            </a:prstGeom>
            <a:noFill/>
            <a:ln w="9525">
              <a:solidFill>
                <a:schemeClr val="tx1"/>
              </a:solidFill>
              <a:round/>
              <a:headEnd/>
              <a:tailEnd/>
            </a:ln>
          </p:spPr>
          <p:txBody>
            <a:bodyPr wrap="none"/>
            <a:lstStyle/>
            <a:p>
              <a:endParaRPr lang="en-US"/>
            </a:p>
          </p:txBody>
        </p:sp>
        <p:sp>
          <p:nvSpPr>
            <p:cNvPr id="97302" name="Line 41"/>
            <p:cNvSpPr>
              <a:spLocks noChangeShapeType="1"/>
            </p:cNvSpPr>
            <p:nvPr/>
          </p:nvSpPr>
          <p:spPr bwMode="auto">
            <a:xfrm>
              <a:off x="2394" y="3468"/>
              <a:ext cx="336" cy="0"/>
            </a:xfrm>
            <a:prstGeom prst="line">
              <a:avLst/>
            </a:prstGeom>
            <a:noFill/>
            <a:ln w="9525">
              <a:solidFill>
                <a:schemeClr val="tx1"/>
              </a:solidFill>
              <a:round/>
              <a:headEnd/>
              <a:tailEnd/>
            </a:ln>
          </p:spPr>
          <p:txBody>
            <a:bodyPr wrap="none"/>
            <a:lstStyle/>
            <a:p>
              <a:endParaRPr lang="en-US"/>
            </a:p>
          </p:txBody>
        </p:sp>
        <p:sp>
          <p:nvSpPr>
            <p:cNvPr id="97303" name="Line 42"/>
            <p:cNvSpPr>
              <a:spLocks noChangeShapeType="1"/>
            </p:cNvSpPr>
            <p:nvPr/>
          </p:nvSpPr>
          <p:spPr bwMode="auto">
            <a:xfrm>
              <a:off x="2640" y="2358"/>
              <a:ext cx="0" cy="1122"/>
            </a:xfrm>
            <a:prstGeom prst="line">
              <a:avLst/>
            </a:prstGeom>
            <a:noFill/>
            <a:ln w="9525">
              <a:solidFill>
                <a:schemeClr val="tx1"/>
              </a:solidFill>
              <a:round/>
              <a:headEnd/>
              <a:tailEnd type="triangle" w="med" len="med"/>
            </a:ln>
          </p:spPr>
          <p:txBody>
            <a:bodyPr wrap="none"/>
            <a:lstStyle/>
            <a:p>
              <a:endParaRPr lang="en-US"/>
            </a:p>
          </p:txBody>
        </p:sp>
        <p:sp>
          <p:nvSpPr>
            <p:cNvPr id="97304" name="Line 43"/>
            <p:cNvSpPr>
              <a:spLocks noChangeShapeType="1"/>
            </p:cNvSpPr>
            <p:nvPr/>
          </p:nvSpPr>
          <p:spPr bwMode="auto">
            <a:xfrm flipV="1">
              <a:off x="2646" y="912"/>
              <a:ext cx="0" cy="1116"/>
            </a:xfrm>
            <a:prstGeom prst="line">
              <a:avLst/>
            </a:prstGeom>
            <a:noFill/>
            <a:ln w="9525">
              <a:solidFill>
                <a:schemeClr val="tx1"/>
              </a:solidFill>
              <a:round/>
              <a:headEnd/>
              <a:tailEnd type="triangle" w="med" len="med"/>
            </a:ln>
          </p:spPr>
          <p:txBody>
            <a:bodyPr wrap="none"/>
            <a:lstStyle/>
            <a:p>
              <a:endParaRPr lang="en-US"/>
            </a:p>
          </p:txBody>
        </p:sp>
      </p:grpSp>
      <p:sp>
        <p:nvSpPr>
          <p:cNvPr id="518191" name="Text Box 47"/>
          <p:cNvSpPr txBox="1">
            <a:spLocks noChangeArrowheads="1"/>
          </p:cNvSpPr>
          <p:nvPr>
            <p:custDataLst>
              <p:tags r:id="rId19"/>
            </p:custDataLst>
          </p:nvPr>
        </p:nvSpPr>
        <p:spPr bwMode="auto">
          <a:xfrm>
            <a:off x="3524250" y="1900238"/>
            <a:ext cx="5499100" cy="1581150"/>
          </a:xfrm>
          <a:prstGeom prst="rect">
            <a:avLst/>
          </a:prstGeom>
          <a:noFill/>
          <a:ln w="9525">
            <a:noFill/>
            <a:miter lim="800000"/>
            <a:headEnd/>
            <a:tailEnd/>
          </a:ln>
        </p:spPr>
        <p:txBody>
          <a:bodyPr wrap="none">
            <a:spAutoFit/>
          </a:bodyPr>
          <a:lstStyle/>
          <a:p>
            <a:pPr marL="114300" indent="-114300" algn="l">
              <a:buFontTx/>
              <a:buChar char="•"/>
            </a:pPr>
            <a:r>
              <a:rPr lang="en-US" sz="1400"/>
              <a:t>Total memory usage: </a:t>
            </a:r>
          </a:p>
          <a:p>
            <a:pPr lvl="1" algn="l">
              <a:buFontTx/>
              <a:buChar char="•"/>
            </a:pPr>
            <a:r>
              <a:rPr lang="en-US" sz="1400"/>
              <a:t>Memory per connection x number of SYNs sent in 157 sec</a:t>
            </a:r>
          </a:p>
          <a:p>
            <a:pPr marL="114300" indent="-114300" algn="l">
              <a:buFontTx/>
              <a:buChar char="•"/>
            </a:pPr>
            <a:r>
              <a:rPr lang="en-US" sz="1400"/>
              <a:t>Number of syns sent in 157 sec: </a:t>
            </a:r>
          </a:p>
          <a:p>
            <a:pPr lvl="1" algn="l">
              <a:buFontTx/>
              <a:buChar char="•"/>
            </a:pPr>
            <a:r>
              <a:rPr lang="en-US" sz="1400"/>
              <a:t>157 x 10Mbps / (SYN size x 8) = 157 x 31250 = 5M</a:t>
            </a:r>
          </a:p>
          <a:p>
            <a:pPr marL="114300" indent="-114300" algn="l">
              <a:buFontTx/>
              <a:buChar char="•"/>
            </a:pPr>
            <a:r>
              <a:rPr lang="en-US" sz="1400"/>
              <a:t>Suppose Memory per connection = 20K</a:t>
            </a:r>
          </a:p>
          <a:p>
            <a:pPr marL="114300" indent="-114300" algn="l">
              <a:buFontTx/>
              <a:buChar char="•"/>
            </a:pPr>
            <a:r>
              <a:rPr lang="en-US" sz="1400"/>
              <a:t>Total memory = 20K x 5M = 100GB … machine will crash</a:t>
            </a:r>
          </a:p>
          <a:p>
            <a:pPr marL="114300" indent="-114300" algn="l"/>
            <a:endParaRPr lang="en-US" sz="14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81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81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81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819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81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8306" name="Rectangle 2"/>
          <p:cNvSpPr>
            <a:spLocks noGrp="1" noChangeArrowheads="1"/>
          </p:cNvSpPr>
          <p:nvPr>
            <p:ph type="title"/>
            <p:custDataLst>
              <p:tags r:id="rId2"/>
            </p:custDataLst>
          </p:nvPr>
        </p:nvSpPr>
        <p:spPr>
          <a:xfrm>
            <a:off x="0" y="114300"/>
            <a:ext cx="8305800" cy="600075"/>
          </a:xfrm>
        </p:spPr>
        <p:txBody>
          <a:bodyPr>
            <a:normAutofit fontScale="90000"/>
          </a:bodyPr>
          <a:lstStyle/>
          <a:p>
            <a:r>
              <a:rPr lang="en-US" sz="3600"/>
              <a:t>Defense from SYN Attack</a:t>
            </a:r>
          </a:p>
        </p:txBody>
      </p:sp>
      <p:sp>
        <p:nvSpPr>
          <p:cNvPr id="98307" name="Text Box 44"/>
          <p:cNvSpPr txBox="1">
            <a:spLocks noChangeArrowheads="1"/>
          </p:cNvSpPr>
          <p:nvPr>
            <p:custDataLst>
              <p:tags r:id="rId3"/>
            </p:custDataLst>
          </p:nvPr>
        </p:nvSpPr>
        <p:spPr bwMode="auto">
          <a:xfrm>
            <a:off x="3133725" y="1036638"/>
            <a:ext cx="5710238" cy="581025"/>
          </a:xfrm>
          <a:prstGeom prst="rect">
            <a:avLst/>
          </a:prstGeom>
          <a:noFill/>
          <a:ln w="9525">
            <a:noFill/>
            <a:miter lim="800000"/>
            <a:headEnd/>
            <a:tailEnd/>
          </a:ln>
        </p:spPr>
        <p:txBody>
          <a:bodyPr wrap="none">
            <a:spAutoFit/>
          </a:bodyPr>
          <a:lstStyle/>
          <a:p>
            <a:pPr marL="114300" indent="-114300" algn="l">
              <a:buFontTx/>
              <a:buChar char="•"/>
            </a:pPr>
            <a:r>
              <a:rPr lang="en-US"/>
              <a:t>If too many SYNs come from the same host, ignore them</a:t>
            </a:r>
          </a:p>
          <a:p>
            <a:pPr marL="114300" indent="-114300" algn="l"/>
            <a:endParaRPr lang="en-US"/>
          </a:p>
        </p:txBody>
      </p:sp>
      <p:grpSp>
        <p:nvGrpSpPr>
          <p:cNvPr id="2" name="Group 57"/>
          <p:cNvGrpSpPr>
            <a:grpSpLocks/>
          </p:cNvGrpSpPr>
          <p:nvPr>
            <p:custDataLst>
              <p:tags r:id="rId4"/>
            </p:custDataLst>
          </p:nvPr>
        </p:nvGrpSpPr>
        <p:grpSpPr bwMode="auto">
          <a:xfrm>
            <a:off x="176213" y="798513"/>
            <a:ext cx="3592512" cy="4916487"/>
            <a:chOff x="111" y="503"/>
            <a:chExt cx="2263" cy="3097"/>
          </a:xfrm>
        </p:grpSpPr>
        <p:sp>
          <p:nvSpPr>
            <p:cNvPr id="98310" name="Line 4"/>
            <p:cNvSpPr>
              <a:spLocks noChangeShapeType="1"/>
            </p:cNvSpPr>
            <p:nvPr/>
          </p:nvSpPr>
          <p:spPr bwMode="auto">
            <a:xfrm flipH="1">
              <a:off x="730" y="738"/>
              <a:ext cx="4" cy="2844"/>
            </a:xfrm>
            <a:prstGeom prst="line">
              <a:avLst/>
            </a:prstGeom>
            <a:noFill/>
            <a:ln w="9525">
              <a:solidFill>
                <a:schemeClr val="tx1"/>
              </a:solidFill>
              <a:round/>
              <a:headEnd/>
              <a:tailEnd type="triangle" w="med" len="med"/>
            </a:ln>
          </p:spPr>
          <p:txBody>
            <a:bodyPr wrap="none"/>
            <a:lstStyle/>
            <a:p>
              <a:endParaRPr lang="en-US"/>
            </a:p>
          </p:txBody>
        </p:sp>
        <p:sp>
          <p:nvSpPr>
            <p:cNvPr id="98311" name="Line 5"/>
            <p:cNvSpPr>
              <a:spLocks noChangeShapeType="1"/>
            </p:cNvSpPr>
            <p:nvPr/>
          </p:nvSpPr>
          <p:spPr bwMode="auto">
            <a:xfrm flipH="1">
              <a:off x="1795" y="654"/>
              <a:ext cx="0" cy="2946"/>
            </a:xfrm>
            <a:prstGeom prst="line">
              <a:avLst/>
            </a:prstGeom>
            <a:noFill/>
            <a:ln w="9525">
              <a:solidFill>
                <a:schemeClr val="tx1"/>
              </a:solidFill>
              <a:round/>
              <a:headEnd/>
              <a:tailEnd type="triangle" w="med" len="med"/>
            </a:ln>
          </p:spPr>
          <p:txBody>
            <a:bodyPr wrap="none"/>
            <a:lstStyle/>
            <a:p>
              <a:endParaRPr lang="en-US"/>
            </a:p>
          </p:txBody>
        </p:sp>
        <p:sp>
          <p:nvSpPr>
            <p:cNvPr id="98312" name="Text Box 6"/>
            <p:cNvSpPr txBox="1">
              <a:spLocks noChangeArrowheads="1"/>
            </p:cNvSpPr>
            <p:nvPr/>
          </p:nvSpPr>
          <p:spPr bwMode="auto">
            <a:xfrm>
              <a:off x="453" y="503"/>
              <a:ext cx="635" cy="212"/>
            </a:xfrm>
            <a:prstGeom prst="rect">
              <a:avLst/>
            </a:prstGeom>
            <a:noFill/>
            <a:ln w="9525">
              <a:noFill/>
              <a:miter lim="800000"/>
              <a:headEnd/>
              <a:tailEnd/>
            </a:ln>
          </p:spPr>
          <p:txBody>
            <a:bodyPr wrap="none">
              <a:spAutoFit/>
            </a:bodyPr>
            <a:lstStyle/>
            <a:p>
              <a:r>
                <a:rPr lang="en-US"/>
                <a:t>attacker</a:t>
              </a:r>
            </a:p>
          </p:txBody>
        </p:sp>
        <p:grpSp>
          <p:nvGrpSpPr>
            <p:cNvPr id="3" name="Group 7"/>
            <p:cNvGrpSpPr>
              <a:grpSpLocks/>
            </p:cNvGrpSpPr>
            <p:nvPr/>
          </p:nvGrpSpPr>
          <p:grpSpPr bwMode="auto">
            <a:xfrm>
              <a:off x="729" y="683"/>
              <a:ext cx="1057" cy="247"/>
              <a:chOff x="918" y="683"/>
              <a:chExt cx="1422" cy="247"/>
            </a:xfrm>
          </p:grpSpPr>
          <p:sp>
            <p:nvSpPr>
              <p:cNvPr id="98347" name="Line 8"/>
              <p:cNvSpPr>
                <a:spLocks noChangeShapeType="1"/>
              </p:cNvSpPr>
              <p:nvPr/>
            </p:nvSpPr>
            <p:spPr bwMode="auto">
              <a:xfrm>
                <a:off x="918" y="840"/>
                <a:ext cx="1422" cy="90"/>
              </a:xfrm>
              <a:prstGeom prst="line">
                <a:avLst/>
              </a:prstGeom>
              <a:noFill/>
              <a:ln w="9525">
                <a:solidFill>
                  <a:schemeClr val="tx1"/>
                </a:solidFill>
                <a:round/>
                <a:headEnd/>
                <a:tailEnd type="triangle" w="med" len="med"/>
              </a:ln>
            </p:spPr>
            <p:txBody>
              <a:bodyPr wrap="none"/>
              <a:lstStyle/>
              <a:p>
                <a:endParaRPr lang="en-US"/>
              </a:p>
            </p:txBody>
          </p:sp>
          <p:sp>
            <p:nvSpPr>
              <p:cNvPr id="98348" name="Text Box 9"/>
              <p:cNvSpPr txBox="1">
                <a:spLocks noChangeArrowheads="1"/>
              </p:cNvSpPr>
              <p:nvPr/>
            </p:nvSpPr>
            <p:spPr bwMode="auto">
              <a:xfrm>
                <a:off x="976" y="683"/>
                <a:ext cx="522" cy="212"/>
              </a:xfrm>
              <a:prstGeom prst="rect">
                <a:avLst/>
              </a:prstGeom>
              <a:noFill/>
              <a:ln w="9525">
                <a:noFill/>
                <a:miter lim="800000"/>
                <a:headEnd/>
                <a:tailEnd/>
              </a:ln>
            </p:spPr>
            <p:txBody>
              <a:bodyPr wrap="none">
                <a:spAutoFit/>
              </a:bodyPr>
              <a:lstStyle/>
              <a:p>
                <a:r>
                  <a:rPr lang="en-US"/>
                  <a:t>SYN</a:t>
                </a:r>
              </a:p>
            </p:txBody>
          </p:sp>
        </p:grpSp>
        <p:sp>
          <p:nvSpPr>
            <p:cNvPr id="98314" name="Line 10"/>
            <p:cNvSpPr>
              <a:spLocks noChangeShapeType="1"/>
            </p:cNvSpPr>
            <p:nvPr/>
          </p:nvSpPr>
          <p:spPr bwMode="auto">
            <a:xfrm flipH="1">
              <a:off x="743" y="1014"/>
              <a:ext cx="1056" cy="60"/>
            </a:xfrm>
            <a:prstGeom prst="line">
              <a:avLst/>
            </a:prstGeom>
            <a:noFill/>
            <a:ln w="9525">
              <a:solidFill>
                <a:schemeClr val="tx1"/>
              </a:solidFill>
              <a:round/>
              <a:headEnd/>
              <a:tailEnd type="triangle" w="med" len="med"/>
            </a:ln>
          </p:spPr>
          <p:txBody>
            <a:bodyPr wrap="none"/>
            <a:lstStyle/>
            <a:p>
              <a:endParaRPr lang="en-US"/>
            </a:p>
          </p:txBody>
        </p:sp>
        <p:sp>
          <p:nvSpPr>
            <p:cNvPr id="98315" name="Text Box 11"/>
            <p:cNvSpPr txBox="1">
              <a:spLocks noChangeArrowheads="1"/>
            </p:cNvSpPr>
            <p:nvPr/>
          </p:nvSpPr>
          <p:spPr bwMode="auto">
            <a:xfrm>
              <a:off x="111" y="959"/>
              <a:ext cx="561" cy="212"/>
            </a:xfrm>
            <a:prstGeom prst="rect">
              <a:avLst/>
            </a:prstGeom>
            <a:noFill/>
            <a:ln w="9525">
              <a:noFill/>
              <a:miter lim="800000"/>
              <a:headEnd/>
              <a:tailEnd/>
            </a:ln>
          </p:spPr>
          <p:txBody>
            <a:bodyPr wrap="none">
              <a:spAutoFit/>
            </a:bodyPr>
            <a:lstStyle/>
            <a:p>
              <a:r>
                <a:rPr lang="en-US"/>
                <a:t>ignored</a:t>
              </a:r>
            </a:p>
          </p:txBody>
        </p:sp>
        <p:sp>
          <p:nvSpPr>
            <p:cNvPr id="98316" name="Text Box 12"/>
            <p:cNvSpPr txBox="1">
              <a:spLocks noChangeArrowheads="1"/>
            </p:cNvSpPr>
            <p:nvPr/>
          </p:nvSpPr>
          <p:spPr bwMode="auto">
            <a:xfrm>
              <a:off x="680" y="887"/>
              <a:ext cx="690" cy="212"/>
            </a:xfrm>
            <a:prstGeom prst="rect">
              <a:avLst/>
            </a:prstGeom>
            <a:noFill/>
            <a:ln w="9525">
              <a:noFill/>
              <a:miter lim="800000"/>
              <a:headEnd/>
              <a:tailEnd/>
            </a:ln>
          </p:spPr>
          <p:txBody>
            <a:bodyPr wrap="none">
              <a:spAutoFit/>
            </a:bodyPr>
            <a:lstStyle/>
            <a:p>
              <a:r>
                <a:rPr lang="en-US"/>
                <a:t>SYN-ACK</a:t>
              </a:r>
            </a:p>
          </p:txBody>
        </p:sp>
        <p:grpSp>
          <p:nvGrpSpPr>
            <p:cNvPr id="4" name="Group 13"/>
            <p:cNvGrpSpPr>
              <a:grpSpLocks/>
            </p:cNvGrpSpPr>
            <p:nvPr/>
          </p:nvGrpSpPr>
          <p:grpSpPr bwMode="auto">
            <a:xfrm>
              <a:off x="734" y="1079"/>
              <a:ext cx="1056" cy="247"/>
              <a:chOff x="918" y="683"/>
              <a:chExt cx="1422" cy="247"/>
            </a:xfrm>
          </p:grpSpPr>
          <p:sp>
            <p:nvSpPr>
              <p:cNvPr id="98345" name="Line 14"/>
              <p:cNvSpPr>
                <a:spLocks noChangeShapeType="1"/>
              </p:cNvSpPr>
              <p:nvPr/>
            </p:nvSpPr>
            <p:spPr bwMode="auto">
              <a:xfrm>
                <a:off x="918" y="840"/>
                <a:ext cx="1422" cy="90"/>
              </a:xfrm>
              <a:prstGeom prst="line">
                <a:avLst/>
              </a:prstGeom>
              <a:noFill/>
              <a:ln w="9525">
                <a:solidFill>
                  <a:schemeClr val="tx1"/>
                </a:solidFill>
                <a:round/>
                <a:headEnd/>
                <a:tailEnd type="triangle" w="med" len="med"/>
              </a:ln>
            </p:spPr>
            <p:txBody>
              <a:bodyPr wrap="none"/>
              <a:lstStyle/>
              <a:p>
                <a:endParaRPr lang="en-US"/>
              </a:p>
            </p:txBody>
          </p:sp>
          <p:sp>
            <p:nvSpPr>
              <p:cNvPr id="98346" name="Text Box 15"/>
              <p:cNvSpPr txBox="1">
                <a:spLocks noChangeArrowheads="1"/>
              </p:cNvSpPr>
              <p:nvPr/>
            </p:nvSpPr>
            <p:spPr bwMode="auto">
              <a:xfrm>
                <a:off x="976" y="683"/>
                <a:ext cx="522" cy="212"/>
              </a:xfrm>
              <a:prstGeom prst="rect">
                <a:avLst/>
              </a:prstGeom>
              <a:noFill/>
              <a:ln w="9525">
                <a:noFill/>
                <a:miter lim="800000"/>
                <a:headEnd/>
                <a:tailEnd/>
              </a:ln>
            </p:spPr>
            <p:txBody>
              <a:bodyPr wrap="none">
                <a:spAutoFit/>
              </a:bodyPr>
              <a:lstStyle/>
              <a:p>
                <a:r>
                  <a:rPr lang="en-US"/>
                  <a:t>SYN</a:t>
                </a:r>
              </a:p>
            </p:txBody>
          </p:sp>
        </p:grpSp>
        <p:grpSp>
          <p:nvGrpSpPr>
            <p:cNvPr id="5" name="Group 16"/>
            <p:cNvGrpSpPr>
              <a:grpSpLocks/>
            </p:cNvGrpSpPr>
            <p:nvPr/>
          </p:nvGrpSpPr>
          <p:grpSpPr bwMode="auto">
            <a:xfrm>
              <a:off x="711" y="1313"/>
              <a:ext cx="1057" cy="247"/>
              <a:chOff x="918" y="683"/>
              <a:chExt cx="1422" cy="247"/>
            </a:xfrm>
          </p:grpSpPr>
          <p:sp>
            <p:nvSpPr>
              <p:cNvPr id="98343" name="Line 17"/>
              <p:cNvSpPr>
                <a:spLocks noChangeShapeType="1"/>
              </p:cNvSpPr>
              <p:nvPr/>
            </p:nvSpPr>
            <p:spPr bwMode="auto">
              <a:xfrm>
                <a:off x="918" y="840"/>
                <a:ext cx="1422" cy="90"/>
              </a:xfrm>
              <a:prstGeom prst="line">
                <a:avLst/>
              </a:prstGeom>
              <a:noFill/>
              <a:ln w="9525">
                <a:solidFill>
                  <a:schemeClr val="tx1"/>
                </a:solidFill>
                <a:round/>
                <a:headEnd/>
                <a:tailEnd type="triangle" w="med" len="med"/>
              </a:ln>
            </p:spPr>
            <p:txBody>
              <a:bodyPr wrap="none"/>
              <a:lstStyle/>
              <a:p>
                <a:endParaRPr lang="en-US"/>
              </a:p>
            </p:txBody>
          </p:sp>
          <p:sp>
            <p:nvSpPr>
              <p:cNvPr id="98344" name="Text Box 18"/>
              <p:cNvSpPr txBox="1">
                <a:spLocks noChangeArrowheads="1"/>
              </p:cNvSpPr>
              <p:nvPr/>
            </p:nvSpPr>
            <p:spPr bwMode="auto">
              <a:xfrm>
                <a:off x="976" y="683"/>
                <a:ext cx="522" cy="212"/>
              </a:xfrm>
              <a:prstGeom prst="rect">
                <a:avLst/>
              </a:prstGeom>
              <a:noFill/>
              <a:ln w="9525">
                <a:noFill/>
                <a:miter lim="800000"/>
                <a:headEnd/>
                <a:tailEnd/>
              </a:ln>
            </p:spPr>
            <p:txBody>
              <a:bodyPr wrap="none">
                <a:spAutoFit/>
              </a:bodyPr>
              <a:lstStyle/>
              <a:p>
                <a:r>
                  <a:rPr lang="en-US"/>
                  <a:t>SYN</a:t>
                </a:r>
              </a:p>
            </p:txBody>
          </p:sp>
        </p:grpSp>
        <p:grpSp>
          <p:nvGrpSpPr>
            <p:cNvPr id="6" name="Group 19"/>
            <p:cNvGrpSpPr>
              <a:grpSpLocks/>
            </p:cNvGrpSpPr>
            <p:nvPr/>
          </p:nvGrpSpPr>
          <p:grpSpPr bwMode="auto">
            <a:xfrm>
              <a:off x="711" y="1541"/>
              <a:ext cx="1057" cy="247"/>
              <a:chOff x="918" y="683"/>
              <a:chExt cx="1422" cy="247"/>
            </a:xfrm>
          </p:grpSpPr>
          <p:sp>
            <p:nvSpPr>
              <p:cNvPr id="98341" name="Line 20"/>
              <p:cNvSpPr>
                <a:spLocks noChangeShapeType="1"/>
              </p:cNvSpPr>
              <p:nvPr/>
            </p:nvSpPr>
            <p:spPr bwMode="auto">
              <a:xfrm>
                <a:off x="918" y="840"/>
                <a:ext cx="1422" cy="90"/>
              </a:xfrm>
              <a:prstGeom prst="line">
                <a:avLst/>
              </a:prstGeom>
              <a:noFill/>
              <a:ln w="9525">
                <a:solidFill>
                  <a:schemeClr val="tx1"/>
                </a:solidFill>
                <a:round/>
                <a:headEnd/>
                <a:tailEnd type="triangle" w="med" len="med"/>
              </a:ln>
            </p:spPr>
            <p:txBody>
              <a:bodyPr wrap="none"/>
              <a:lstStyle/>
              <a:p>
                <a:endParaRPr lang="en-US"/>
              </a:p>
            </p:txBody>
          </p:sp>
          <p:sp>
            <p:nvSpPr>
              <p:cNvPr id="98342" name="Text Box 21"/>
              <p:cNvSpPr txBox="1">
                <a:spLocks noChangeArrowheads="1"/>
              </p:cNvSpPr>
              <p:nvPr/>
            </p:nvSpPr>
            <p:spPr bwMode="auto">
              <a:xfrm>
                <a:off x="976" y="683"/>
                <a:ext cx="522" cy="212"/>
              </a:xfrm>
              <a:prstGeom prst="rect">
                <a:avLst/>
              </a:prstGeom>
              <a:noFill/>
              <a:ln w="9525">
                <a:noFill/>
                <a:miter lim="800000"/>
                <a:headEnd/>
                <a:tailEnd/>
              </a:ln>
            </p:spPr>
            <p:txBody>
              <a:bodyPr wrap="none">
                <a:spAutoFit/>
              </a:bodyPr>
              <a:lstStyle/>
              <a:p>
                <a:r>
                  <a:rPr lang="en-US"/>
                  <a:t>SYN</a:t>
                </a:r>
              </a:p>
            </p:txBody>
          </p:sp>
        </p:grpSp>
        <p:grpSp>
          <p:nvGrpSpPr>
            <p:cNvPr id="7" name="Group 22"/>
            <p:cNvGrpSpPr>
              <a:grpSpLocks/>
            </p:cNvGrpSpPr>
            <p:nvPr/>
          </p:nvGrpSpPr>
          <p:grpSpPr bwMode="auto">
            <a:xfrm>
              <a:off x="720" y="1811"/>
              <a:ext cx="1057" cy="247"/>
              <a:chOff x="918" y="683"/>
              <a:chExt cx="1422" cy="247"/>
            </a:xfrm>
          </p:grpSpPr>
          <p:sp>
            <p:nvSpPr>
              <p:cNvPr id="98339" name="Line 23"/>
              <p:cNvSpPr>
                <a:spLocks noChangeShapeType="1"/>
              </p:cNvSpPr>
              <p:nvPr/>
            </p:nvSpPr>
            <p:spPr bwMode="auto">
              <a:xfrm>
                <a:off x="918" y="840"/>
                <a:ext cx="1422" cy="90"/>
              </a:xfrm>
              <a:prstGeom prst="line">
                <a:avLst/>
              </a:prstGeom>
              <a:noFill/>
              <a:ln w="9525">
                <a:solidFill>
                  <a:schemeClr val="tx1"/>
                </a:solidFill>
                <a:round/>
                <a:headEnd/>
                <a:tailEnd type="triangle" w="med" len="med"/>
              </a:ln>
            </p:spPr>
            <p:txBody>
              <a:bodyPr wrap="none"/>
              <a:lstStyle/>
              <a:p>
                <a:endParaRPr lang="en-US"/>
              </a:p>
            </p:txBody>
          </p:sp>
          <p:sp>
            <p:nvSpPr>
              <p:cNvPr id="98340" name="Text Box 24"/>
              <p:cNvSpPr txBox="1">
                <a:spLocks noChangeArrowheads="1"/>
              </p:cNvSpPr>
              <p:nvPr/>
            </p:nvSpPr>
            <p:spPr bwMode="auto">
              <a:xfrm>
                <a:off x="976" y="683"/>
                <a:ext cx="522" cy="212"/>
              </a:xfrm>
              <a:prstGeom prst="rect">
                <a:avLst/>
              </a:prstGeom>
              <a:noFill/>
              <a:ln w="9525">
                <a:noFill/>
                <a:miter lim="800000"/>
                <a:headEnd/>
                <a:tailEnd/>
              </a:ln>
            </p:spPr>
            <p:txBody>
              <a:bodyPr wrap="none">
                <a:spAutoFit/>
              </a:bodyPr>
              <a:lstStyle/>
              <a:p>
                <a:r>
                  <a:rPr lang="en-US"/>
                  <a:t>SYN</a:t>
                </a:r>
              </a:p>
            </p:txBody>
          </p:sp>
        </p:grpSp>
        <p:grpSp>
          <p:nvGrpSpPr>
            <p:cNvPr id="8" name="Group 25"/>
            <p:cNvGrpSpPr>
              <a:grpSpLocks/>
            </p:cNvGrpSpPr>
            <p:nvPr/>
          </p:nvGrpSpPr>
          <p:grpSpPr bwMode="auto">
            <a:xfrm>
              <a:off x="725" y="2057"/>
              <a:ext cx="1056" cy="247"/>
              <a:chOff x="918" y="683"/>
              <a:chExt cx="1422" cy="247"/>
            </a:xfrm>
          </p:grpSpPr>
          <p:sp>
            <p:nvSpPr>
              <p:cNvPr id="98337" name="Line 26"/>
              <p:cNvSpPr>
                <a:spLocks noChangeShapeType="1"/>
              </p:cNvSpPr>
              <p:nvPr/>
            </p:nvSpPr>
            <p:spPr bwMode="auto">
              <a:xfrm>
                <a:off x="918" y="840"/>
                <a:ext cx="1422" cy="90"/>
              </a:xfrm>
              <a:prstGeom prst="line">
                <a:avLst/>
              </a:prstGeom>
              <a:noFill/>
              <a:ln w="9525">
                <a:solidFill>
                  <a:schemeClr val="tx1"/>
                </a:solidFill>
                <a:round/>
                <a:headEnd/>
                <a:tailEnd type="triangle" w="med" len="med"/>
              </a:ln>
            </p:spPr>
            <p:txBody>
              <a:bodyPr wrap="none"/>
              <a:lstStyle/>
              <a:p>
                <a:endParaRPr lang="en-US"/>
              </a:p>
            </p:txBody>
          </p:sp>
          <p:sp>
            <p:nvSpPr>
              <p:cNvPr id="98338" name="Text Box 27"/>
              <p:cNvSpPr txBox="1">
                <a:spLocks noChangeArrowheads="1"/>
              </p:cNvSpPr>
              <p:nvPr/>
            </p:nvSpPr>
            <p:spPr bwMode="auto">
              <a:xfrm>
                <a:off x="976" y="683"/>
                <a:ext cx="522" cy="212"/>
              </a:xfrm>
              <a:prstGeom prst="rect">
                <a:avLst/>
              </a:prstGeom>
              <a:noFill/>
              <a:ln w="9525">
                <a:noFill/>
                <a:miter lim="800000"/>
                <a:headEnd/>
                <a:tailEnd/>
              </a:ln>
            </p:spPr>
            <p:txBody>
              <a:bodyPr wrap="none">
                <a:spAutoFit/>
              </a:bodyPr>
              <a:lstStyle/>
              <a:p>
                <a:r>
                  <a:rPr lang="en-US"/>
                  <a:t>SYN</a:t>
                </a:r>
              </a:p>
            </p:txBody>
          </p:sp>
        </p:grpSp>
        <p:grpSp>
          <p:nvGrpSpPr>
            <p:cNvPr id="9" name="Group 28"/>
            <p:cNvGrpSpPr>
              <a:grpSpLocks/>
            </p:cNvGrpSpPr>
            <p:nvPr/>
          </p:nvGrpSpPr>
          <p:grpSpPr bwMode="auto">
            <a:xfrm>
              <a:off x="720" y="2315"/>
              <a:ext cx="1057" cy="247"/>
              <a:chOff x="918" y="683"/>
              <a:chExt cx="1422" cy="247"/>
            </a:xfrm>
          </p:grpSpPr>
          <p:sp>
            <p:nvSpPr>
              <p:cNvPr id="98335" name="Line 29"/>
              <p:cNvSpPr>
                <a:spLocks noChangeShapeType="1"/>
              </p:cNvSpPr>
              <p:nvPr/>
            </p:nvSpPr>
            <p:spPr bwMode="auto">
              <a:xfrm>
                <a:off x="918" y="840"/>
                <a:ext cx="1422" cy="90"/>
              </a:xfrm>
              <a:prstGeom prst="line">
                <a:avLst/>
              </a:prstGeom>
              <a:noFill/>
              <a:ln w="9525">
                <a:solidFill>
                  <a:schemeClr val="tx1"/>
                </a:solidFill>
                <a:round/>
                <a:headEnd/>
                <a:tailEnd type="triangle" w="med" len="med"/>
              </a:ln>
            </p:spPr>
            <p:txBody>
              <a:bodyPr wrap="none"/>
              <a:lstStyle/>
              <a:p>
                <a:endParaRPr lang="en-US"/>
              </a:p>
            </p:txBody>
          </p:sp>
          <p:sp>
            <p:nvSpPr>
              <p:cNvPr id="98336" name="Text Box 30"/>
              <p:cNvSpPr txBox="1">
                <a:spLocks noChangeArrowheads="1"/>
              </p:cNvSpPr>
              <p:nvPr/>
            </p:nvSpPr>
            <p:spPr bwMode="auto">
              <a:xfrm>
                <a:off x="976" y="683"/>
                <a:ext cx="522" cy="212"/>
              </a:xfrm>
              <a:prstGeom prst="rect">
                <a:avLst/>
              </a:prstGeom>
              <a:noFill/>
              <a:ln w="9525">
                <a:noFill/>
                <a:miter lim="800000"/>
                <a:headEnd/>
                <a:tailEnd/>
              </a:ln>
            </p:spPr>
            <p:txBody>
              <a:bodyPr wrap="none">
                <a:spAutoFit/>
              </a:bodyPr>
              <a:lstStyle/>
              <a:p>
                <a:r>
                  <a:rPr lang="en-US"/>
                  <a:t>SYN</a:t>
                </a:r>
              </a:p>
            </p:txBody>
          </p:sp>
        </p:grpSp>
        <p:grpSp>
          <p:nvGrpSpPr>
            <p:cNvPr id="10" name="Group 31"/>
            <p:cNvGrpSpPr>
              <a:grpSpLocks/>
            </p:cNvGrpSpPr>
            <p:nvPr/>
          </p:nvGrpSpPr>
          <p:grpSpPr bwMode="auto">
            <a:xfrm>
              <a:off x="729" y="2573"/>
              <a:ext cx="1057" cy="247"/>
              <a:chOff x="918" y="683"/>
              <a:chExt cx="1422" cy="247"/>
            </a:xfrm>
          </p:grpSpPr>
          <p:sp>
            <p:nvSpPr>
              <p:cNvPr id="98333" name="Line 32"/>
              <p:cNvSpPr>
                <a:spLocks noChangeShapeType="1"/>
              </p:cNvSpPr>
              <p:nvPr/>
            </p:nvSpPr>
            <p:spPr bwMode="auto">
              <a:xfrm>
                <a:off x="918" y="840"/>
                <a:ext cx="1422" cy="90"/>
              </a:xfrm>
              <a:prstGeom prst="line">
                <a:avLst/>
              </a:prstGeom>
              <a:noFill/>
              <a:ln w="9525">
                <a:solidFill>
                  <a:schemeClr val="tx1"/>
                </a:solidFill>
                <a:round/>
                <a:headEnd/>
                <a:tailEnd type="triangle" w="med" len="med"/>
              </a:ln>
            </p:spPr>
            <p:txBody>
              <a:bodyPr wrap="none"/>
              <a:lstStyle/>
              <a:p>
                <a:endParaRPr lang="en-US"/>
              </a:p>
            </p:txBody>
          </p:sp>
          <p:sp>
            <p:nvSpPr>
              <p:cNvPr id="98334" name="Text Box 33"/>
              <p:cNvSpPr txBox="1">
                <a:spLocks noChangeArrowheads="1"/>
              </p:cNvSpPr>
              <p:nvPr/>
            </p:nvSpPr>
            <p:spPr bwMode="auto">
              <a:xfrm>
                <a:off x="976" y="683"/>
                <a:ext cx="522" cy="212"/>
              </a:xfrm>
              <a:prstGeom prst="rect">
                <a:avLst/>
              </a:prstGeom>
              <a:noFill/>
              <a:ln w="9525">
                <a:noFill/>
                <a:miter lim="800000"/>
                <a:headEnd/>
                <a:tailEnd/>
              </a:ln>
            </p:spPr>
            <p:txBody>
              <a:bodyPr wrap="none">
                <a:spAutoFit/>
              </a:bodyPr>
              <a:lstStyle/>
              <a:p>
                <a:r>
                  <a:rPr lang="en-US"/>
                  <a:t>SYN</a:t>
                </a:r>
              </a:p>
            </p:txBody>
          </p:sp>
        </p:grpSp>
        <p:grpSp>
          <p:nvGrpSpPr>
            <p:cNvPr id="11" name="Group 34"/>
            <p:cNvGrpSpPr>
              <a:grpSpLocks/>
            </p:cNvGrpSpPr>
            <p:nvPr/>
          </p:nvGrpSpPr>
          <p:grpSpPr bwMode="auto">
            <a:xfrm>
              <a:off x="1148" y="2844"/>
              <a:ext cx="71" cy="350"/>
              <a:chOff x="1482" y="2844"/>
              <a:chExt cx="96" cy="350"/>
            </a:xfrm>
          </p:grpSpPr>
          <p:sp>
            <p:nvSpPr>
              <p:cNvPr id="98330" name="Oval 35"/>
              <p:cNvSpPr>
                <a:spLocks noChangeArrowheads="1"/>
              </p:cNvSpPr>
              <p:nvPr/>
            </p:nvSpPr>
            <p:spPr bwMode="auto">
              <a:xfrm>
                <a:off x="1482" y="2844"/>
                <a:ext cx="96" cy="56"/>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8331" name="Oval 36"/>
              <p:cNvSpPr>
                <a:spLocks noChangeArrowheads="1"/>
              </p:cNvSpPr>
              <p:nvPr/>
            </p:nvSpPr>
            <p:spPr bwMode="auto">
              <a:xfrm>
                <a:off x="1482" y="2994"/>
                <a:ext cx="96" cy="56"/>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8332" name="Oval 37"/>
              <p:cNvSpPr>
                <a:spLocks noChangeArrowheads="1"/>
              </p:cNvSpPr>
              <p:nvPr/>
            </p:nvSpPr>
            <p:spPr bwMode="auto">
              <a:xfrm>
                <a:off x="1482" y="3138"/>
                <a:ext cx="96" cy="56"/>
              </a:xfrm>
              <a:prstGeom prst="ellipse">
                <a:avLst/>
              </a:prstGeom>
              <a:solidFill>
                <a:schemeClr val="accent1"/>
              </a:solidFill>
              <a:ln w="9525">
                <a:solidFill>
                  <a:schemeClr val="tx1"/>
                </a:solidFill>
                <a:round/>
                <a:headEnd/>
                <a:tailEnd/>
              </a:ln>
            </p:spPr>
            <p:txBody>
              <a:bodyPr wrap="none" anchor="ctr"/>
              <a:lstStyle/>
              <a:p>
                <a:endParaRPr lang="en-US"/>
              </a:p>
            </p:txBody>
          </p:sp>
        </p:grpSp>
        <p:sp>
          <p:nvSpPr>
            <p:cNvPr id="98325" name="Text Box 45"/>
            <p:cNvSpPr txBox="1">
              <a:spLocks noChangeArrowheads="1"/>
            </p:cNvSpPr>
            <p:nvPr/>
          </p:nvSpPr>
          <p:spPr bwMode="auto">
            <a:xfrm>
              <a:off x="1888" y="1661"/>
              <a:ext cx="486" cy="212"/>
            </a:xfrm>
            <a:prstGeom prst="rect">
              <a:avLst/>
            </a:prstGeom>
            <a:noFill/>
            <a:ln w="9525">
              <a:noFill/>
              <a:miter lim="800000"/>
              <a:headEnd/>
              <a:tailEnd/>
            </a:ln>
          </p:spPr>
          <p:txBody>
            <a:bodyPr wrap="none">
              <a:spAutoFit/>
            </a:bodyPr>
            <a:lstStyle/>
            <a:p>
              <a:r>
                <a:rPr lang="en-US"/>
                <a:t>ignore</a:t>
              </a:r>
            </a:p>
          </p:txBody>
        </p:sp>
        <p:sp>
          <p:nvSpPr>
            <p:cNvPr id="98326" name="Text Box 46"/>
            <p:cNvSpPr txBox="1">
              <a:spLocks noChangeArrowheads="1"/>
            </p:cNvSpPr>
            <p:nvPr/>
          </p:nvSpPr>
          <p:spPr bwMode="auto">
            <a:xfrm>
              <a:off x="1888" y="1943"/>
              <a:ext cx="486" cy="212"/>
            </a:xfrm>
            <a:prstGeom prst="rect">
              <a:avLst/>
            </a:prstGeom>
            <a:noFill/>
            <a:ln w="9525">
              <a:noFill/>
              <a:miter lim="800000"/>
              <a:headEnd/>
              <a:tailEnd/>
            </a:ln>
          </p:spPr>
          <p:txBody>
            <a:bodyPr wrap="none">
              <a:spAutoFit/>
            </a:bodyPr>
            <a:lstStyle/>
            <a:p>
              <a:r>
                <a:rPr lang="en-US"/>
                <a:t>ignore</a:t>
              </a:r>
            </a:p>
          </p:txBody>
        </p:sp>
        <p:sp>
          <p:nvSpPr>
            <p:cNvPr id="98327" name="Text Box 47"/>
            <p:cNvSpPr txBox="1">
              <a:spLocks noChangeArrowheads="1"/>
            </p:cNvSpPr>
            <p:nvPr/>
          </p:nvSpPr>
          <p:spPr bwMode="auto">
            <a:xfrm>
              <a:off x="1888" y="2159"/>
              <a:ext cx="486" cy="212"/>
            </a:xfrm>
            <a:prstGeom prst="rect">
              <a:avLst/>
            </a:prstGeom>
            <a:noFill/>
            <a:ln w="9525">
              <a:noFill/>
              <a:miter lim="800000"/>
              <a:headEnd/>
              <a:tailEnd/>
            </a:ln>
          </p:spPr>
          <p:txBody>
            <a:bodyPr wrap="none">
              <a:spAutoFit/>
            </a:bodyPr>
            <a:lstStyle/>
            <a:p>
              <a:r>
                <a:rPr lang="en-US"/>
                <a:t>ignore</a:t>
              </a:r>
            </a:p>
          </p:txBody>
        </p:sp>
        <p:sp>
          <p:nvSpPr>
            <p:cNvPr id="98328" name="Text Box 48"/>
            <p:cNvSpPr txBox="1">
              <a:spLocks noChangeArrowheads="1"/>
            </p:cNvSpPr>
            <p:nvPr/>
          </p:nvSpPr>
          <p:spPr bwMode="auto">
            <a:xfrm>
              <a:off x="1864" y="2429"/>
              <a:ext cx="486" cy="212"/>
            </a:xfrm>
            <a:prstGeom prst="rect">
              <a:avLst/>
            </a:prstGeom>
            <a:noFill/>
            <a:ln w="9525">
              <a:noFill/>
              <a:miter lim="800000"/>
              <a:headEnd/>
              <a:tailEnd/>
            </a:ln>
          </p:spPr>
          <p:txBody>
            <a:bodyPr wrap="none">
              <a:spAutoFit/>
            </a:bodyPr>
            <a:lstStyle/>
            <a:p>
              <a:r>
                <a:rPr lang="en-US"/>
                <a:t>ignore</a:t>
              </a:r>
            </a:p>
          </p:txBody>
        </p:sp>
        <p:sp>
          <p:nvSpPr>
            <p:cNvPr id="98329" name="Text Box 49"/>
            <p:cNvSpPr txBox="1">
              <a:spLocks noChangeArrowheads="1"/>
            </p:cNvSpPr>
            <p:nvPr/>
          </p:nvSpPr>
          <p:spPr bwMode="auto">
            <a:xfrm>
              <a:off x="1888" y="2747"/>
              <a:ext cx="486" cy="212"/>
            </a:xfrm>
            <a:prstGeom prst="rect">
              <a:avLst/>
            </a:prstGeom>
            <a:noFill/>
            <a:ln w="9525">
              <a:noFill/>
              <a:miter lim="800000"/>
              <a:headEnd/>
              <a:tailEnd/>
            </a:ln>
          </p:spPr>
          <p:txBody>
            <a:bodyPr wrap="none">
              <a:spAutoFit/>
            </a:bodyPr>
            <a:lstStyle/>
            <a:p>
              <a:r>
                <a:rPr lang="en-US"/>
                <a:t>ignore</a:t>
              </a:r>
            </a:p>
          </p:txBody>
        </p:sp>
      </p:grpSp>
      <p:sp>
        <p:nvSpPr>
          <p:cNvPr id="520248" name="Text Box 56"/>
          <p:cNvSpPr txBox="1">
            <a:spLocks noChangeArrowheads="1"/>
          </p:cNvSpPr>
          <p:nvPr>
            <p:custDataLst>
              <p:tags r:id="rId5"/>
            </p:custDataLst>
          </p:nvPr>
        </p:nvSpPr>
        <p:spPr bwMode="auto">
          <a:xfrm>
            <a:off x="3333750" y="5195888"/>
            <a:ext cx="5599113" cy="517525"/>
          </a:xfrm>
          <a:prstGeom prst="rect">
            <a:avLst/>
          </a:prstGeom>
          <a:noFill/>
          <a:ln w="9525">
            <a:noFill/>
            <a:miter lim="800000"/>
            <a:headEnd/>
            <a:tailEnd/>
          </a:ln>
        </p:spPr>
        <p:txBody>
          <a:bodyPr wrap="none">
            <a:spAutoFit/>
          </a:bodyPr>
          <a:lstStyle/>
          <a:p>
            <a:pPr marL="114300" indent="-114300" algn="l">
              <a:buFontTx/>
              <a:buChar char="•"/>
            </a:pPr>
            <a:r>
              <a:rPr lang="en-US" sz="1400"/>
              <a:t>Better attack</a:t>
            </a:r>
          </a:p>
          <a:p>
            <a:pPr marL="114300" indent="-114300" algn="l">
              <a:buFontTx/>
              <a:buChar char="•"/>
            </a:pPr>
            <a:r>
              <a:rPr lang="en-US" sz="1400"/>
              <a:t>Change the source address of the SYN to some random address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02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248" grpId="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330" name="Rectangle 2"/>
          <p:cNvSpPr>
            <a:spLocks noGrp="1" noChangeArrowheads="1"/>
          </p:cNvSpPr>
          <p:nvPr>
            <p:ph type="title"/>
            <p:custDataLst>
              <p:tags r:id="rId2"/>
            </p:custDataLst>
          </p:nvPr>
        </p:nvSpPr>
        <p:spPr>
          <a:xfrm>
            <a:off x="533400" y="0"/>
            <a:ext cx="7772400" cy="653143"/>
          </a:xfrm>
        </p:spPr>
        <p:txBody>
          <a:bodyPr>
            <a:normAutofit fontScale="90000"/>
          </a:bodyPr>
          <a:lstStyle/>
          <a:p>
            <a:r>
              <a:rPr lang="en-US" dirty="0"/>
              <a:t>SYN Cookie</a:t>
            </a:r>
          </a:p>
        </p:txBody>
      </p:sp>
      <p:sp>
        <p:nvSpPr>
          <p:cNvPr id="519171" name="Rectangle 3"/>
          <p:cNvSpPr>
            <a:spLocks noGrp="1" noChangeArrowheads="1"/>
          </p:cNvSpPr>
          <p:nvPr>
            <p:ph type="body" idx="1"/>
            <p:custDataLst>
              <p:tags r:id="rId3"/>
            </p:custDataLst>
          </p:nvPr>
        </p:nvSpPr>
        <p:spPr>
          <a:xfrm>
            <a:off x="508907" y="587828"/>
            <a:ext cx="7772400" cy="4648200"/>
          </a:xfrm>
        </p:spPr>
        <p:txBody>
          <a:bodyPr/>
          <a:lstStyle/>
          <a:p>
            <a:r>
              <a:rPr lang="en-US" sz="2000" dirty="0"/>
              <a:t>Do not allocate memory when the SYN arrives, but when the ACK for the SYN-ACK arrives</a:t>
            </a:r>
          </a:p>
          <a:p>
            <a:r>
              <a:rPr lang="en-US" sz="2000" dirty="0"/>
              <a:t>The attacker could send fake ACKs</a:t>
            </a:r>
          </a:p>
          <a:p>
            <a:r>
              <a:rPr lang="en-US" sz="2000" dirty="0"/>
              <a:t>But the ACK must contain the correct ACK number</a:t>
            </a:r>
          </a:p>
          <a:p>
            <a:r>
              <a:rPr lang="en-US" sz="2000" dirty="0"/>
              <a:t>Thus, the SYN-ACK must contain a sequence number that is </a:t>
            </a:r>
          </a:p>
          <a:p>
            <a:pPr lvl="1"/>
            <a:r>
              <a:rPr lang="en-US" sz="1800" dirty="0"/>
              <a:t>not predictable </a:t>
            </a:r>
          </a:p>
          <a:p>
            <a:pPr lvl="1"/>
            <a:r>
              <a:rPr lang="en-US" sz="1800" dirty="0"/>
              <a:t>and does not require saving any information.</a:t>
            </a:r>
          </a:p>
          <a:p>
            <a:r>
              <a:rPr lang="en-US" sz="2000" dirty="0"/>
              <a:t>This is what the SYN cookie method does</a:t>
            </a:r>
          </a:p>
        </p:txBody>
      </p:sp>
      <p:grpSp>
        <p:nvGrpSpPr>
          <p:cNvPr id="2" name="Group 45"/>
          <p:cNvGrpSpPr/>
          <p:nvPr>
            <p:custDataLst>
              <p:tags r:id="rId4"/>
            </p:custDataLst>
          </p:nvPr>
        </p:nvGrpSpPr>
        <p:grpSpPr>
          <a:xfrm>
            <a:off x="2582636" y="4099152"/>
            <a:ext cx="6445154" cy="2758848"/>
            <a:chOff x="76200" y="2090738"/>
            <a:chExt cx="9361488" cy="4319587"/>
          </a:xfrm>
        </p:grpSpPr>
        <p:sp>
          <p:nvSpPr>
            <p:cNvPr id="25" name="Line 5"/>
            <p:cNvSpPr>
              <a:spLocks noChangeShapeType="1"/>
            </p:cNvSpPr>
            <p:nvPr/>
          </p:nvSpPr>
          <p:spPr bwMode="auto">
            <a:xfrm>
              <a:off x="1703388" y="2362200"/>
              <a:ext cx="0" cy="3962400"/>
            </a:xfrm>
            <a:prstGeom prst="line">
              <a:avLst/>
            </a:prstGeom>
            <a:noFill/>
            <a:ln w="9525">
              <a:solidFill>
                <a:schemeClr val="tx1"/>
              </a:solidFill>
              <a:round/>
              <a:headEnd/>
              <a:tailEnd/>
            </a:ln>
          </p:spPr>
          <p:txBody>
            <a:bodyPr/>
            <a:lstStyle/>
            <a:p>
              <a:endParaRPr lang="en-US" sz="1200"/>
            </a:p>
          </p:txBody>
        </p:sp>
        <p:sp>
          <p:nvSpPr>
            <p:cNvPr id="26" name="Line 6"/>
            <p:cNvSpPr>
              <a:spLocks noChangeShapeType="1"/>
            </p:cNvSpPr>
            <p:nvPr/>
          </p:nvSpPr>
          <p:spPr bwMode="auto">
            <a:xfrm>
              <a:off x="6646863" y="2143125"/>
              <a:ext cx="0" cy="4267200"/>
            </a:xfrm>
            <a:prstGeom prst="line">
              <a:avLst/>
            </a:prstGeom>
            <a:noFill/>
            <a:ln w="9525">
              <a:solidFill>
                <a:schemeClr val="tx1"/>
              </a:solidFill>
              <a:round/>
              <a:headEnd/>
              <a:tailEnd/>
            </a:ln>
          </p:spPr>
          <p:txBody>
            <a:bodyPr/>
            <a:lstStyle/>
            <a:p>
              <a:endParaRPr lang="en-US" sz="1200"/>
            </a:p>
          </p:txBody>
        </p:sp>
        <p:sp>
          <p:nvSpPr>
            <p:cNvPr id="27" name="Line 7"/>
            <p:cNvSpPr>
              <a:spLocks noChangeShapeType="1"/>
            </p:cNvSpPr>
            <p:nvPr/>
          </p:nvSpPr>
          <p:spPr bwMode="auto">
            <a:xfrm>
              <a:off x="1703388" y="2590800"/>
              <a:ext cx="4895850" cy="800100"/>
            </a:xfrm>
            <a:prstGeom prst="line">
              <a:avLst/>
            </a:prstGeom>
            <a:noFill/>
            <a:ln w="9525">
              <a:solidFill>
                <a:schemeClr val="tx1"/>
              </a:solidFill>
              <a:round/>
              <a:headEnd/>
              <a:tailEnd type="triangle" w="med" len="med"/>
            </a:ln>
          </p:spPr>
          <p:txBody>
            <a:bodyPr/>
            <a:lstStyle/>
            <a:p>
              <a:endParaRPr lang="en-US" sz="1200"/>
            </a:p>
          </p:txBody>
        </p:sp>
        <p:sp>
          <p:nvSpPr>
            <p:cNvPr id="28" name="Text Box 9"/>
            <p:cNvSpPr txBox="1">
              <a:spLocks noChangeArrowheads="1"/>
            </p:cNvSpPr>
            <p:nvPr/>
          </p:nvSpPr>
          <p:spPr bwMode="auto">
            <a:xfrm>
              <a:off x="2382837" y="2090738"/>
              <a:ext cx="1618661" cy="1204730"/>
            </a:xfrm>
            <a:prstGeom prst="rect">
              <a:avLst/>
            </a:prstGeom>
            <a:noFill/>
            <a:ln w="9525">
              <a:solidFill>
                <a:schemeClr val="tx1"/>
              </a:solidFill>
              <a:miter lim="800000"/>
              <a:headEnd/>
              <a:tailEnd/>
            </a:ln>
          </p:spPr>
          <p:txBody>
            <a:bodyPr wrap="none">
              <a:spAutoFit/>
            </a:bodyPr>
            <a:lstStyle/>
            <a:p>
              <a:pPr algn="l" eaLnBrk="1" hangingPunct="1"/>
              <a:r>
                <a:rPr lang="en-US" sz="1100"/>
                <a:t>Seq no=2197</a:t>
              </a:r>
            </a:p>
            <a:p>
              <a:pPr algn="l" eaLnBrk="1" hangingPunct="1"/>
              <a:r>
                <a:rPr lang="en-US" sz="1100"/>
                <a:t>Ack no = xxxx</a:t>
              </a:r>
            </a:p>
            <a:p>
              <a:pPr algn="l" eaLnBrk="1" hangingPunct="1"/>
              <a:r>
                <a:rPr lang="en-US" sz="1100"/>
                <a:t>SYN=1</a:t>
              </a:r>
            </a:p>
            <a:p>
              <a:pPr algn="l" eaLnBrk="1" hangingPunct="1"/>
              <a:r>
                <a:rPr lang="en-US" sz="1100"/>
                <a:t>ACK=0</a:t>
              </a:r>
            </a:p>
          </p:txBody>
        </p:sp>
        <p:sp>
          <p:nvSpPr>
            <p:cNvPr id="29" name="Text Box 14"/>
            <p:cNvSpPr txBox="1">
              <a:spLocks noChangeArrowheads="1"/>
            </p:cNvSpPr>
            <p:nvPr/>
          </p:nvSpPr>
          <p:spPr bwMode="auto">
            <a:xfrm>
              <a:off x="152400" y="2327275"/>
              <a:ext cx="1693167" cy="578271"/>
            </a:xfrm>
            <a:prstGeom prst="rect">
              <a:avLst/>
            </a:prstGeom>
            <a:noFill/>
            <a:ln w="9525">
              <a:noFill/>
              <a:miter lim="800000"/>
              <a:headEnd/>
              <a:tailEnd/>
            </a:ln>
          </p:spPr>
          <p:txBody>
            <a:bodyPr wrap="none">
              <a:spAutoFit/>
            </a:bodyPr>
            <a:lstStyle/>
            <a:p>
              <a:pPr algn="l" eaLnBrk="1" hangingPunct="1"/>
              <a:r>
                <a:rPr lang="en-US" sz="1800">
                  <a:latin typeface="Times New Roman" pitchFamily="18" charset="0"/>
                </a:rPr>
                <a:t>Send SYN</a:t>
              </a:r>
            </a:p>
          </p:txBody>
        </p:sp>
        <p:sp>
          <p:nvSpPr>
            <p:cNvPr id="30" name="Text Box 17"/>
            <p:cNvSpPr txBox="1">
              <a:spLocks noChangeArrowheads="1"/>
            </p:cNvSpPr>
            <p:nvPr/>
          </p:nvSpPr>
          <p:spPr bwMode="auto">
            <a:xfrm>
              <a:off x="4013201" y="2224087"/>
              <a:ext cx="2887604" cy="409608"/>
            </a:xfrm>
            <a:prstGeom prst="rect">
              <a:avLst/>
            </a:prstGeom>
            <a:noFill/>
            <a:ln w="9525">
              <a:noFill/>
              <a:miter lim="800000"/>
              <a:headEnd/>
              <a:tailEnd/>
            </a:ln>
          </p:spPr>
          <p:txBody>
            <a:bodyPr wrap="none">
              <a:spAutoFit/>
            </a:bodyPr>
            <a:lstStyle/>
            <a:p>
              <a:r>
                <a:rPr lang="en-US" sz="1100"/>
                <a:t>Reset the sequence number</a:t>
              </a:r>
            </a:p>
          </p:txBody>
        </p:sp>
        <p:sp>
          <p:nvSpPr>
            <p:cNvPr id="31" name="Line 18"/>
            <p:cNvSpPr>
              <a:spLocks noChangeShapeType="1"/>
            </p:cNvSpPr>
            <p:nvPr/>
          </p:nvSpPr>
          <p:spPr bwMode="auto">
            <a:xfrm flipH="1">
              <a:off x="3076575" y="2381250"/>
              <a:ext cx="942975" cy="295275"/>
            </a:xfrm>
            <a:prstGeom prst="line">
              <a:avLst/>
            </a:prstGeom>
            <a:noFill/>
            <a:ln w="9525">
              <a:solidFill>
                <a:schemeClr val="tx1"/>
              </a:solidFill>
              <a:round/>
              <a:headEnd/>
              <a:tailEnd type="triangle" w="med" len="med"/>
            </a:ln>
          </p:spPr>
          <p:txBody>
            <a:bodyPr wrap="none"/>
            <a:lstStyle/>
            <a:p>
              <a:endParaRPr lang="en-US" sz="1200"/>
            </a:p>
          </p:txBody>
        </p:sp>
        <p:sp>
          <p:nvSpPr>
            <p:cNvPr id="32" name="Text Box 19"/>
            <p:cNvSpPr txBox="1">
              <a:spLocks noChangeArrowheads="1"/>
            </p:cNvSpPr>
            <p:nvPr/>
          </p:nvSpPr>
          <p:spPr bwMode="auto">
            <a:xfrm>
              <a:off x="4322763" y="2519364"/>
              <a:ext cx="2256624" cy="409608"/>
            </a:xfrm>
            <a:prstGeom prst="rect">
              <a:avLst/>
            </a:prstGeom>
            <a:noFill/>
            <a:ln w="9525">
              <a:noFill/>
              <a:miter lim="800000"/>
              <a:headEnd/>
              <a:tailEnd/>
            </a:ln>
          </p:spPr>
          <p:txBody>
            <a:bodyPr wrap="none">
              <a:spAutoFit/>
            </a:bodyPr>
            <a:lstStyle/>
            <a:p>
              <a:r>
                <a:rPr lang="en-US" sz="1100"/>
                <a:t>The ACK no is invalid</a:t>
              </a:r>
            </a:p>
          </p:txBody>
        </p:sp>
        <p:sp>
          <p:nvSpPr>
            <p:cNvPr id="33" name="Line 20"/>
            <p:cNvSpPr>
              <a:spLocks noChangeShapeType="1"/>
            </p:cNvSpPr>
            <p:nvPr/>
          </p:nvSpPr>
          <p:spPr bwMode="auto">
            <a:xfrm flipH="1">
              <a:off x="3114675" y="2733675"/>
              <a:ext cx="1247775" cy="200025"/>
            </a:xfrm>
            <a:prstGeom prst="line">
              <a:avLst/>
            </a:prstGeom>
            <a:noFill/>
            <a:ln w="9525">
              <a:solidFill>
                <a:schemeClr val="tx1"/>
              </a:solidFill>
              <a:round/>
              <a:headEnd/>
              <a:tailEnd type="triangle" w="med" len="med"/>
            </a:ln>
          </p:spPr>
          <p:txBody>
            <a:bodyPr wrap="none"/>
            <a:lstStyle/>
            <a:p>
              <a:endParaRPr lang="en-US" sz="1200"/>
            </a:p>
          </p:txBody>
        </p:sp>
        <p:grpSp>
          <p:nvGrpSpPr>
            <p:cNvPr id="3" name="Group 24"/>
            <p:cNvGrpSpPr>
              <a:grpSpLocks/>
            </p:cNvGrpSpPr>
            <p:nvPr/>
          </p:nvGrpSpPr>
          <p:grpSpPr bwMode="auto">
            <a:xfrm>
              <a:off x="1741488" y="3203575"/>
              <a:ext cx="7696200" cy="1654175"/>
              <a:chOff x="1097" y="2018"/>
              <a:chExt cx="4848" cy="1042"/>
            </a:xfrm>
          </p:grpSpPr>
          <p:sp>
            <p:nvSpPr>
              <p:cNvPr id="35" name="Line 10"/>
              <p:cNvSpPr>
                <a:spLocks noChangeShapeType="1"/>
              </p:cNvSpPr>
              <p:nvPr/>
            </p:nvSpPr>
            <p:spPr bwMode="auto">
              <a:xfrm flipH="1">
                <a:off x="1097" y="2220"/>
                <a:ext cx="3132" cy="840"/>
              </a:xfrm>
              <a:prstGeom prst="line">
                <a:avLst/>
              </a:prstGeom>
              <a:noFill/>
              <a:ln w="9525">
                <a:solidFill>
                  <a:schemeClr val="tx1"/>
                </a:solidFill>
                <a:round/>
                <a:headEnd/>
                <a:tailEnd type="triangle" w="med" len="med"/>
              </a:ln>
            </p:spPr>
            <p:txBody>
              <a:bodyPr/>
              <a:lstStyle/>
              <a:p>
                <a:endParaRPr lang="en-US" sz="1200"/>
              </a:p>
            </p:txBody>
          </p:sp>
          <p:sp>
            <p:nvSpPr>
              <p:cNvPr id="36" name="Text Box 11"/>
              <p:cNvSpPr txBox="1">
                <a:spLocks noChangeArrowheads="1"/>
              </p:cNvSpPr>
              <p:nvPr/>
            </p:nvSpPr>
            <p:spPr bwMode="auto">
              <a:xfrm>
                <a:off x="1183" y="2253"/>
                <a:ext cx="1031" cy="759"/>
              </a:xfrm>
              <a:prstGeom prst="rect">
                <a:avLst/>
              </a:prstGeom>
              <a:noFill/>
              <a:ln w="9525">
                <a:solidFill>
                  <a:schemeClr val="tx1"/>
                </a:solidFill>
                <a:miter lim="800000"/>
                <a:headEnd/>
                <a:tailEnd/>
              </a:ln>
            </p:spPr>
            <p:txBody>
              <a:bodyPr wrap="none">
                <a:spAutoFit/>
              </a:bodyPr>
              <a:lstStyle/>
              <a:p>
                <a:pPr algn="l" eaLnBrk="1" hangingPunct="1"/>
                <a:r>
                  <a:rPr lang="en-US" sz="1100" dirty="0" err="1"/>
                  <a:t>Seq</a:t>
                </a:r>
                <a:r>
                  <a:rPr lang="en-US" sz="1100" dirty="0"/>
                  <a:t> no = 12</a:t>
                </a:r>
              </a:p>
              <a:p>
                <a:pPr algn="l" eaLnBrk="1" hangingPunct="1"/>
                <a:r>
                  <a:rPr lang="en-US" sz="1100" dirty="0"/>
                  <a:t>ACK no = 2198</a:t>
                </a:r>
              </a:p>
              <a:p>
                <a:pPr algn="l" eaLnBrk="1" hangingPunct="1"/>
                <a:r>
                  <a:rPr lang="en-US" sz="1100" dirty="0"/>
                  <a:t>SYN=1</a:t>
                </a:r>
              </a:p>
              <a:p>
                <a:pPr algn="l" eaLnBrk="1" hangingPunct="1"/>
                <a:r>
                  <a:rPr lang="en-US" sz="1100" dirty="0"/>
                  <a:t>ACK=1</a:t>
                </a:r>
              </a:p>
            </p:txBody>
          </p:sp>
          <p:sp>
            <p:nvSpPr>
              <p:cNvPr id="37" name="Text Box 21"/>
              <p:cNvSpPr txBox="1">
                <a:spLocks noChangeArrowheads="1"/>
              </p:cNvSpPr>
              <p:nvPr/>
            </p:nvSpPr>
            <p:spPr bwMode="auto">
              <a:xfrm>
                <a:off x="4309" y="2018"/>
                <a:ext cx="1636" cy="364"/>
              </a:xfrm>
              <a:prstGeom prst="rect">
                <a:avLst/>
              </a:prstGeom>
              <a:noFill/>
              <a:ln w="9525">
                <a:noFill/>
                <a:miter lim="800000"/>
                <a:headEnd/>
                <a:tailEnd/>
              </a:ln>
            </p:spPr>
            <p:txBody>
              <a:bodyPr wrap="none">
                <a:spAutoFit/>
              </a:bodyPr>
              <a:lstStyle/>
              <a:p>
                <a:pPr algn="l" eaLnBrk="1" hangingPunct="1"/>
                <a:r>
                  <a:rPr lang="en-US" sz="1800">
                    <a:latin typeface="Times New Roman" pitchFamily="18" charset="0"/>
                  </a:rPr>
                  <a:t>Send SYN-ACK </a:t>
                </a:r>
              </a:p>
            </p:txBody>
          </p:sp>
          <p:sp>
            <p:nvSpPr>
              <p:cNvPr id="38" name="Text Box 22"/>
              <p:cNvSpPr txBox="1">
                <a:spLocks noChangeArrowheads="1"/>
              </p:cNvSpPr>
              <p:nvPr/>
            </p:nvSpPr>
            <p:spPr bwMode="auto">
              <a:xfrm>
                <a:off x="2383" y="2073"/>
                <a:ext cx="1516" cy="759"/>
              </a:xfrm>
              <a:prstGeom prst="rect">
                <a:avLst/>
              </a:prstGeom>
              <a:noFill/>
              <a:ln w="9525">
                <a:noFill/>
                <a:miter lim="800000"/>
                <a:headEnd/>
                <a:tailEnd/>
              </a:ln>
            </p:spPr>
            <p:txBody>
              <a:bodyPr>
                <a:spAutoFit/>
              </a:bodyPr>
              <a:lstStyle/>
              <a:p>
                <a:r>
                  <a:rPr lang="en-US" sz="1100"/>
                  <a:t>Although no new data has arrived, the ACK no is incremented (2197 + 1) </a:t>
                </a:r>
              </a:p>
            </p:txBody>
          </p:sp>
          <p:sp>
            <p:nvSpPr>
              <p:cNvPr id="39" name="Line 23"/>
              <p:cNvSpPr>
                <a:spLocks noChangeShapeType="1"/>
              </p:cNvSpPr>
              <p:nvPr/>
            </p:nvSpPr>
            <p:spPr bwMode="auto">
              <a:xfrm flipH="1">
                <a:off x="2016" y="2322"/>
                <a:ext cx="486" cy="126"/>
              </a:xfrm>
              <a:prstGeom prst="line">
                <a:avLst/>
              </a:prstGeom>
              <a:noFill/>
              <a:ln w="9525">
                <a:solidFill>
                  <a:schemeClr val="tx1"/>
                </a:solidFill>
                <a:round/>
                <a:headEnd/>
                <a:tailEnd type="triangle" w="med" len="med"/>
              </a:ln>
            </p:spPr>
            <p:txBody>
              <a:bodyPr wrap="none"/>
              <a:lstStyle/>
              <a:p>
                <a:endParaRPr lang="en-US" sz="1200"/>
              </a:p>
            </p:txBody>
          </p:sp>
        </p:grpSp>
        <p:grpSp>
          <p:nvGrpSpPr>
            <p:cNvPr id="4" name="Group 27"/>
            <p:cNvGrpSpPr>
              <a:grpSpLocks/>
            </p:cNvGrpSpPr>
            <p:nvPr/>
          </p:nvGrpSpPr>
          <p:grpSpPr bwMode="auto">
            <a:xfrm>
              <a:off x="76200" y="4537075"/>
              <a:ext cx="6570663" cy="1854200"/>
              <a:chOff x="48" y="2858"/>
              <a:chExt cx="4139" cy="1168"/>
            </a:xfrm>
          </p:grpSpPr>
          <p:sp>
            <p:nvSpPr>
              <p:cNvPr id="41" name="Line 12"/>
              <p:cNvSpPr>
                <a:spLocks noChangeShapeType="1"/>
              </p:cNvSpPr>
              <p:nvPr/>
            </p:nvSpPr>
            <p:spPr bwMode="auto">
              <a:xfrm>
                <a:off x="1073" y="3168"/>
                <a:ext cx="3114" cy="708"/>
              </a:xfrm>
              <a:prstGeom prst="line">
                <a:avLst/>
              </a:prstGeom>
              <a:noFill/>
              <a:ln w="9525">
                <a:solidFill>
                  <a:schemeClr val="tx1"/>
                </a:solidFill>
                <a:round/>
                <a:headEnd/>
                <a:tailEnd type="triangle" w="med" len="med"/>
              </a:ln>
            </p:spPr>
            <p:txBody>
              <a:bodyPr/>
              <a:lstStyle/>
              <a:p>
                <a:endParaRPr lang="en-US" sz="1200"/>
              </a:p>
            </p:txBody>
          </p:sp>
          <p:sp>
            <p:nvSpPr>
              <p:cNvPr id="42" name="Text Box 13"/>
              <p:cNvSpPr txBox="1">
                <a:spLocks noChangeArrowheads="1"/>
              </p:cNvSpPr>
              <p:nvPr/>
            </p:nvSpPr>
            <p:spPr bwMode="auto">
              <a:xfrm>
                <a:off x="1189" y="3267"/>
                <a:ext cx="1008" cy="759"/>
              </a:xfrm>
              <a:prstGeom prst="rect">
                <a:avLst/>
              </a:prstGeom>
              <a:noFill/>
              <a:ln w="9525">
                <a:solidFill>
                  <a:schemeClr val="tx1"/>
                </a:solidFill>
                <a:miter lim="800000"/>
                <a:headEnd/>
                <a:tailEnd/>
              </a:ln>
            </p:spPr>
            <p:txBody>
              <a:bodyPr wrap="none">
                <a:spAutoFit/>
              </a:bodyPr>
              <a:lstStyle/>
              <a:p>
                <a:pPr algn="l" eaLnBrk="1" hangingPunct="1"/>
                <a:r>
                  <a:rPr lang="en-US" sz="1100"/>
                  <a:t>Seq no = 2198</a:t>
                </a:r>
              </a:p>
              <a:p>
                <a:pPr algn="l" eaLnBrk="1" hangingPunct="1"/>
                <a:r>
                  <a:rPr lang="en-US" sz="1100"/>
                  <a:t>ACK no = 13</a:t>
                </a:r>
              </a:p>
              <a:p>
                <a:pPr algn="l" eaLnBrk="1" hangingPunct="1"/>
                <a:r>
                  <a:rPr lang="en-US" sz="1100"/>
                  <a:t>SYN = 0</a:t>
                </a:r>
              </a:p>
              <a:p>
                <a:pPr algn="l" eaLnBrk="1" hangingPunct="1"/>
                <a:r>
                  <a:rPr lang="en-US" sz="1100"/>
                  <a:t>ACK =1</a:t>
                </a:r>
              </a:p>
            </p:txBody>
          </p:sp>
          <p:sp>
            <p:nvSpPr>
              <p:cNvPr id="43" name="Text Box 15"/>
              <p:cNvSpPr txBox="1">
                <a:spLocks noChangeArrowheads="1"/>
              </p:cNvSpPr>
              <p:nvPr/>
            </p:nvSpPr>
            <p:spPr bwMode="auto">
              <a:xfrm>
                <a:off x="48" y="2858"/>
                <a:ext cx="1131" cy="637"/>
              </a:xfrm>
              <a:prstGeom prst="rect">
                <a:avLst/>
              </a:prstGeom>
              <a:noFill/>
              <a:ln w="9525">
                <a:noFill/>
                <a:miter lim="800000"/>
                <a:headEnd/>
                <a:tailEnd/>
              </a:ln>
            </p:spPr>
            <p:txBody>
              <a:bodyPr wrap="none">
                <a:spAutoFit/>
              </a:bodyPr>
              <a:lstStyle/>
              <a:p>
                <a:pPr algn="l" eaLnBrk="1" hangingPunct="1"/>
                <a:r>
                  <a:rPr lang="en-US" sz="1800">
                    <a:latin typeface="Times New Roman" pitchFamily="18" charset="0"/>
                  </a:rPr>
                  <a:t>Send ACK </a:t>
                </a:r>
              </a:p>
              <a:p>
                <a:pPr algn="l" eaLnBrk="1" hangingPunct="1"/>
                <a:r>
                  <a:rPr lang="en-US" sz="1800">
                    <a:latin typeface="Times New Roman" pitchFamily="18" charset="0"/>
                  </a:rPr>
                  <a:t>(for syn)</a:t>
                </a:r>
              </a:p>
            </p:txBody>
          </p:sp>
          <p:sp>
            <p:nvSpPr>
              <p:cNvPr id="44" name="Rectangle 25"/>
              <p:cNvSpPr>
                <a:spLocks noChangeArrowheads="1"/>
              </p:cNvSpPr>
              <p:nvPr/>
            </p:nvSpPr>
            <p:spPr bwMode="auto">
              <a:xfrm>
                <a:off x="2407" y="2996"/>
                <a:ext cx="1768" cy="592"/>
              </a:xfrm>
              <a:prstGeom prst="rect">
                <a:avLst/>
              </a:prstGeom>
              <a:noFill/>
              <a:ln w="9525">
                <a:noFill/>
                <a:miter lim="800000"/>
                <a:headEnd/>
                <a:tailEnd/>
              </a:ln>
            </p:spPr>
            <p:txBody>
              <a:bodyPr>
                <a:spAutoFit/>
              </a:bodyPr>
              <a:lstStyle/>
              <a:p>
                <a:r>
                  <a:rPr lang="en-US" sz="1100"/>
                  <a:t>Although no new data has arrived, the ACK no is incremented (2197 + 1)</a:t>
                </a:r>
              </a:p>
            </p:txBody>
          </p:sp>
          <p:sp>
            <p:nvSpPr>
              <p:cNvPr id="45" name="Line 26"/>
              <p:cNvSpPr>
                <a:spLocks noChangeShapeType="1"/>
              </p:cNvSpPr>
              <p:nvPr/>
            </p:nvSpPr>
            <p:spPr bwMode="auto">
              <a:xfrm flipH="1">
                <a:off x="1902" y="3216"/>
                <a:ext cx="744" cy="288"/>
              </a:xfrm>
              <a:prstGeom prst="line">
                <a:avLst/>
              </a:prstGeom>
              <a:noFill/>
              <a:ln w="9525">
                <a:solidFill>
                  <a:schemeClr val="tx1"/>
                </a:solidFill>
                <a:round/>
                <a:headEnd/>
                <a:tailEnd type="triangle" w="med" len="med"/>
              </a:ln>
            </p:spPr>
            <p:txBody>
              <a:bodyPr wrap="none"/>
              <a:lstStyle/>
              <a:p>
                <a:endParaRPr lang="en-US" sz="1200"/>
              </a:p>
            </p:txBody>
          </p:sp>
        </p:grpSp>
      </p:grpSp>
      <p:sp>
        <p:nvSpPr>
          <p:cNvPr id="47" name="TextBox 46"/>
          <p:cNvSpPr txBox="1"/>
          <p:nvPr>
            <p:custDataLst>
              <p:tags r:id="rId5"/>
            </p:custDataLst>
          </p:nvPr>
        </p:nvSpPr>
        <p:spPr>
          <a:xfrm>
            <a:off x="1583875" y="5674178"/>
            <a:ext cx="1035860" cy="584775"/>
          </a:xfrm>
          <a:prstGeom prst="rect">
            <a:avLst/>
          </a:prstGeom>
          <a:noFill/>
        </p:spPr>
        <p:txBody>
          <a:bodyPr wrap="none" rtlCol="0">
            <a:spAutoFit/>
          </a:bodyPr>
          <a:lstStyle/>
          <a:p>
            <a:r>
              <a:rPr lang="en-US" dirty="0">
                <a:solidFill>
                  <a:srgbClr val="FF0000"/>
                </a:solidFill>
              </a:rPr>
              <a:t>Allocate </a:t>
            </a:r>
          </a:p>
          <a:p>
            <a:r>
              <a:rPr lang="en-US" dirty="0">
                <a:solidFill>
                  <a:srgbClr val="FF0000"/>
                </a:solidFill>
              </a:rPr>
              <a:t>memory</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91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91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91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91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91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91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custDataLst>
              <p:tags r:id="rId2"/>
            </p:custDataLst>
          </p:nvPr>
        </p:nvSpPr>
        <p:spPr/>
        <p:txBody>
          <a:bodyPr/>
          <a:lstStyle/>
          <a:p>
            <a:r>
              <a:rPr lang="en-US"/>
              <a:t>Statistical Moments</a:t>
            </a:r>
          </a:p>
        </p:txBody>
      </p:sp>
      <p:sp>
        <p:nvSpPr>
          <p:cNvPr id="26627" name="Rectangle 3"/>
          <p:cNvSpPr>
            <a:spLocks noGrp="1" noChangeArrowheads="1"/>
          </p:cNvSpPr>
          <p:nvPr>
            <p:ph type="body" idx="1"/>
            <p:custDataLst>
              <p:tags r:id="rId3"/>
            </p:custDataLst>
          </p:nvPr>
        </p:nvSpPr>
        <p:spPr/>
        <p:txBody>
          <a:bodyPr>
            <a:normAutofit/>
          </a:bodyPr>
          <a:lstStyle/>
          <a:p>
            <a:pPr>
              <a:lnSpc>
                <a:spcPct val="90000"/>
              </a:lnSpc>
            </a:pPr>
            <a:r>
              <a:rPr lang="en-US" sz="2000" dirty="0"/>
              <a:t>Analyzer computes mean and standard deviation (first two moments), other measures of correlation (higher moments)</a:t>
            </a:r>
          </a:p>
          <a:p>
            <a:pPr lvl="1">
              <a:lnSpc>
                <a:spcPct val="90000"/>
              </a:lnSpc>
            </a:pPr>
            <a:r>
              <a:rPr lang="en-US" sz="1800" dirty="0"/>
              <a:t>If measured values fall outside expected interval for particular moments, anomalous</a:t>
            </a:r>
          </a:p>
          <a:p>
            <a:pPr>
              <a:lnSpc>
                <a:spcPct val="90000"/>
              </a:lnSpc>
            </a:pPr>
            <a:r>
              <a:rPr lang="en-US" sz="2000" dirty="0"/>
              <a:t>Potential problem</a:t>
            </a:r>
          </a:p>
          <a:p>
            <a:pPr lvl="1">
              <a:lnSpc>
                <a:spcPct val="90000"/>
              </a:lnSpc>
            </a:pPr>
            <a:r>
              <a:rPr lang="en-US" sz="1800" dirty="0"/>
              <a:t>Profile may evolve over time; solution is to weigh data appropriately or alter rules to take changes into account</a:t>
            </a:r>
          </a:p>
          <a:p>
            <a:pPr>
              <a:lnSpc>
                <a:spcPct val="90000"/>
              </a:lnSpc>
            </a:pPr>
            <a:r>
              <a:rPr lang="en-US" sz="2000" dirty="0"/>
              <a:t>Statistics vs. counting</a:t>
            </a:r>
          </a:p>
          <a:p>
            <a:pPr lvl="1">
              <a:lnSpc>
                <a:spcPct val="90000"/>
              </a:lnSpc>
            </a:pPr>
            <a:r>
              <a:rPr lang="en-US" sz="1800" dirty="0"/>
              <a:t>The mean is actual computed by counting. All statistics are computed by counting</a:t>
            </a:r>
          </a:p>
          <a:p>
            <a:pPr lvl="1">
              <a:lnSpc>
                <a:spcPct val="90000"/>
              </a:lnSpc>
            </a:pPr>
            <a:r>
              <a:rPr lang="en-US" sz="1800" dirty="0"/>
              <a:t>However, the theory of statistics is very useful.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2" name="Rectangle 4"/>
          <p:cNvSpPr>
            <a:spLocks noGrp="1" noChangeArrowheads="1"/>
          </p:cNvSpPr>
          <p:nvPr>
            <p:ph type="title"/>
            <p:custDataLst>
              <p:tags r:id="rId2"/>
            </p:custDataLst>
          </p:nvPr>
        </p:nvSpPr>
        <p:spPr/>
        <p:txBody>
          <a:bodyPr/>
          <a:lstStyle/>
          <a:p>
            <a:r>
              <a:rPr lang="en-US"/>
              <a:t>Example: IDES</a:t>
            </a:r>
          </a:p>
        </p:txBody>
      </p:sp>
      <p:sp>
        <p:nvSpPr>
          <p:cNvPr id="27653" name="Rectangle 5"/>
          <p:cNvSpPr>
            <a:spLocks noGrp="1" noChangeArrowheads="1"/>
          </p:cNvSpPr>
          <p:nvPr>
            <p:ph type="body" idx="1"/>
            <p:custDataLst>
              <p:tags r:id="rId3"/>
            </p:custDataLst>
          </p:nvPr>
        </p:nvSpPr>
        <p:spPr/>
        <p:txBody>
          <a:bodyPr>
            <a:normAutofit fontScale="92500" lnSpcReduction="10000"/>
          </a:bodyPr>
          <a:lstStyle/>
          <a:p>
            <a:r>
              <a:rPr lang="en-US" sz="2800" dirty="0"/>
              <a:t>Developed at SRI International to test Denning’s model</a:t>
            </a:r>
          </a:p>
          <a:p>
            <a:pPr lvl="1"/>
            <a:r>
              <a:rPr lang="en-US" sz="2400" dirty="0"/>
              <a:t>Represent users, login session, other entities as ordered sequence of statistics &lt;</a:t>
            </a:r>
            <a:r>
              <a:rPr lang="en-US" sz="2400" i="1" dirty="0"/>
              <a:t>q</a:t>
            </a:r>
            <a:r>
              <a:rPr lang="en-US" sz="2400" baseline="-25000" dirty="0"/>
              <a:t>0,</a:t>
            </a:r>
            <a:r>
              <a:rPr lang="en-US" sz="2400" i="1" baseline="-25000" dirty="0"/>
              <a:t>j</a:t>
            </a:r>
            <a:r>
              <a:rPr lang="en-US" sz="2400" dirty="0"/>
              <a:t>, …, </a:t>
            </a:r>
            <a:r>
              <a:rPr lang="en-US" sz="2400" i="1" dirty="0" err="1"/>
              <a:t>q</a:t>
            </a:r>
            <a:r>
              <a:rPr lang="en-US" sz="2400" i="1" baseline="-25000" dirty="0" err="1"/>
              <a:t>n</a:t>
            </a:r>
            <a:r>
              <a:rPr lang="en-US" sz="2400" baseline="-25000" dirty="0" err="1"/>
              <a:t>,</a:t>
            </a:r>
            <a:r>
              <a:rPr lang="en-US" sz="2400" i="1" baseline="-25000" dirty="0" err="1"/>
              <a:t>j</a:t>
            </a:r>
            <a:r>
              <a:rPr lang="en-US" sz="2400" dirty="0"/>
              <a:t>&gt; </a:t>
            </a:r>
          </a:p>
          <a:p>
            <a:pPr lvl="1"/>
            <a:r>
              <a:rPr lang="en-US" sz="2400" i="1" dirty="0" err="1"/>
              <a:t>q</a:t>
            </a:r>
            <a:r>
              <a:rPr lang="en-US" sz="2400" i="1" baseline="-25000" dirty="0" err="1"/>
              <a:t>i</a:t>
            </a:r>
            <a:r>
              <a:rPr lang="en-US" sz="2400" baseline="-25000" dirty="0" err="1"/>
              <a:t>,</a:t>
            </a:r>
            <a:r>
              <a:rPr lang="en-US" sz="2400" i="1" baseline="-25000" dirty="0" err="1"/>
              <a:t>j</a:t>
            </a:r>
            <a:r>
              <a:rPr lang="en-US" sz="2400" dirty="0"/>
              <a:t> (statistic </a:t>
            </a:r>
            <a:r>
              <a:rPr lang="en-US" sz="2400" i="1" dirty="0" err="1"/>
              <a:t>i</a:t>
            </a:r>
            <a:r>
              <a:rPr lang="en-US" sz="2400" dirty="0"/>
              <a:t> for day </a:t>
            </a:r>
            <a:r>
              <a:rPr lang="en-US" sz="2400" i="1" dirty="0"/>
              <a:t>j</a:t>
            </a:r>
            <a:r>
              <a:rPr lang="en-US" sz="2400" dirty="0"/>
              <a:t>) is count or time interval</a:t>
            </a:r>
          </a:p>
          <a:p>
            <a:pPr lvl="1"/>
            <a:r>
              <a:rPr lang="en-US" sz="2400" dirty="0"/>
              <a:t>Weighting favors recent behavior over past behavior</a:t>
            </a:r>
          </a:p>
          <a:p>
            <a:pPr lvl="2"/>
            <a:r>
              <a:rPr lang="en-US" sz="2000" i="1" dirty="0" err="1"/>
              <a:t>A</a:t>
            </a:r>
            <a:r>
              <a:rPr lang="en-US" sz="2000" i="1" baseline="-25000" dirty="0" err="1"/>
              <a:t>k</a:t>
            </a:r>
            <a:r>
              <a:rPr lang="en-US" sz="2000" baseline="-25000" dirty="0" err="1"/>
              <a:t>,</a:t>
            </a:r>
            <a:r>
              <a:rPr lang="en-US" sz="2000" i="1" baseline="-25000" dirty="0" err="1"/>
              <a:t>j</a:t>
            </a:r>
            <a:r>
              <a:rPr lang="en-US" sz="2000" dirty="0"/>
              <a:t> sum of counts making up metric of </a:t>
            </a:r>
            <a:r>
              <a:rPr lang="en-US" sz="2000" i="1" dirty="0" err="1"/>
              <a:t>k</a:t>
            </a:r>
            <a:r>
              <a:rPr lang="en-US" sz="2000" dirty="0" err="1"/>
              <a:t>th</a:t>
            </a:r>
            <a:r>
              <a:rPr lang="en-US" sz="2000" dirty="0"/>
              <a:t> statistic on </a:t>
            </a:r>
            <a:r>
              <a:rPr lang="en-US" sz="2000" i="1" dirty="0" err="1"/>
              <a:t>j</a:t>
            </a:r>
            <a:r>
              <a:rPr lang="en-US" sz="2000" dirty="0" err="1"/>
              <a:t>th</a:t>
            </a:r>
            <a:r>
              <a:rPr lang="en-US" sz="2000" dirty="0"/>
              <a:t> day</a:t>
            </a:r>
          </a:p>
          <a:p>
            <a:pPr lvl="2"/>
            <a:r>
              <a:rPr lang="en-US" sz="2000" i="1" dirty="0"/>
              <a:t>q</a:t>
            </a:r>
            <a:r>
              <a:rPr lang="en-US" sz="2000" i="1" baseline="-25000" dirty="0"/>
              <a:t>k</a:t>
            </a:r>
            <a:r>
              <a:rPr lang="en-US" sz="2000" baseline="-25000" dirty="0"/>
              <a:t>,</a:t>
            </a:r>
            <a:r>
              <a:rPr lang="en-US" sz="2000" i="1" baseline="-25000" dirty="0"/>
              <a:t>l</a:t>
            </a:r>
            <a:r>
              <a:rPr lang="en-US" sz="2000" baseline="-25000" dirty="0"/>
              <a:t>+1</a:t>
            </a:r>
            <a:r>
              <a:rPr lang="en-US" sz="2000" dirty="0"/>
              <a:t> = </a:t>
            </a:r>
            <a:r>
              <a:rPr lang="en-US" sz="2000" i="1" dirty="0"/>
              <a:t>A</a:t>
            </a:r>
            <a:r>
              <a:rPr lang="en-US" sz="2000" i="1" baseline="-25000" dirty="0"/>
              <a:t>k</a:t>
            </a:r>
            <a:r>
              <a:rPr lang="en-US" sz="2000" baseline="-25000" dirty="0"/>
              <a:t>,</a:t>
            </a:r>
            <a:r>
              <a:rPr lang="en-US" sz="2000" i="1" baseline="-25000" dirty="0"/>
              <a:t>l</a:t>
            </a:r>
            <a:r>
              <a:rPr lang="en-US" sz="2000" baseline="-25000" dirty="0"/>
              <a:t>+1 </a:t>
            </a:r>
            <a:r>
              <a:rPr lang="en-US" sz="2000" dirty="0"/>
              <a:t>– </a:t>
            </a:r>
            <a:r>
              <a:rPr lang="en-US" sz="2000" i="1" dirty="0" err="1"/>
              <a:t>A</a:t>
            </a:r>
            <a:r>
              <a:rPr lang="en-US" sz="2000" i="1" baseline="-25000" dirty="0" err="1"/>
              <a:t>k</a:t>
            </a:r>
            <a:r>
              <a:rPr lang="en-US" sz="2000" baseline="-25000" dirty="0" err="1"/>
              <a:t>,</a:t>
            </a:r>
            <a:r>
              <a:rPr lang="en-US" sz="2000" i="1" baseline="-25000" dirty="0" err="1"/>
              <a:t>l</a:t>
            </a:r>
            <a:r>
              <a:rPr lang="en-US" sz="2000" baseline="-25000" dirty="0"/>
              <a:t> </a:t>
            </a:r>
            <a:r>
              <a:rPr lang="en-US" sz="2000" dirty="0"/>
              <a:t>+ 2</a:t>
            </a:r>
            <a:r>
              <a:rPr lang="en-US" sz="2000" baseline="30000" dirty="0"/>
              <a:t>–</a:t>
            </a:r>
            <a:r>
              <a:rPr lang="en-US" sz="2000" i="1" baseline="30000" dirty="0"/>
              <a:t>rt</a:t>
            </a:r>
            <a:r>
              <a:rPr lang="en-US" sz="2000" i="1" dirty="0"/>
              <a:t>q</a:t>
            </a:r>
            <a:r>
              <a:rPr lang="en-US" sz="2000" i="1" baseline="-25000" dirty="0"/>
              <a:t>k</a:t>
            </a:r>
            <a:r>
              <a:rPr lang="en-US" sz="2000" baseline="-25000" dirty="0"/>
              <a:t>,</a:t>
            </a:r>
            <a:r>
              <a:rPr lang="en-US" sz="2000" i="1" baseline="-25000" dirty="0"/>
              <a:t>l</a:t>
            </a:r>
            <a:r>
              <a:rPr lang="en-US" sz="2000" dirty="0"/>
              <a:t> where </a:t>
            </a:r>
            <a:r>
              <a:rPr lang="en-US" sz="2000" i="1" dirty="0"/>
              <a:t>t</a:t>
            </a:r>
            <a:r>
              <a:rPr lang="en-US" sz="2000" dirty="0"/>
              <a:t> is the number of log entries or total time since start, </a:t>
            </a:r>
            <a:r>
              <a:rPr lang="en-US" sz="2000" i="1" dirty="0"/>
              <a:t>r</a:t>
            </a:r>
            <a:r>
              <a:rPr lang="en-US" sz="2000" dirty="0"/>
              <a:t> factor determined through experience</a:t>
            </a:r>
          </a:p>
          <a:p>
            <a:pPr lvl="2"/>
            <a:r>
              <a:rPr lang="en-US" sz="2000" dirty="0"/>
              <a:t>Challenge: Stealth Attack</a:t>
            </a:r>
          </a:p>
          <a:p>
            <a:pPr lvl="3"/>
            <a:r>
              <a:rPr lang="en-US" sz="1600" dirty="0"/>
              <a:t>An attack that is slow enough to not be picked up by detector</a:t>
            </a:r>
          </a:p>
          <a:p>
            <a:pPr lvl="3"/>
            <a:r>
              <a:rPr lang="en-US" sz="1600" dirty="0"/>
              <a:t>In the equation above, </a:t>
            </a:r>
            <a:r>
              <a:rPr lang="en-US" sz="1600" i="1" dirty="0" err="1"/>
              <a:t>t</a:t>
            </a:r>
            <a:r>
              <a:rPr lang="en-US" sz="1600" dirty="0"/>
              <a:t> should be time. If it is events, then the attacked can cause a large number of insignificant events, and essentially speed up time. </a:t>
            </a:r>
          </a:p>
          <a:p>
            <a:pPr lvl="3"/>
            <a:r>
              <a:rPr lang="en-US" sz="1600" dirty="0"/>
              <a:t>If t is time, then one can compute the time it will take a stealth attack to succeed (e.g., 25 years)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65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65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65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custDataLst>
              <p:tags r:id="rId2"/>
            </p:custDataLst>
          </p:nvPr>
        </p:nvSpPr>
        <p:spPr/>
        <p:txBody>
          <a:bodyPr/>
          <a:lstStyle/>
          <a:p>
            <a:r>
              <a:rPr lang="en-US"/>
              <a:t>Potential Problems</a:t>
            </a:r>
          </a:p>
        </p:txBody>
      </p:sp>
      <p:sp>
        <p:nvSpPr>
          <p:cNvPr id="30723" name="Rectangle 3"/>
          <p:cNvSpPr>
            <a:spLocks noGrp="1" noChangeArrowheads="1"/>
          </p:cNvSpPr>
          <p:nvPr>
            <p:ph type="body" idx="1"/>
            <p:custDataLst>
              <p:tags r:id="rId3"/>
            </p:custDataLst>
          </p:nvPr>
        </p:nvSpPr>
        <p:spPr/>
        <p:txBody>
          <a:bodyPr>
            <a:normAutofit fontScale="92500" lnSpcReduction="20000"/>
          </a:bodyPr>
          <a:lstStyle/>
          <a:p>
            <a:r>
              <a:rPr lang="en-US" dirty="0"/>
              <a:t>Assumes behavior of processes and users can be modeled statistically</a:t>
            </a:r>
          </a:p>
          <a:p>
            <a:pPr lvl="1"/>
            <a:r>
              <a:rPr lang="en-US" dirty="0"/>
              <a:t>Ideal: matches a known distribution such as Gaussian is normal</a:t>
            </a:r>
          </a:p>
          <a:p>
            <a:pPr lvl="1"/>
            <a:r>
              <a:rPr lang="en-US" dirty="0"/>
              <a:t>Otherwise, must use techniques like clustering to determine moments, characteristics that show anomalies, etc.</a:t>
            </a:r>
          </a:p>
          <a:p>
            <a:pPr lvl="1"/>
            <a:r>
              <a:rPr lang="en-US" dirty="0"/>
              <a:t>Problem is that it assumes that the idea of normal exists</a:t>
            </a:r>
          </a:p>
          <a:p>
            <a:r>
              <a:rPr lang="en-US" dirty="0"/>
              <a:t>Real-time computation a problem too</a:t>
            </a:r>
          </a:p>
          <a:p>
            <a:pPr lvl="1"/>
            <a:r>
              <a:rPr lang="en-US" dirty="0"/>
              <a:t>Probably not. We have fast and huge computers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custDataLst>
              <p:tags r:id="rId2"/>
            </p:custDataLst>
          </p:nvPr>
        </p:nvSpPr>
        <p:spPr/>
        <p:txBody>
          <a:bodyPr/>
          <a:lstStyle/>
          <a:p>
            <a:r>
              <a:rPr lang="en-US"/>
              <a:t>Markov Model</a:t>
            </a:r>
          </a:p>
        </p:txBody>
      </p:sp>
      <p:sp>
        <p:nvSpPr>
          <p:cNvPr id="31748" name="Rectangle 4"/>
          <p:cNvSpPr>
            <a:spLocks noGrp="1" noChangeArrowheads="1"/>
          </p:cNvSpPr>
          <p:nvPr>
            <p:ph type="body" idx="1"/>
            <p:custDataLst>
              <p:tags r:id="rId3"/>
            </p:custDataLst>
          </p:nvPr>
        </p:nvSpPr>
        <p:spPr/>
        <p:txBody>
          <a:bodyPr>
            <a:normAutofit fontScale="92500"/>
          </a:bodyPr>
          <a:lstStyle/>
          <a:p>
            <a:r>
              <a:rPr lang="en-US" sz="2800" dirty="0"/>
              <a:t>Another statistical based method. But uses powerful statistical techniques</a:t>
            </a:r>
          </a:p>
          <a:p>
            <a:r>
              <a:rPr lang="en-US" sz="2800" dirty="0"/>
              <a:t>Past state affects current transition</a:t>
            </a:r>
          </a:p>
          <a:p>
            <a:r>
              <a:rPr lang="en-US" sz="2800" dirty="0"/>
              <a:t>Anomalies based upon </a:t>
            </a:r>
            <a:r>
              <a:rPr lang="en-US" sz="2800" i="1" dirty="0"/>
              <a:t>sequences</a:t>
            </a:r>
            <a:r>
              <a:rPr lang="en-US" sz="2800" dirty="0"/>
              <a:t> of events, and not on occurrence of single event</a:t>
            </a:r>
          </a:p>
          <a:p>
            <a:r>
              <a:rPr lang="en-US" sz="2800" dirty="0"/>
              <a:t>Problem: need to train system to establish valid sequences</a:t>
            </a:r>
          </a:p>
          <a:p>
            <a:pPr lvl="1"/>
            <a:r>
              <a:rPr lang="en-US" sz="2400" dirty="0"/>
              <a:t>Use known, training data that is not anomalous</a:t>
            </a:r>
          </a:p>
          <a:p>
            <a:pPr lvl="1"/>
            <a:r>
              <a:rPr lang="en-US" sz="2400" dirty="0"/>
              <a:t>The more training data, the better the model</a:t>
            </a:r>
          </a:p>
          <a:p>
            <a:pPr lvl="1"/>
            <a:r>
              <a:rPr lang="en-US" sz="2400" dirty="0"/>
              <a:t>Training data should cover </a:t>
            </a:r>
            <a:r>
              <a:rPr lang="en-US" sz="2400" i="1" dirty="0"/>
              <a:t>all</a:t>
            </a:r>
            <a:r>
              <a:rPr lang="en-US" sz="2400" dirty="0"/>
              <a:t> possible normal uses of system</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4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74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74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74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custDataLst>
              <p:tags r:id="rId2"/>
            </p:custDataLst>
          </p:nvPr>
        </p:nvSpPr>
        <p:spPr/>
        <p:txBody>
          <a:bodyPr/>
          <a:lstStyle/>
          <a:p>
            <a:r>
              <a:rPr lang="en-US" dirty="0"/>
              <a:t>What is Intrusion Detection?</a:t>
            </a:r>
          </a:p>
        </p:txBody>
      </p:sp>
      <p:sp>
        <p:nvSpPr>
          <p:cNvPr id="5123" name="Rectangle 3"/>
          <p:cNvSpPr>
            <a:spLocks noGrp="1" noChangeArrowheads="1"/>
          </p:cNvSpPr>
          <p:nvPr>
            <p:ph type="body" idx="1"/>
            <p:custDataLst>
              <p:tags r:id="rId3"/>
            </p:custDataLst>
          </p:nvPr>
        </p:nvSpPr>
        <p:spPr/>
        <p:txBody>
          <a:bodyPr>
            <a:normAutofit fontScale="92500" lnSpcReduction="10000"/>
          </a:bodyPr>
          <a:lstStyle/>
          <a:p>
            <a:r>
              <a:rPr lang="en-US" sz="2800" dirty="0"/>
              <a:t>Definition: Intrusion</a:t>
            </a:r>
          </a:p>
          <a:p>
            <a:pPr lvl="1"/>
            <a:r>
              <a:rPr lang="en-US" sz="2400" dirty="0"/>
              <a:t>When a system has been infiltrated by a malicious user</a:t>
            </a:r>
          </a:p>
          <a:p>
            <a:pPr lvl="1"/>
            <a:r>
              <a:rPr lang="en-US" sz="2400" dirty="0"/>
              <a:t>The a user account has been infiltrated</a:t>
            </a:r>
          </a:p>
          <a:p>
            <a:pPr lvl="1"/>
            <a:r>
              <a:rPr lang="en-US" sz="2400" dirty="0"/>
              <a:t>The root/administrative account has been infiltrated</a:t>
            </a:r>
          </a:p>
          <a:p>
            <a:r>
              <a:rPr lang="en-US" sz="2800" dirty="0"/>
              <a:t>Characteristics of systems not under attack</a:t>
            </a:r>
          </a:p>
          <a:p>
            <a:pPr marL="914400" lvl="1" indent="-457200">
              <a:buFont typeface="+mj-lt"/>
              <a:buAutoNum type="arabicPeriod"/>
            </a:pPr>
            <a:r>
              <a:rPr lang="en-US" sz="2400" dirty="0"/>
              <a:t>User, process actions conform to statistically predictable pattern</a:t>
            </a:r>
          </a:p>
          <a:p>
            <a:pPr marL="914400" lvl="1" indent="-457200">
              <a:buFont typeface="+mj-lt"/>
              <a:buAutoNum type="arabicPeriod"/>
            </a:pPr>
            <a:r>
              <a:rPr lang="en-US" sz="2400" dirty="0"/>
              <a:t>User, process actions do not include sequences of actions that subvert the security policy</a:t>
            </a:r>
          </a:p>
          <a:p>
            <a:pPr marL="914400" lvl="1" indent="-457200">
              <a:buFont typeface="+mj-lt"/>
              <a:buAutoNum type="arabicPeriod"/>
            </a:pPr>
            <a:r>
              <a:rPr lang="en-US" sz="2400" dirty="0"/>
              <a:t>Process actions correspond to a set of specifications describing what the processes are allowed to do</a:t>
            </a:r>
          </a:p>
          <a:p>
            <a:r>
              <a:rPr lang="en-US" sz="2800" dirty="0"/>
              <a:t>Systems under attack do not meet at least one of these</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089837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2"/>
            </p:custDataLst>
          </p:nvPr>
        </p:nvSpPr>
        <p:spPr>
          <a:xfrm>
            <a:off x="457200" y="0"/>
            <a:ext cx="8229600" cy="1143000"/>
          </a:xfrm>
        </p:spPr>
        <p:txBody>
          <a:bodyPr/>
          <a:lstStyle/>
          <a:p>
            <a:r>
              <a:rPr lang="en-US" dirty="0"/>
              <a:t>Markov Model of a Web Surfing</a:t>
            </a:r>
          </a:p>
        </p:txBody>
      </p:sp>
      <p:sp>
        <p:nvSpPr>
          <p:cNvPr id="5" name="Oval 4"/>
          <p:cNvSpPr/>
          <p:nvPr>
            <p:custDataLst>
              <p:tags r:id="rId3"/>
            </p:custDataLst>
          </p:nvPr>
        </p:nvSpPr>
        <p:spPr>
          <a:xfrm>
            <a:off x="1600200" y="2286000"/>
            <a:ext cx="1219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Home Page</a:t>
            </a:r>
          </a:p>
        </p:txBody>
      </p:sp>
      <p:sp>
        <p:nvSpPr>
          <p:cNvPr id="6" name="Oval 5"/>
          <p:cNvSpPr/>
          <p:nvPr>
            <p:custDataLst>
              <p:tags r:id="rId4"/>
            </p:custDataLst>
          </p:nvPr>
        </p:nvSpPr>
        <p:spPr>
          <a:xfrm>
            <a:off x="3733800" y="1371600"/>
            <a:ext cx="12192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Gallery</a:t>
            </a:r>
          </a:p>
        </p:txBody>
      </p:sp>
      <p:sp>
        <p:nvSpPr>
          <p:cNvPr id="7" name="Oval 6"/>
          <p:cNvSpPr/>
          <p:nvPr>
            <p:custDataLst>
              <p:tags r:id="rId5"/>
            </p:custDataLst>
          </p:nvPr>
        </p:nvSpPr>
        <p:spPr>
          <a:xfrm>
            <a:off x="3733800" y="2971800"/>
            <a:ext cx="16764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2"/>
                </a:solidFill>
              </a:rPr>
              <a:t>Site directory page</a:t>
            </a:r>
          </a:p>
        </p:txBody>
      </p:sp>
      <p:sp>
        <p:nvSpPr>
          <p:cNvPr id="8" name="Oval 7"/>
          <p:cNvSpPr/>
          <p:nvPr>
            <p:custDataLst>
              <p:tags r:id="rId6"/>
            </p:custDataLst>
          </p:nvPr>
        </p:nvSpPr>
        <p:spPr>
          <a:xfrm>
            <a:off x="5791200" y="2286000"/>
            <a:ext cx="17526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Comments page</a:t>
            </a:r>
          </a:p>
        </p:txBody>
      </p:sp>
      <p:cxnSp>
        <p:nvCxnSpPr>
          <p:cNvPr id="10" name="Straight Arrow Connector 9"/>
          <p:cNvCxnSpPr>
            <a:stCxn id="5" idx="7"/>
            <a:endCxn id="6" idx="3"/>
          </p:cNvCxnSpPr>
          <p:nvPr>
            <p:custDataLst>
              <p:tags r:id="rId7"/>
            </p:custDataLst>
          </p:nvPr>
        </p:nvCxnSpPr>
        <p:spPr>
          <a:xfrm rot="5400000" flipH="1" flipV="1">
            <a:off x="3046086" y="1486693"/>
            <a:ext cx="461029" cy="1271496"/>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4"/>
            <a:endCxn id="7" idx="7"/>
          </p:cNvCxnSpPr>
          <p:nvPr>
            <p:custDataLst>
              <p:tags r:id="rId8"/>
            </p:custDataLst>
          </p:nvPr>
        </p:nvCxnSpPr>
        <p:spPr>
          <a:xfrm>
            <a:off x="4343400" y="1981200"/>
            <a:ext cx="821297" cy="11133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6"/>
            <a:endCxn id="8" idx="1"/>
          </p:cNvCxnSpPr>
          <p:nvPr>
            <p:custDataLst>
              <p:tags r:id="rId9"/>
            </p:custDataLst>
          </p:nvPr>
        </p:nvCxnSpPr>
        <p:spPr>
          <a:xfrm>
            <a:off x="4953000" y="1676400"/>
            <a:ext cx="1094863" cy="698874"/>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custDataLst>
              <p:tags r:id="rId10"/>
            </p:custDataLst>
          </p:nvPr>
        </p:nvSpPr>
        <p:spPr>
          <a:xfrm>
            <a:off x="0" y="2286000"/>
            <a:ext cx="685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null</a:t>
            </a:r>
          </a:p>
        </p:txBody>
      </p:sp>
      <p:cxnSp>
        <p:nvCxnSpPr>
          <p:cNvPr id="25" name="Straight Arrow Connector 24"/>
          <p:cNvCxnSpPr>
            <a:stCxn id="8" idx="4"/>
            <a:endCxn id="7" idx="6"/>
          </p:cNvCxnSpPr>
          <p:nvPr>
            <p:custDataLst>
              <p:tags r:id="rId11"/>
            </p:custDataLst>
          </p:nvPr>
        </p:nvCxnSpPr>
        <p:spPr>
          <a:xfrm rot="5400000">
            <a:off x="5791200" y="2514600"/>
            <a:ext cx="495300" cy="12573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4"/>
          <p:cNvCxnSpPr>
            <a:stCxn id="7" idx="3"/>
            <a:endCxn id="5" idx="3"/>
          </p:cNvCxnSpPr>
          <p:nvPr>
            <p:custDataLst>
              <p:tags r:id="rId12"/>
            </p:custDataLst>
          </p:nvPr>
        </p:nvCxnSpPr>
        <p:spPr>
          <a:xfrm rot="5400000" flipH="1">
            <a:off x="2373524" y="2081470"/>
            <a:ext cx="1011004" cy="2200555"/>
          </a:xfrm>
          <a:prstGeom prst="curvedConnector3">
            <a:avLst>
              <a:gd name="adj1" fmla="val -3475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24"/>
          <p:cNvCxnSpPr>
            <a:stCxn id="8" idx="2"/>
            <a:endCxn id="5" idx="6"/>
          </p:cNvCxnSpPr>
          <p:nvPr>
            <p:custDataLst>
              <p:tags r:id="rId13"/>
            </p:custDataLst>
          </p:nvPr>
        </p:nvCxnSpPr>
        <p:spPr>
          <a:xfrm rot="10800000">
            <a:off x="2819400" y="2514600"/>
            <a:ext cx="2971800" cy="76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custDataLst>
              <p:tags r:id="rId14"/>
            </p:custDataLst>
          </p:nvPr>
        </p:nvSpPr>
        <p:spPr>
          <a:xfrm>
            <a:off x="533400" y="1905000"/>
            <a:ext cx="1347292" cy="369332"/>
          </a:xfrm>
          <a:prstGeom prst="rect">
            <a:avLst/>
          </a:prstGeom>
          <a:noFill/>
        </p:spPr>
        <p:txBody>
          <a:bodyPr wrap="none" rtlCol="0">
            <a:spAutoFit/>
          </a:bodyPr>
          <a:lstStyle/>
          <a:p>
            <a:r>
              <a:rPr lang="en-US" dirty="0"/>
              <a:t>New session</a:t>
            </a:r>
          </a:p>
        </p:txBody>
      </p:sp>
      <p:cxnSp>
        <p:nvCxnSpPr>
          <p:cNvPr id="58" name="Straight Arrow Connector 57"/>
          <p:cNvCxnSpPr>
            <a:stCxn id="15" idx="3"/>
            <a:endCxn id="5" idx="2"/>
          </p:cNvCxnSpPr>
          <p:nvPr>
            <p:custDataLst>
              <p:tags r:id="rId15"/>
            </p:custDataLst>
          </p:nvPr>
        </p:nvCxnSpPr>
        <p:spPr>
          <a:xfrm>
            <a:off x="685800" y="2514600"/>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custDataLst>
              <p:tags r:id="rId16"/>
            </p:custDataLst>
          </p:nvPr>
        </p:nvSpPr>
        <p:spPr>
          <a:xfrm>
            <a:off x="3124200" y="2057400"/>
            <a:ext cx="710451" cy="369332"/>
          </a:xfrm>
          <a:prstGeom prst="rect">
            <a:avLst/>
          </a:prstGeom>
          <a:noFill/>
        </p:spPr>
        <p:txBody>
          <a:bodyPr wrap="none" rtlCol="0">
            <a:spAutoFit/>
          </a:bodyPr>
          <a:lstStyle/>
          <a:p>
            <a:r>
              <a:rPr lang="en-US" dirty="0"/>
              <a:t>0.999</a:t>
            </a:r>
          </a:p>
        </p:txBody>
      </p:sp>
      <p:sp>
        <p:nvSpPr>
          <p:cNvPr id="62" name="TextBox 61"/>
          <p:cNvSpPr txBox="1"/>
          <p:nvPr>
            <p:custDataLst>
              <p:tags r:id="rId17"/>
            </p:custDataLst>
          </p:nvPr>
        </p:nvSpPr>
        <p:spPr>
          <a:xfrm>
            <a:off x="2209800" y="3352800"/>
            <a:ext cx="301686" cy="369332"/>
          </a:xfrm>
          <a:prstGeom prst="rect">
            <a:avLst/>
          </a:prstGeom>
          <a:noFill/>
        </p:spPr>
        <p:txBody>
          <a:bodyPr wrap="none" rtlCol="0">
            <a:spAutoFit/>
          </a:bodyPr>
          <a:lstStyle/>
          <a:p>
            <a:r>
              <a:rPr lang="en-US" dirty="0"/>
              <a:t>1</a:t>
            </a:r>
          </a:p>
        </p:txBody>
      </p:sp>
      <p:cxnSp>
        <p:nvCxnSpPr>
          <p:cNvPr id="67" name="Straight Arrow Connector 66"/>
          <p:cNvCxnSpPr>
            <a:stCxn id="6" idx="2"/>
            <a:endCxn id="5" idx="0"/>
          </p:cNvCxnSpPr>
          <p:nvPr>
            <p:custDataLst>
              <p:tags r:id="rId18"/>
            </p:custDataLst>
          </p:nvPr>
        </p:nvCxnSpPr>
        <p:spPr>
          <a:xfrm flipH="1">
            <a:off x="2209800" y="1676400"/>
            <a:ext cx="15240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custDataLst>
              <p:tags r:id="rId19"/>
            </p:custDataLst>
          </p:nvPr>
        </p:nvSpPr>
        <p:spPr>
          <a:xfrm>
            <a:off x="2819400" y="1524000"/>
            <a:ext cx="476412" cy="369332"/>
          </a:xfrm>
          <a:prstGeom prst="rect">
            <a:avLst/>
          </a:prstGeom>
          <a:noFill/>
        </p:spPr>
        <p:txBody>
          <a:bodyPr wrap="none" rtlCol="0">
            <a:spAutoFit/>
          </a:bodyPr>
          <a:lstStyle/>
          <a:p>
            <a:r>
              <a:rPr lang="en-US" dirty="0"/>
              <a:t>0.3</a:t>
            </a:r>
          </a:p>
        </p:txBody>
      </p:sp>
      <p:cxnSp>
        <p:nvCxnSpPr>
          <p:cNvPr id="70" name="Straight Arrow Connector 69"/>
          <p:cNvCxnSpPr>
            <a:stCxn id="5" idx="4"/>
            <a:endCxn id="7" idx="2"/>
          </p:cNvCxnSpPr>
          <p:nvPr>
            <p:custDataLst>
              <p:tags r:id="rId20"/>
            </p:custDataLst>
          </p:nvPr>
        </p:nvCxnSpPr>
        <p:spPr>
          <a:xfrm>
            <a:off x="2209800" y="2743200"/>
            <a:ext cx="1524000" cy="647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custDataLst>
              <p:tags r:id="rId21"/>
            </p:custDataLst>
          </p:nvPr>
        </p:nvSpPr>
        <p:spPr>
          <a:xfrm>
            <a:off x="2743200" y="2754868"/>
            <a:ext cx="710451" cy="369332"/>
          </a:xfrm>
          <a:prstGeom prst="rect">
            <a:avLst/>
          </a:prstGeom>
          <a:noFill/>
        </p:spPr>
        <p:txBody>
          <a:bodyPr wrap="none" rtlCol="0">
            <a:spAutoFit/>
          </a:bodyPr>
          <a:lstStyle/>
          <a:p>
            <a:r>
              <a:rPr lang="en-US" dirty="0"/>
              <a:t>0.001</a:t>
            </a:r>
          </a:p>
        </p:txBody>
      </p:sp>
      <p:sp>
        <p:nvSpPr>
          <p:cNvPr id="74" name="TextBox 73"/>
          <p:cNvSpPr txBox="1"/>
          <p:nvPr>
            <p:custDataLst>
              <p:tags r:id="rId22"/>
            </p:custDataLst>
          </p:nvPr>
        </p:nvSpPr>
        <p:spPr>
          <a:xfrm>
            <a:off x="4419600" y="2667000"/>
            <a:ext cx="710451" cy="369332"/>
          </a:xfrm>
          <a:prstGeom prst="rect">
            <a:avLst/>
          </a:prstGeom>
          <a:noFill/>
        </p:spPr>
        <p:txBody>
          <a:bodyPr wrap="none" rtlCol="0">
            <a:spAutoFit/>
          </a:bodyPr>
          <a:lstStyle/>
          <a:p>
            <a:r>
              <a:rPr lang="en-US" dirty="0"/>
              <a:t>0.001</a:t>
            </a:r>
          </a:p>
        </p:txBody>
      </p:sp>
      <p:sp>
        <p:nvSpPr>
          <p:cNvPr id="75" name="TextBox 74"/>
          <p:cNvSpPr txBox="1"/>
          <p:nvPr>
            <p:custDataLst>
              <p:tags r:id="rId23"/>
            </p:custDataLst>
          </p:nvPr>
        </p:nvSpPr>
        <p:spPr>
          <a:xfrm>
            <a:off x="5715000" y="3276600"/>
            <a:ext cx="710451" cy="369332"/>
          </a:xfrm>
          <a:prstGeom prst="rect">
            <a:avLst/>
          </a:prstGeom>
          <a:noFill/>
        </p:spPr>
        <p:txBody>
          <a:bodyPr wrap="none" rtlCol="0">
            <a:spAutoFit/>
          </a:bodyPr>
          <a:lstStyle/>
          <a:p>
            <a:r>
              <a:rPr lang="en-US" dirty="0"/>
              <a:t>0.001</a:t>
            </a:r>
          </a:p>
        </p:txBody>
      </p:sp>
      <p:sp>
        <p:nvSpPr>
          <p:cNvPr id="76" name="TextBox 75"/>
          <p:cNvSpPr txBox="1"/>
          <p:nvPr>
            <p:custDataLst>
              <p:tags r:id="rId24"/>
            </p:custDataLst>
          </p:nvPr>
        </p:nvSpPr>
        <p:spPr>
          <a:xfrm>
            <a:off x="5105400" y="1752600"/>
            <a:ext cx="710451" cy="369332"/>
          </a:xfrm>
          <a:prstGeom prst="rect">
            <a:avLst/>
          </a:prstGeom>
          <a:noFill/>
        </p:spPr>
        <p:txBody>
          <a:bodyPr wrap="none" rtlCol="0">
            <a:spAutoFit/>
          </a:bodyPr>
          <a:lstStyle/>
          <a:p>
            <a:r>
              <a:rPr lang="en-US" dirty="0"/>
              <a:t>0.699</a:t>
            </a:r>
          </a:p>
        </p:txBody>
      </p:sp>
      <p:cxnSp>
        <p:nvCxnSpPr>
          <p:cNvPr id="78" name="Elbow Connector 77"/>
          <p:cNvCxnSpPr>
            <a:stCxn id="8" idx="0"/>
            <a:endCxn id="6" idx="7"/>
          </p:cNvCxnSpPr>
          <p:nvPr>
            <p:custDataLst>
              <p:tags r:id="rId25"/>
            </p:custDataLst>
          </p:nvPr>
        </p:nvCxnSpPr>
        <p:spPr>
          <a:xfrm rot="16200000" flipV="1">
            <a:off x="5308413" y="926913"/>
            <a:ext cx="825126" cy="1893048"/>
          </a:xfrm>
          <a:prstGeom prst="bentConnector3">
            <a:avLst>
              <a:gd name="adj1" fmla="val 138524"/>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custDataLst>
              <p:tags r:id="rId26"/>
            </p:custDataLst>
          </p:nvPr>
        </p:nvSpPr>
        <p:spPr>
          <a:xfrm>
            <a:off x="6324600" y="1447800"/>
            <a:ext cx="476412" cy="369332"/>
          </a:xfrm>
          <a:prstGeom prst="rect">
            <a:avLst/>
          </a:prstGeom>
          <a:noFill/>
        </p:spPr>
        <p:txBody>
          <a:bodyPr wrap="none" rtlCol="0">
            <a:spAutoFit/>
          </a:bodyPr>
          <a:lstStyle/>
          <a:p>
            <a:r>
              <a:rPr lang="en-US" dirty="0"/>
              <a:t>0.4</a:t>
            </a:r>
          </a:p>
        </p:txBody>
      </p:sp>
      <p:sp>
        <p:nvSpPr>
          <p:cNvPr id="80" name="TextBox 79"/>
          <p:cNvSpPr txBox="1"/>
          <p:nvPr>
            <p:custDataLst>
              <p:tags r:id="rId27"/>
            </p:custDataLst>
          </p:nvPr>
        </p:nvSpPr>
        <p:spPr>
          <a:xfrm>
            <a:off x="4953000" y="2286000"/>
            <a:ext cx="710451" cy="369332"/>
          </a:xfrm>
          <a:prstGeom prst="rect">
            <a:avLst/>
          </a:prstGeom>
          <a:noFill/>
        </p:spPr>
        <p:txBody>
          <a:bodyPr wrap="none" rtlCol="0">
            <a:spAutoFit/>
          </a:bodyPr>
          <a:lstStyle/>
          <a:p>
            <a:r>
              <a:rPr lang="en-US" dirty="0"/>
              <a:t>0.599</a:t>
            </a:r>
          </a:p>
        </p:txBody>
      </p:sp>
      <p:sp>
        <p:nvSpPr>
          <p:cNvPr id="81" name="TextBox 80"/>
          <p:cNvSpPr txBox="1"/>
          <p:nvPr>
            <p:custDataLst>
              <p:tags r:id="rId28"/>
            </p:custDataLst>
          </p:nvPr>
        </p:nvSpPr>
        <p:spPr>
          <a:xfrm>
            <a:off x="0" y="4343400"/>
            <a:ext cx="9144000" cy="584775"/>
          </a:xfrm>
          <a:prstGeom prst="rect">
            <a:avLst/>
          </a:prstGeom>
          <a:noFill/>
        </p:spPr>
        <p:txBody>
          <a:bodyPr wrap="square" rtlCol="0">
            <a:spAutoFit/>
          </a:bodyPr>
          <a:lstStyle/>
          <a:p>
            <a:r>
              <a:rPr lang="en-US" sz="1600" dirty="0"/>
              <a:t>The numbers are the probability that a user takes a particular action that leads to the next state</a:t>
            </a:r>
          </a:p>
          <a:p>
            <a:r>
              <a:rPr lang="en-US" sz="1600" dirty="0"/>
              <a:t>Markov Assumption: the probability of jumping from one state to the next only depends on the current state</a:t>
            </a:r>
          </a:p>
        </p:txBody>
      </p:sp>
      <p:sp>
        <p:nvSpPr>
          <p:cNvPr id="88" name="Oval 87"/>
          <p:cNvSpPr/>
          <p:nvPr>
            <p:custDataLst>
              <p:tags r:id="rId29"/>
            </p:custDataLst>
          </p:nvPr>
        </p:nvSpPr>
        <p:spPr>
          <a:xfrm>
            <a:off x="1600200" y="5562600"/>
            <a:ext cx="1219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In office</a:t>
            </a:r>
          </a:p>
        </p:txBody>
      </p:sp>
      <p:sp>
        <p:nvSpPr>
          <p:cNvPr id="89" name="Oval 88"/>
          <p:cNvSpPr/>
          <p:nvPr>
            <p:custDataLst>
              <p:tags r:id="rId30"/>
            </p:custDataLst>
          </p:nvPr>
        </p:nvSpPr>
        <p:spPr>
          <a:xfrm>
            <a:off x="0" y="5562600"/>
            <a:ext cx="1219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At home</a:t>
            </a:r>
          </a:p>
        </p:txBody>
      </p:sp>
      <p:sp>
        <p:nvSpPr>
          <p:cNvPr id="90" name="Oval 89"/>
          <p:cNvSpPr/>
          <p:nvPr>
            <p:custDataLst>
              <p:tags r:id="rId31"/>
            </p:custDataLst>
          </p:nvPr>
        </p:nvSpPr>
        <p:spPr>
          <a:xfrm>
            <a:off x="3124200" y="5638800"/>
            <a:ext cx="12192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At lunch</a:t>
            </a:r>
          </a:p>
        </p:txBody>
      </p:sp>
      <p:cxnSp>
        <p:nvCxnSpPr>
          <p:cNvPr id="92" name="Elbow Connector 91"/>
          <p:cNvCxnSpPr>
            <a:stCxn id="89" idx="0"/>
            <a:endCxn id="88" idx="0"/>
          </p:cNvCxnSpPr>
          <p:nvPr>
            <p:custDataLst>
              <p:tags r:id="rId32"/>
            </p:custDataLst>
          </p:nvPr>
        </p:nvCxnSpPr>
        <p:spPr>
          <a:xfrm rot="5400000" flipH="1" flipV="1">
            <a:off x="1409700" y="4762500"/>
            <a:ext cx="12700" cy="1600200"/>
          </a:xfrm>
          <a:prstGeom prst="bent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Elbow Connector 93"/>
          <p:cNvCxnSpPr>
            <a:stCxn id="88" idx="4"/>
            <a:endCxn id="89" idx="4"/>
          </p:cNvCxnSpPr>
          <p:nvPr>
            <p:custDataLst>
              <p:tags r:id="rId33"/>
            </p:custDataLst>
          </p:nvPr>
        </p:nvCxnSpPr>
        <p:spPr>
          <a:xfrm rot="5400000">
            <a:off x="1409700" y="5219700"/>
            <a:ext cx="12700" cy="1600200"/>
          </a:xfrm>
          <a:prstGeom prst="bent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Elbow Connector 95"/>
          <p:cNvCxnSpPr>
            <a:stCxn id="88" idx="7"/>
            <a:endCxn id="90" idx="1"/>
          </p:cNvCxnSpPr>
          <p:nvPr>
            <p:custDataLst>
              <p:tags r:id="rId34"/>
            </p:custDataLst>
          </p:nvPr>
        </p:nvCxnSpPr>
        <p:spPr>
          <a:xfrm rot="16200000" flipH="1">
            <a:off x="2933700" y="5336707"/>
            <a:ext cx="76200" cy="661896"/>
          </a:xfrm>
          <a:prstGeom prst="bentConnector3">
            <a:avLst>
              <a:gd name="adj1" fmla="val -38786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Elbow Connector 97"/>
          <p:cNvCxnSpPr>
            <a:stCxn id="90" idx="3"/>
            <a:endCxn id="88" idx="5"/>
          </p:cNvCxnSpPr>
          <p:nvPr>
            <p:custDataLst>
              <p:tags r:id="rId35"/>
            </p:custDataLst>
          </p:nvPr>
        </p:nvCxnSpPr>
        <p:spPr>
          <a:xfrm rot="5400000" flipH="1">
            <a:off x="2933700" y="5659997"/>
            <a:ext cx="76200" cy="661896"/>
          </a:xfrm>
          <a:prstGeom prst="bentConnector3">
            <a:avLst>
              <a:gd name="adj1" fmla="val -387867"/>
            </a:avLst>
          </a:prstGeom>
          <a:ln>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custDataLst>
              <p:tags r:id="rId36"/>
            </p:custDataLst>
          </p:nvPr>
        </p:nvSpPr>
        <p:spPr>
          <a:xfrm>
            <a:off x="5181600" y="5029200"/>
            <a:ext cx="3020764" cy="1754326"/>
          </a:xfrm>
          <a:prstGeom prst="rect">
            <a:avLst/>
          </a:prstGeom>
          <a:noFill/>
        </p:spPr>
        <p:txBody>
          <a:bodyPr wrap="square" rtlCol="0">
            <a:spAutoFit/>
          </a:bodyPr>
          <a:lstStyle/>
          <a:p>
            <a:r>
              <a:rPr lang="en-US" dirty="0"/>
              <a:t>The probability of jumping from office to lunch should depend on whether the person has already visited the at lunch state</a:t>
            </a:r>
          </a:p>
          <a:p>
            <a:r>
              <a:rPr lang="en-US" dirty="0"/>
              <a:t>This is not a Markov Model</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99" grpId="0"/>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p:custDataLst>
              <p:tags r:id="rId2"/>
            </p:custDataLst>
          </p:nvPr>
        </p:nvSpPr>
        <p:spPr/>
        <p:txBody>
          <a:bodyPr/>
          <a:lstStyle/>
          <a:p>
            <a:r>
              <a:rPr lang="en-US"/>
              <a:t>Example: TIM</a:t>
            </a:r>
          </a:p>
        </p:txBody>
      </p:sp>
      <p:sp>
        <p:nvSpPr>
          <p:cNvPr id="32772" name="Rectangle 4"/>
          <p:cNvSpPr>
            <a:spLocks noGrp="1" noChangeArrowheads="1"/>
          </p:cNvSpPr>
          <p:nvPr>
            <p:ph type="body" idx="1"/>
            <p:custDataLst>
              <p:tags r:id="rId3"/>
            </p:custDataLst>
          </p:nvPr>
        </p:nvSpPr>
        <p:spPr/>
        <p:txBody>
          <a:bodyPr>
            <a:normAutofit fontScale="77500" lnSpcReduction="20000"/>
          </a:bodyPr>
          <a:lstStyle/>
          <a:p>
            <a:pPr>
              <a:lnSpc>
                <a:spcPct val="90000"/>
              </a:lnSpc>
              <a:tabLst>
                <a:tab pos="3194050" algn="l"/>
                <a:tab pos="5486400" algn="l"/>
              </a:tabLst>
            </a:pPr>
            <a:r>
              <a:rPr lang="en-US" sz="2800" dirty="0"/>
              <a:t>Time-based Inductive Learning</a:t>
            </a:r>
          </a:p>
          <a:p>
            <a:pPr>
              <a:lnSpc>
                <a:spcPct val="90000"/>
              </a:lnSpc>
              <a:tabLst>
                <a:tab pos="3194050" algn="l"/>
                <a:tab pos="5486400" algn="l"/>
              </a:tabLst>
            </a:pPr>
            <a:r>
              <a:rPr lang="en-US" sz="2800" dirty="0"/>
              <a:t>Sequence of events is </a:t>
            </a:r>
            <a:r>
              <a:rPr lang="en-US" sz="2800" i="1" dirty="0" err="1"/>
              <a:t>abcdedeabcabc</a:t>
            </a:r>
            <a:endParaRPr lang="en-US" sz="2800" i="1" dirty="0"/>
          </a:p>
          <a:p>
            <a:pPr lvl="1">
              <a:lnSpc>
                <a:spcPct val="90000"/>
              </a:lnSpc>
              <a:tabLst>
                <a:tab pos="3194050" algn="l"/>
                <a:tab pos="5486400" algn="l"/>
              </a:tabLst>
            </a:pPr>
            <a:r>
              <a:rPr lang="en-US" sz="2400" i="1" dirty="0"/>
              <a:t>E.g., check of web-</a:t>
            </a:r>
            <a:r>
              <a:rPr lang="en-US" sz="2400" i="1" dirty="0" err="1"/>
              <a:t>bot</a:t>
            </a:r>
            <a:r>
              <a:rPr lang="en-US" sz="2400" i="1" dirty="0"/>
              <a:t>: visit page a, visit page b, visit page c,…</a:t>
            </a:r>
          </a:p>
          <a:p>
            <a:pPr lvl="1">
              <a:lnSpc>
                <a:spcPct val="90000"/>
              </a:lnSpc>
              <a:tabLst>
                <a:tab pos="3194050" algn="l"/>
                <a:tab pos="5486400" algn="l"/>
              </a:tabLst>
            </a:pPr>
            <a:r>
              <a:rPr lang="en-US" sz="2400" i="1" dirty="0"/>
              <a:t>E.g., application tracker: run/use app a, run/use app b, …</a:t>
            </a:r>
          </a:p>
          <a:p>
            <a:pPr>
              <a:lnSpc>
                <a:spcPct val="90000"/>
              </a:lnSpc>
              <a:tabLst>
                <a:tab pos="3194050" algn="l"/>
                <a:tab pos="5486400" algn="l"/>
              </a:tabLst>
            </a:pPr>
            <a:r>
              <a:rPr lang="en-US" sz="2800" dirty="0"/>
              <a:t>TIM derives following rules:</a:t>
            </a:r>
          </a:p>
          <a:p>
            <a:pPr lvl="1">
              <a:lnSpc>
                <a:spcPct val="90000"/>
              </a:lnSpc>
              <a:buFontTx/>
              <a:buNone/>
              <a:tabLst>
                <a:tab pos="3194050" algn="l"/>
                <a:tab pos="5486400" algn="l"/>
              </a:tabLst>
            </a:pPr>
            <a:r>
              <a:rPr lang="en-US" sz="2400" dirty="0"/>
              <a:t>	</a:t>
            </a:r>
            <a:r>
              <a:rPr lang="en-US" sz="2400" i="1" dirty="0"/>
              <a:t>R</a:t>
            </a:r>
            <a:r>
              <a:rPr lang="en-US" sz="2400" baseline="-25000" dirty="0"/>
              <a:t>1</a:t>
            </a:r>
            <a:r>
              <a:rPr lang="en-US" sz="2400" dirty="0"/>
              <a:t>: </a:t>
            </a:r>
            <a:r>
              <a:rPr lang="en-US" sz="2400" i="1" dirty="0" err="1"/>
              <a:t>ab</a:t>
            </a:r>
            <a:r>
              <a:rPr lang="en-US" sz="2400" dirty="0" err="1">
                <a:sym typeface="Symbol" charset="2"/>
              </a:rPr>
              <a:t></a:t>
            </a:r>
            <a:r>
              <a:rPr lang="en-US" sz="2400" i="1" dirty="0" err="1"/>
              <a:t>c</a:t>
            </a:r>
            <a:r>
              <a:rPr lang="en-US" sz="2400" dirty="0"/>
              <a:t> (1.0)	</a:t>
            </a:r>
            <a:r>
              <a:rPr lang="en-US" sz="2400" i="1" dirty="0"/>
              <a:t>R</a:t>
            </a:r>
            <a:r>
              <a:rPr lang="en-US" sz="2400" baseline="-25000" dirty="0"/>
              <a:t>2</a:t>
            </a:r>
            <a:r>
              <a:rPr lang="en-US" sz="2400" dirty="0"/>
              <a:t>: </a:t>
            </a:r>
            <a:r>
              <a:rPr lang="en-US" sz="2400" i="1" dirty="0" err="1"/>
              <a:t>c</a:t>
            </a:r>
            <a:r>
              <a:rPr lang="en-US" sz="2400" dirty="0" err="1">
                <a:sym typeface="Symbol" charset="2"/>
              </a:rPr>
              <a:t></a:t>
            </a:r>
            <a:r>
              <a:rPr lang="en-US" sz="2400" i="1" dirty="0" err="1"/>
              <a:t>d</a:t>
            </a:r>
            <a:r>
              <a:rPr lang="en-US" sz="2400" dirty="0"/>
              <a:t> (0.5)	</a:t>
            </a:r>
            <a:r>
              <a:rPr lang="en-US" sz="2400" i="1" dirty="0"/>
              <a:t>R</a:t>
            </a:r>
            <a:r>
              <a:rPr lang="en-US" sz="2400" baseline="-25000" dirty="0"/>
              <a:t>3</a:t>
            </a:r>
            <a:r>
              <a:rPr lang="en-US" sz="2400" dirty="0"/>
              <a:t>: </a:t>
            </a:r>
            <a:r>
              <a:rPr lang="en-US" sz="2400" i="1" dirty="0" err="1"/>
              <a:t>c</a:t>
            </a:r>
            <a:r>
              <a:rPr lang="en-US" sz="2400" dirty="0" err="1">
                <a:sym typeface="Symbol" charset="2"/>
              </a:rPr>
              <a:t></a:t>
            </a:r>
            <a:r>
              <a:rPr lang="en-US" sz="2400" i="1" dirty="0" err="1"/>
              <a:t>e</a:t>
            </a:r>
            <a:r>
              <a:rPr lang="en-US" sz="2400" dirty="0"/>
              <a:t> (0.5)</a:t>
            </a:r>
          </a:p>
          <a:p>
            <a:pPr lvl="1">
              <a:lnSpc>
                <a:spcPct val="90000"/>
              </a:lnSpc>
              <a:buFontTx/>
              <a:buNone/>
              <a:tabLst>
                <a:tab pos="3194050" algn="l"/>
                <a:tab pos="5486400" algn="l"/>
              </a:tabLst>
            </a:pPr>
            <a:r>
              <a:rPr lang="en-US" sz="2400" dirty="0"/>
              <a:t>	</a:t>
            </a:r>
            <a:r>
              <a:rPr lang="en-US" sz="2400" i="1" dirty="0"/>
              <a:t>R</a:t>
            </a:r>
            <a:r>
              <a:rPr lang="en-US" sz="2400" baseline="-25000" dirty="0"/>
              <a:t>4</a:t>
            </a:r>
            <a:r>
              <a:rPr lang="en-US" sz="2400" dirty="0"/>
              <a:t>: </a:t>
            </a:r>
            <a:r>
              <a:rPr lang="en-US" sz="2400" i="1" dirty="0" err="1"/>
              <a:t>d</a:t>
            </a:r>
            <a:r>
              <a:rPr lang="en-US" sz="2400" dirty="0" err="1">
                <a:sym typeface="Symbol" charset="2"/>
              </a:rPr>
              <a:t></a:t>
            </a:r>
            <a:r>
              <a:rPr lang="en-US" sz="2400" i="1" dirty="0" err="1"/>
              <a:t>e</a:t>
            </a:r>
            <a:r>
              <a:rPr lang="en-US" sz="2400" dirty="0"/>
              <a:t> (1.0)	</a:t>
            </a:r>
            <a:r>
              <a:rPr lang="en-US" sz="2400" i="1" dirty="0"/>
              <a:t>R</a:t>
            </a:r>
            <a:r>
              <a:rPr lang="en-US" sz="2400" baseline="-25000" dirty="0"/>
              <a:t>5</a:t>
            </a:r>
            <a:r>
              <a:rPr lang="en-US" sz="2400" dirty="0"/>
              <a:t>: </a:t>
            </a:r>
            <a:r>
              <a:rPr lang="en-US" sz="2400" i="1" dirty="0" err="1"/>
              <a:t>e</a:t>
            </a:r>
            <a:r>
              <a:rPr lang="en-US" sz="2400" dirty="0" err="1">
                <a:sym typeface="Symbol" charset="2"/>
              </a:rPr>
              <a:t></a:t>
            </a:r>
            <a:r>
              <a:rPr lang="en-US" sz="2400" i="1" dirty="0" err="1"/>
              <a:t>a</a:t>
            </a:r>
            <a:r>
              <a:rPr lang="en-US" sz="2400" dirty="0"/>
              <a:t> (0.5)	</a:t>
            </a:r>
            <a:r>
              <a:rPr lang="en-US" sz="2400" i="1" dirty="0"/>
              <a:t>R</a:t>
            </a:r>
            <a:r>
              <a:rPr lang="en-US" sz="2400" baseline="-25000" dirty="0"/>
              <a:t>6</a:t>
            </a:r>
            <a:r>
              <a:rPr lang="en-US" sz="2400" dirty="0"/>
              <a:t>: </a:t>
            </a:r>
            <a:r>
              <a:rPr lang="en-US" sz="2400" i="1" dirty="0" err="1"/>
              <a:t>e</a:t>
            </a:r>
            <a:r>
              <a:rPr lang="en-US" sz="2400" dirty="0" err="1">
                <a:sym typeface="Symbol" charset="2"/>
              </a:rPr>
              <a:t></a:t>
            </a:r>
            <a:r>
              <a:rPr lang="en-US" sz="2400" i="1" dirty="0" err="1"/>
              <a:t>d</a:t>
            </a:r>
            <a:r>
              <a:rPr lang="en-US" sz="2400" dirty="0"/>
              <a:t> (0.5)</a:t>
            </a:r>
          </a:p>
          <a:p>
            <a:pPr>
              <a:lnSpc>
                <a:spcPct val="90000"/>
              </a:lnSpc>
              <a:tabLst>
                <a:tab pos="3194050" algn="l"/>
                <a:tab pos="5486400" algn="l"/>
              </a:tabLst>
            </a:pPr>
            <a:r>
              <a:rPr lang="en-US" sz="2800" dirty="0"/>
              <a:t>Seen: </a:t>
            </a:r>
            <a:r>
              <a:rPr lang="en-US" sz="2800" i="1" dirty="0" err="1"/>
              <a:t>abd</a:t>
            </a:r>
            <a:r>
              <a:rPr lang="en-US" sz="2800" dirty="0"/>
              <a:t>; triggers alert</a:t>
            </a:r>
          </a:p>
          <a:p>
            <a:pPr lvl="1">
              <a:lnSpc>
                <a:spcPct val="90000"/>
              </a:lnSpc>
              <a:tabLst>
                <a:tab pos="3194050" algn="l"/>
                <a:tab pos="5486400" algn="l"/>
              </a:tabLst>
            </a:pPr>
            <a:r>
              <a:rPr lang="en-US" sz="2400" i="1" dirty="0"/>
              <a:t>c</a:t>
            </a:r>
            <a:r>
              <a:rPr lang="en-US" sz="2400" dirty="0"/>
              <a:t> always follows </a:t>
            </a:r>
            <a:r>
              <a:rPr lang="en-US" sz="2400" i="1" dirty="0" err="1"/>
              <a:t>ab</a:t>
            </a:r>
            <a:r>
              <a:rPr lang="en-US" sz="2400" dirty="0"/>
              <a:t> in rule set</a:t>
            </a:r>
          </a:p>
          <a:p>
            <a:pPr>
              <a:lnSpc>
                <a:spcPct val="90000"/>
              </a:lnSpc>
              <a:tabLst>
                <a:tab pos="3194050" algn="l"/>
                <a:tab pos="5486400" algn="l"/>
              </a:tabLst>
            </a:pPr>
            <a:r>
              <a:rPr lang="en-US" sz="2800" dirty="0"/>
              <a:t>Seen: </a:t>
            </a:r>
            <a:r>
              <a:rPr lang="en-US" sz="2800" i="1" dirty="0" err="1"/>
              <a:t>acf</a:t>
            </a:r>
            <a:r>
              <a:rPr lang="en-US" sz="2800" dirty="0"/>
              <a:t>; no alert as multiple events can follow </a:t>
            </a:r>
            <a:r>
              <a:rPr lang="en-US" sz="2800" i="1" dirty="0"/>
              <a:t>c</a:t>
            </a:r>
            <a:endParaRPr lang="en-US" sz="2800" dirty="0"/>
          </a:p>
          <a:p>
            <a:pPr lvl="1">
              <a:lnSpc>
                <a:spcPct val="90000"/>
              </a:lnSpc>
              <a:tabLst>
                <a:tab pos="3194050" algn="l"/>
                <a:tab pos="5486400" algn="l"/>
              </a:tabLst>
            </a:pPr>
            <a:r>
              <a:rPr lang="en-US" sz="2400" dirty="0"/>
              <a:t>May add rule </a:t>
            </a:r>
            <a:r>
              <a:rPr lang="en-US" sz="2400" i="1" dirty="0"/>
              <a:t>R</a:t>
            </a:r>
            <a:r>
              <a:rPr lang="en-US" sz="2400" baseline="-25000" dirty="0"/>
              <a:t>7</a:t>
            </a:r>
            <a:r>
              <a:rPr lang="en-US" sz="2400" dirty="0"/>
              <a:t>: </a:t>
            </a:r>
            <a:r>
              <a:rPr lang="en-US" sz="2400" i="1" dirty="0" err="1"/>
              <a:t>c</a:t>
            </a:r>
            <a:r>
              <a:rPr lang="en-US" sz="2400" dirty="0" err="1">
                <a:sym typeface="Symbol" charset="2"/>
              </a:rPr>
              <a:t></a:t>
            </a:r>
            <a:r>
              <a:rPr lang="en-US" sz="2400" i="1" dirty="0" err="1"/>
              <a:t>f</a:t>
            </a:r>
            <a:r>
              <a:rPr lang="en-US" sz="2400" dirty="0"/>
              <a:t> (0.33); adjust </a:t>
            </a:r>
            <a:r>
              <a:rPr lang="en-US" sz="2400" i="1" dirty="0"/>
              <a:t>R</a:t>
            </a:r>
            <a:r>
              <a:rPr lang="en-US" sz="2400" baseline="-25000" dirty="0"/>
              <a:t>2</a:t>
            </a:r>
            <a:r>
              <a:rPr lang="en-US" sz="2400" dirty="0"/>
              <a:t>, </a:t>
            </a:r>
            <a:r>
              <a:rPr lang="en-US" sz="2400" i="1" dirty="0"/>
              <a:t>R</a:t>
            </a:r>
            <a:r>
              <a:rPr lang="en-US" sz="2400" baseline="-25000" dirty="0"/>
              <a:t>3</a:t>
            </a:r>
          </a:p>
          <a:p>
            <a:pPr>
              <a:lnSpc>
                <a:spcPct val="90000"/>
              </a:lnSpc>
              <a:tabLst>
                <a:tab pos="3194050" algn="l"/>
                <a:tab pos="5486400" algn="l"/>
              </a:tabLst>
            </a:pPr>
            <a:r>
              <a:rPr lang="en-US" dirty="0"/>
              <a:t>Improvement: add states that normal people will never use</a:t>
            </a:r>
          </a:p>
          <a:p>
            <a:pPr lvl="1">
              <a:lnSpc>
                <a:spcPct val="90000"/>
              </a:lnSpc>
              <a:tabLst>
                <a:tab pos="3194050" algn="l"/>
                <a:tab pos="5486400" algn="l"/>
              </a:tabLst>
            </a:pPr>
            <a:r>
              <a:rPr lang="en-US" dirty="0"/>
              <a:t>database with data that is not from any customer. If it is accessed, then someone is dumping the database</a:t>
            </a:r>
          </a:p>
          <a:p>
            <a:pPr lvl="1">
              <a:lnSpc>
                <a:spcPct val="90000"/>
              </a:lnSpc>
              <a:tabLst>
                <a:tab pos="3194050" algn="l"/>
                <a:tab pos="5486400" algn="l"/>
              </a:tabLst>
            </a:pPr>
            <a:r>
              <a:rPr lang="en-US" dirty="0"/>
              <a:t>Hidden links on web page. A only a bot will click on such links</a:t>
            </a:r>
            <a:endParaRPr lang="en-US" baseline="-250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7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77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77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77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77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77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77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277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2772">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277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custDataLst>
              <p:tags r:id="rId2"/>
            </p:custDataLst>
          </p:nvPr>
        </p:nvSpPr>
        <p:spPr/>
        <p:txBody>
          <a:bodyPr/>
          <a:lstStyle/>
          <a:p>
            <a:r>
              <a:rPr lang="en-US"/>
              <a:t>Misuse Modeling</a:t>
            </a:r>
          </a:p>
        </p:txBody>
      </p:sp>
      <p:sp>
        <p:nvSpPr>
          <p:cNvPr id="43012" name="Rectangle 4"/>
          <p:cNvSpPr>
            <a:spLocks noGrp="1" noChangeArrowheads="1"/>
          </p:cNvSpPr>
          <p:nvPr>
            <p:ph type="body" idx="1"/>
            <p:custDataLst>
              <p:tags r:id="rId3"/>
            </p:custDataLst>
          </p:nvPr>
        </p:nvSpPr>
        <p:spPr/>
        <p:txBody>
          <a:bodyPr>
            <a:normAutofit fontScale="85000" lnSpcReduction="10000"/>
          </a:bodyPr>
          <a:lstStyle/>
          <a:p>
            <a:pPr>
              <a:lnSpc>
                <a:spcPct val="90000"/>
              </a:lnSpc>
            </a:pPr>
            <a:r>
              <a:rPr lang="en-US" sz="2800" dirty="0"/>
              <a:t>Determines whether a sequence of instructions being executed is known to violate the site security policy</a:t>
            </a:r>
          </a:p>
          <a:p>
            <a:pPr lvl="1">
              <a:lnSpc>
                <a:spcPct val="90000"/>
              </a:lnSpc>
            </a:pPr>
            <a:r>
              <a:rPr lang="en-US" sz="2400" dirty="0"/>
              <a:t>Descriptions of known or potential exploits grouped into </a:t>
            </a:r>
            <a:r>
              <a:rPr lang="en-US" sz="2400" i="1" dirty="0"/>
              <a:t>rule sets</a:t>
            </a:r>
          </a:p>
          <a:p>
            <a:pPr lvl="1">
              <a:lnSpc>
                <a:spcPct val="90000"/>
              </a:lnSpc>
            </a:pPr>
            <a:r>
              <a:rPr lang="en-US" sz="2400" dirty="0"/>
              <a:t>IDS matches data against rule sets; on success, potential attack found</a:t>
            </a:r>
          </a:p>
          <a:p>
            <a:pPr>
              <a:lnSpc>
                <a:spcPct val="90000"/>
              </a:lnSpc>
            </a:pPr>
            <a:r>
              <a:rPr lang="en-US" sz="2800" dirty="0"/>
              <a:t>Cannot detect attacks unknown to developers of rule sets</a:t>
            </a:r>
          </a:p>
          <a:p>
            <a:pPr lvl="1">
              <a:lnSpc>
                <a:spcPct val="90000"/>
              </a:lnSpc>
            </a:pPr>
            <a:r>
              <a:rPr lang="en-US" sz="2400" dirty="0"/>
              <a:t>No rules to cover them</a:t>
            </a:r>
          </a:p>
          <a:p>
            <a:pPr lvl="1">
              <a:lnSpc>
                <a:spcPct val="90000"/>
              </a:lnSpc>
            </a:pPr>
            <a:r>
              <a:rPr lang="en-US" sz="2400" dirty="0"/>
              <a:t>However, one attempts to write rules to cover a class of attacks, not a single specific attack</a:t>
            </a:r>
          </a:p>
          <a:p>
            <a:pPr>
              <a:lnSpc>
                <a:spcPct val="90000"/>
              </a:lnSpc>
            </a:pPr>
            <a:r>
              <a:rPr lang="en-US" dirty="0"/>
              <a:t>E.g., OS mitigation techniques</a:t>
            </a:r>
          </a:p>
          <a:p>
            <a:pPr lvl="1">
              <a:lnSpc>
                <a:spcPct val="90000"/>
              </a:lnSpc>
            </a:pPr>
            <a:r>
              <a:rPr lang="en-US" dirty="0"/>
              <a:t>Microsoft EMET includes ASLR, DEP, SEHOP</a:t>
            </a:r>
          </a:p>
          <a:p>
            <a:pPr lvl="1">
              <a:lnSpc>
                <a:spcPct val="90000"/>
              </a:lnSpc>
            </a:pPr>
            <a:r>
              <a:rPr lang="en-US" dirty="0"/>
              <a:t>These techniques can stop and detect when a program is doing something wrong (e.g., attempting buffer overflow)</a:t>
            </a:r>
          </a:p>
          <a:p>
            <a:pPr lvl="1">
              <a:lnSpc>
                <a:spcPct val="90000"/>
              </a:lnSpc>
            </a:pPr>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0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0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0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0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01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30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2"/>
          <p:cNvSpPr>
            <a:spLocks noGrp="1" noChangeArrowheads="1"/>
          </p:cNvSpPr>
          <p:nvPr>
            <p:ph type="title"/>
            <p:custDataLst>
              <p:tags r:id="rId2"/>
            </p:custDataLst>
          </p:nvPr>
        </p:nvSpPr>
        <p:spPr/>
        <p:txBody>
          <a:bodyPr/>
          <a:lstStyle/>
          <a:p>
            <a:r>
              <a:rPr lang="en-US"/>
              <a:t>Example: NFR</a:t>
            </a:r>
          </a:p>
        </p:txBody>
      </p:sp>
      <p:sp>
        <p:nvSpPr>
          <p:cNvPr id="54276" name="Rectangle 4"/>
          <p:cNvSpPr>
            <a:spLocks noGrp="1" noChangeArrowheads="1"/>
          </p:cNvSpPr>
          <p:nvPr>
            <p:ph type="body" idx="1"/>
            <p:custDataLst>
              <p:tags r:id="rId3"/>
            </p:custDataLst>
          </p:nvPr>
        </p:nvSpPr>
        <p:spPr/>
        <p:txBody>
          <a:bodyPr>
            <a:normAutofit/>
          </a:bodyPr>
          <a:lstStyle/>
          <a:p>
            <a:pPr>
              <a:lnSpc>
                <a:spcPct val="90000"/>
              </a:lnSpc>
            </a:pPr>
            <a:r>
              <a:rPr lang="en-US" sz="2800" dirty="0"/>
              <a:t>Built to make adding new rules easily</a:t>
            </a:r>
          </a:p>
          <a:p>
            <a:pPr>
              <a:lnSpc>
                <a:spcPct val="90000"/>
              </a:lnSpc>
            </a:pPr>
            <a:r>
              <a:rPr lang="en-US" sz="2800" dirty="0"/>
              <a:t>Architecture (not very different from a SIEM):</a:t>
            </a:r>
          </a:p>
          <a:p>
            <a:pPr lvl="1">
              <a:lnSpc>
                <a:spcPct val="90000"/>
              </a:lnSpc>
            </a:pPr>
            <a:r>
              <a:rPr lang="en-US" sz="2400" dirty="0"/>
              <a:t>Packet sucker: read packets from network</a:t>
            </a:r>
          </a:p>
          <a:p>
            <a:pPr lvl="1">
              <a:lnSpc>
                <a:spcPct val="90000"/>
              </a:lnSpc>
            </a:pPr>
            <a:r>
              <a:rPr lang="en-US" sz="2400" dirty="0"/>
              <a:t>Decision engine: uses filters to extract information</a:t>
            </a:r>
          </a:p>
          <a:p>
            <a:pPr lvl="1">
              <a:lnSpc>
                <a:spcPct val="90000"/>
              </a:lnSpc>
            </a:pPr>
            <a:r>
              <a:rPr lang="en-US" sz="2400" dirty="0"/>
              <a:t>Backend: write data generated by filters to disk</a:t>
            </a:r>
          </a:p>
          <a:p>
            <a:pPr lvl="2">
              <a:lnSpc>
                <a:spcPct val="90000"/>
              </a:lnSpc>
            </a:pPr>
            <a:r>
              <a:rPr lang="en-US" sz="2000" dirty="0"/>
              <a:t>Query backend allows administrators to extract raw, </a:t>
            </a:r>
            <a:r>
              <a:rPr lang="en-US" sz="2000" dirty="0" err="1"/>
              <a:t>postprocessed</a:t>
            </a:r>
            <a:r>
              <a:rPr lang="en-US" sz="2000" dirty="0"/>
              <a:t> data from this file</a:t>
            </a:r>
          </a:p>
          <a:p>
            <a:pPr lvl="2">
              <a:lnSpc>
                <a:spcPct val="90000"/>
              </a:lnSpc>
            </a:pPr>
            <a:r>
              <a:rPr lang="en-US" sz="2000" dirty="0"/>
              <a:t>Query backend is separate from NFR process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2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27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27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27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27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427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2"/>
          <p:cNvSpPr>
            <a:spLocks noGrp="1" noChangeArrowheads="1"/>
          </p:cNvSpPr>
          <p:nvPr>
            <p:ph type="title"/>
            <p:custDataLst>
              <p:tags r:id="rId2"/>
            </p:custDataLst>
          </p:nvPr>
        </p:nvSpPr>
        <p:spPr/>
        <p:txBody>
          <a:bodyPr/>
          <a:lstStyle/>
          <a:p>
            <a:r>
              <a:rPr lang="en-US"/>
              <a:t>N-Code Language</a:t>
            </a:r>
          </a:p>
        </p:txBody>
      </p:sp>
      <p:sp>
        <p:nvSpPr>
          <p:cNvPr id="55301" name="Rectangle 5"/>
          <p:cNvSpPr>
            <a:spLocks noGrp="1" noChangeArrowheads="1"/>
          </p:cNvSpPr>
          <p:nvPr>
            <p:ph type="body" idx="1"/>
            <p:custDataLst>
              <p:tags r:id="rId3"/>
            </p:custDataLst>
          </p:nvPr>
        </p:nvSpPr>
        <p:spPr/>
        <p:txBody>
          <a:bodyPr/>
          <a:lstStyle/>
          <a:p>
            <a:pPr>
              <a:lnSpc>
                <a:spcPct val="90000"/>
              </a:lnSpc>
            </a:pPr>
            <a:r>
              <a:rPr lang="en-US" sz="2800"/>
              <a:t>Filters written in this language</a:t>
            </a:r>
          </a:p>
          <a:p>
            <a:pPr>
              <a:lnSpc>
                <a:spcPct val="90000"/>
              </a:lnSpc>
            </a:pPr>
            <a:r>
              <a:rPr lang="en-US" sz="2800"/>
              <a:t>Example: ignore all traffic not intended for 2 web servers:</a:t>
            </a:r>
          </a:p>
          <a:p>
            <a:pPr>
              <a:lnSpc>
                <a:spcPct val="90000"/>
              </a:lnSpc>
              <a:buFontTx/>
              <a:buNone/>
            </a:pPr>
            <a:r>
              <a:rPr lang="en-US" sz="1600">
                <a:latin typeface="Courier" charset="0"/>
              </a:rPr>
              <a:t>	# list of my web servers</a:t>
            </a:r>
          </a:p>
          <a:p>
            <a:pPr>
              <a:lnSpc>
                <a:spcPct val="90000"/>
              </a:lnSpc>
              <a:buFontTx/>
              <a:buNone/>
            </a:pPr>
            <a:r>
              <a:rPr lang="en-US" sz="1600">
                <a:latin typeface="Courier" charset="0"/>
              </a:rPr>
              <a:t>	my_web_servers = [ 10.237.100.189 10.237.55.93 ] ;</a:t>
            </a:r>
          </a:p>
          <a:p>
            <a:pPr>
              <a:lnSpc>
                <a:spcPct val="90000"/>
              </a:lnSpc>
              <a:buFontTx/>
              <a:buNone/>
            </a:pPr>
            <a:r>
              <a:rPr lang="en-US" sz="1600">
                <a:latin typeface="Courier" charset="0"/>
              </a:rPr>
              <a:t>	# we assume all HTTP traffic is on port 80</a:t>
            </a:r>
          </a:p>
          <a:p>
            <a:pPr>
              <a:lnSpc>
                <a:spcPct val="90000"/>
              </a:lnSpc>
              <a:buFontTx/>
              <a:buNone/>
            </a:pPr>
            <a:r>
              <a:rPr lang="en-US" sz="1600">
                <a:latin typeface="Courier" charset="0"/>
              </a:rPr>
              <a:t>	filter watch tcp ( client, dport:80 )</a:t>
            </a:r>
          </a:p>
          <a:p>
            <a:pPr>
              <a:lnSpc>
                <a:spcPct val="90000"/>
              </a:lnSpc>
              <a:buFontTx/>
              <a:buNone/>
            </a:pPr>
            <a:r>
              <a:rPr lang="en-US" sz="1600">
                <a:latin typeface="Courier" charset="0"/>
              </a:rPr>
              <a:t>	{</a:t>
            </a:r>
          </a:p>
          <a:p>
            <a:pPr>
              <a:lnSpc>
                <a:spcPct val="90000"/>
              </a:lnSpc>
              <a:buFontTx/>
              <a:buNone/>
            </a:pPr>
            <a:r>
              <a:rPr lang="en-US" sz="1600">
                <a:latin typeface="Courier" charset="0"/>
              </a:rPr>
              <a:t>		if (ip.dest != my_web_servers)</a:t>
            </a:r>
          </a:p>
          <a:p>
            <a:pPr>
              <a:lnSpc>
                <a:spcPct val="90000"/>
              </a:lnSpc>
              <a:buFontTx/>
              <a:buNone/>
            </a:pPr>
            <a:r>
              <a:rPr lang="en-US" sz="1600">
                <a:latin typeface="Courier" charset="0"/>
              </a:rPr>
              <a:t>			return;</a:t>
            </a:r>
          </a:p>
          <a:p>
            <a:pPr>
              <a:lnSpc>
                <a:spcPct val="90000"/>
              </a:lnSpc>
              <a:buFontTx/>
              <a:buNone/>
            </a:pPr>
            <a:r>
              <a:rPr lang="en-US" sz="1600">
                <a:latin typeface="Courier" charset="0"/>
              </a:rPr>
              <a:t>	# now process the packet; we just write out packet info</a:t>
            </a:r>
          </a:p>
          <a:p>
            <a:pPr>
              <a:lnSpc>
                <a:spcPct val="90000"/>
              </a:lnSpc>
              <a:buFontTx/>
              <a:buNone/>
            </a:pPr>
            <a:r>
              <a:rPr lang="en-US" sz="1600">
                <a:latin typeface="Courier" charset="0"/>
              </a:rPr>
              <a:t>		record system.time, ip.src, ip.dest to www._list;</a:t>
            </a:r>
          </a:p>
          <a:p>
            <a:pPr>
              <a:lnSpc>
                <a:spcPct val="90000"/>
              </a:lnSpc>
              <a:buFontTx/>
              <a:buNone/>
            </a:pPr>
            <a:r>
              <a:rPr lang="en-US" sz="1600">
                <a:latin typeface="Courier" charset="0"/>
              </a:rPr>
              <a:t>	}</a:t>
            </a:r>
          </a:p>
          <a:p>
            <a:pPr>
              <a:lnSpc>
                <a:spcPct val="90000"/>
              </a:lnSpc>
              <a:buFontTx/>
              <a:buNone/>
            </a:pPr>
            <a:r>
              <a:rPr lang="en-US" sz="1600">
                <a:latin typeface="Courier" charset="0"/>
              </a:rPr>
              <a:t>	www_list = recorder(“log”)</a:t>
            </a:r>
            <a:endParaRPr lang="en-US" sz="2800"/>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custDataLst>
              <p:tags r:id="rId2"/>
            </p:custDataLst>
          </p:nvPr>
        </p:nvSpPr>
        <p:spPr/>
        <p:txBody>
          <a:bodyPr/>
          <a:lstStyle/>
          <a:p>
            <a:r>
              <a:rPr lang="en-US"/>
              <a:t>Specification Modeling</a:t>
            </a:r>
          </a:p>
        </p:txBody>
      </p:sp>
      <p:sp>
        <p:nvSpPr>
          <p:cNvPr id="56324" name="Rectangle 4"/>
          <p:cNvSpPr>
            <a:spLocks noGrp="1" noChangeArrowheads="1"/>
          </p:cNvSpPr>
          <p:nvPr>
            <p:ph type="body" idx="1"/>
            <p:custDataLst>
              <p:tags r:id="rId3"/>
            </p:custDataLst>
          </p:nvPr>
        </p:nvSpPr>
        <p:spPr/>
        <p:txBody>
          <a:bodyPr/>
          <a:lstStyle/>
          <a:p>
            <a:r>
              <a:rPr lang="en-US" dirty="0"/>
              <a:t>Determines whether execution of sequence of instructions violates specification</a:t>
            </a:r>
          </a:p>
          <a:p>
            <a:r>
              <a:rPr lang="en-US" dirty="0"/>
              <a:t>Only need to check programs that alter protection state of system</a:t>
            </a:r>
          </a:p>
          <a:p>
            <a:r>
              <a:rPr lang="en-US" dirty="0"/>
              <a:t>Not widely used</a:t>
            </a:r>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2"/>
          <p:cNvSpPr>
            <a:spLocks noGrp="1" noChangeArrowheads="1"/>
          </p:cNvSpPr>
          <p:nvPr>
            <p:ph type="title"/>
            <p:custDataLst>
              <p:tags r:id="rId2"/>
            </p:custDataLst>
          </p:nvPr>
        </p:nvSpPr>
        <p:spPr/>
        <p:txBody>
          <a:bodyPr/>
          <a:lstStyle/>
          <a:p>
            <a:r>
              <a:rPr lang="en-US"/>
              <a:t>System Traces</a:t>
            </a:r>
          </a:p>
        </p:txBody>
      </p:sp>
      <p:sp>
        <p:nvSpPr>
          <p:cNvPr id="57348" name="Rectangle 4"/>
          <p:cNvSpPr>
            <a:spLocks noGrp="1" noChangeArrowheads="1"/>
          </p:cNvSpPr>
          <p:nvPr>
            <p:ph type="body" idx="1"/>
            <p:custDataLst>
              <p:tags r:id="rId3"/>
            </p:custDataLst>
          </p:nvPr>
        </p:nvSpPr>
        <p:spPr/>
        <p:txBody>
          <a:bodyPr/>
          <a:lstStyle/>
          <a:p>
            <a:r>
              <a:rPr lang="en-US"/>
              <a:t>Notion of </a:t>
            </a:r>
            <a:r>
              <a:rPr lang="en-US" i="1"/>
              <a:t>subtrace</a:t>
            </a:r>
            <a:r>
              <a:rPr lang="en-US"/>
              <a:t> (subsequence of a trace) allows you to handle threads of a process, process of a system</a:t>
            </a:r>
          </a:p>
          <a:p>
            <a:r>
              <a:rPr lang="en-US"/>
              <a:t>Notion of </a:t>
            </a:r>
            <a:r>
              <a:rPr lang="en-US" i="1"/>
              <a:t>merge of traces U, V</a:t>
            </a:r>
            <a:r>
              <a:rPr lang="en-US"/>
              <a:t> when trace </a:t>
            </a:r>
            <a:r>
              <a:rPr lang="en-US" i="1"/>
              <a:t>U</a:t>
            </a:r>
            <a:r>
              <a:rPr lang="en-US"/>
              <a:t> and trace </a:t>
            </a:r>
            <a:r>
              <a:rPr lang="en-US" i="1"/>
              <a:t>V</a:t>
            </a:r>
            <a:r>
              <a:rPr lang="en-US"/>
              <a:t> merged into single trace</a:t>
            </a:r>
          </a:p>
          <a:p>
            <a:r>
              <a:rPr lang="en-US" i="1"/>
              <a:t>Filter p</a:t>
            </a:r>
            <a:r>
              <a:rPr lang="en-US"/>
              <a:t> maps trace </a:t>
            </a:r>
            <a:r>
              <a:rPr lang="en-US" i="1"/>
              <a:t>T</a:t>
            </a:r>
            <a:r>
              <a:rPr lang="en-US"/>
              <a:t> to subtrace </a:t>
            </a:r>
            <a:r>
              <a:rPr lang="en-US" i="1"/>
              <a:t>T</a:t>
            </a:r>
            <a:r>
              <a:rPr lang="en-US" i="1">
                <a:sym typeface="Symbol" charset="2"/>
              </a:rPr>
              <a:t></a:t>
            </a:r>
            <a:r>
              <a:rPr lang="en-US"/>
              <a:t> such that, for all events </a:t>
            </a:r>
            <a:r>
              <a:rPr lang="en-US" i="1"/>
              <a:t>t</a:t>
            </a:r>
            <a:r>
              <a:rPr lang="en-US" i="1" baseline="-25000"/>
              <a:t>i</a:t>
            </a:r>
            <a:r>
              <a:rPr lang="en-US"/>
              <a:t> </a:t>
            </a:r>
            <a:r>
              <a:rPr lang="en-US">
                <a:sym typeface="Symbol" charset="2"/>
              </a:rPr>
              <a:t></a:t>
            </a:r>
            <a:r>
              <a:rPr lang="en-US"/>
              <a:t> </a:t>
            </a:r>
            <a:r>
              <a:rPr lang="en-US" i="1"/>
              <a:t>T</a:t>
            </a:r>
            <a:r>
              <a:rPr lang="en-US" i="1">
                <a:sym typeface="Symbol" charset="2"/>
              </a:rPr>
              <a:t></a:t>
            </a:r>
            <a:r>
              <a:rPr lang="en-US"/>
              <a:t>, </a:t>
            </a:r>
            <a:r>
              <a:rPr lang="en-US" i="1"/>
              <a:t>p</a:t>
            </a:r>
            <a:r>
              <a:rPr lang="en-US"/>
              <a:t>(</a:t>
            </a:r>
            <a:r>
              <a:rPr lang="en-US" i="1"/>
              <a:t>t</a:t>
            </a:r>
            <a:r>
              <a:rPr lang="en-US" i="1" baseline="-25000"/>
              <a:t>i</a:t>
            </a:r>
            <a:r>
              <a:rPr lang="en-US"/>
              <a:t>) is true</a:t>
            </a:r>
          </a:p>
        </p:txBody>
      </p:sp>
    </p:spTree>
    <p:custDataLst>
      <p:tags r:id="rId1"/>
    </p:custData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p:cNvSpPr>
            <a:spLocks noGrp="1" noChangeArrowheads="1"/>
          </p:cNvSpPr>
          <p:nvPr>
            <p:ph type="title"/>
            <p:custDataLst>
              <p:tags r:id="rId2"/>
            </p:custDataLst>
          </p:nvPr>
        </p:nvSpPr>
        <p:spPr/>
        <p:txBody>
          <a:bodyPr/>
          <a:lstStyle/>
          <a:p>
            <a:r>
              <a:rPr lang="en-US"/>
              <a:t>Example: Apply to </a:t>
            </a:r>
            <a:r>
              <a:rPr lang="en-US" i="1"/>
              <a:t>rdist</a:t>
            </a:r>
            <a:endParaRPr lang="en-US"/>
          </a:p>
        </p:txBody>
      </p:sp>
      <p:sp>
        <p:nvSpPr>
          <p:cNvPr id="59395" name="Rectangle 3"/>
          <p:cNvSpPr>
            <a:spLocks noGrp="1" noChangeArrowheads="1"/>
          </p:cNvSpPr>
          <p:nvPr>
            <p:ph type="body" idx="1"/>
            <p:custDataLst>
              <p:tags r:id="rId3"/>
            </p:custDataLst>
          </p:nvPr>
        </p:nvSpPr>
        <p:spPr/>
        <p:txBody>
          <a:bodyPr/>
          <a:lstStyle/>
          <a:p>
            <a:r>
              <a:rPr lang="en-US" sz="2800"/>
              <a:t>Ko, Levitt, Ruschitzka defined PE-grammar to describe accepted behavior of program</a:t>
            </a:r>
          </a:p>
          <a:p>
            <a:r>
              <a:rPr lang="en-US" sz="2800" i="1"/>
              <a:t>rdist</a:t>
            </a:r>
            <a:r>
              <a:rPr lang="en-US" sz="2800"/>
              <a:t> creates temp file, copies contents into it, changes protection mask, owner of it, copies it into place</a:t>
            </a:r>
          </a:p>
          <a:p>
            <a:pPr lvl="1"/>
            <a:r>
              <a:rPr lang="en-US" sz="2400"/>
              <a:t>Attack: during copy, delete temp file and place symbolic link with same name as temp file</a:t>
            </a:r>
          </a:p>
          <a:p>
            <a:pPr lvl="1"/>
            <a:r>
              <a:rPr lang="en-US" sz="2400" i="1"/>
              <a:t>rdist</a:t>
            </a:r>
            <a:r>
              <a:rPr lang="en-US" sz="2400"/>
              <a:t> changes mode, ownership to that of program</a:t>
            </a:r>
          </a:p>
        </p:txBody>
      </p:sp>
    </p:spTree>
    <p:custDataLst>
      <p:tags r:id="rId1"/>
    </p:custData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custDataLst>
              <p:tags r:id="rId2"/>
            </p:custDataLst>
          </p:nvPr>
        </p:nvSpPr>
        <p:spPr/>
        <p:txBody>
          <a:bodyPr/>
          <a:lstStyle/>
          <a:p>
            <a:r>
              <a:rPr lang="en-US"/>
              <a:t>November 1, 2004</a:t>
            </a:r>
          </a:p>
        </p:txBody>
      </p:sp>
      <p:sp>
        <p:nvSpPr>
          <p:cNvPr id="5" name="Footer Placeholder 4"/>
          <p:cNvSpPr>
            <a:spLocks noGrp="1"/>
          </p:cNvSpPr>
          <p:nvPr>
            <p:ph type="ftr" sz="quarter" idx="11"/>
            <p:custDataLst>
              <p:tags r:id="rId3"/>
            </p:custDataLst>
          </p:nvPr>
        </p:nvSpPr>
        <p:spPr/>
        <p:txBody>
          <a:bodyPr/>
          <a:lstStyle/>
          <a:p>
            <a:r>
              <a:rPr lang="en-US" i="1"/>
              <a:t>Introduction to Computer Security</a:t>
            </a:r>
            <a:endParaRPr lang="en-US"/>
          </a:p>
          <a:p>
            <a:r>
              <a:rPr lang="en-US"/>
              <a:t>©2004 Matt Bishop</a:t>
            </a:r>
          </a:p>
        </p:txBody>
      </p:sp>
      <p:sp>
        <p:nvSpPr>
          <p:cNvPr id="6" name="Slide Number Placeholder 5"/>
          <p:cNvSpPr>
            <a:spLocks noGrp="1"/>
          </p:cNvSpPr>
          <p:nvPr>
            <p:ph type="sldNum" sz="quarter" idx="12"/>
            <p:custDataLst>
              <p:tags r:id="rId4"/>
            </p:custDataLst>
          </p:nvPr>
        </p:nvSpPr>
        <p:spPr/>
        <p:txBody>
          <a:bodyPr/>
          <a:lstStyle/>
          <a:p>
            <a:r>
              <a:rPr lang="en-US"/>
              <a:t>Slide #22-</a:t>
            </a:r>
            <a:fld id="{CC277C9A-4016-42EB-AC23-8084590F32DA}" type="slidenum">
              <a:rPr lang="en-US"/>
              <a:pPr/>
              <a:t>49</a:t>
            </a:fld>
            <a:endParaRPr lang="en-US"/>
          </a:p>
        </p:txBody>
      </p:sp>
      <p:sp>
        <p:nvSpPr>
          <p:cNvPr id="60418" name="Rectangle 2"/>
          <p:cNvSpPr>
            <a:spLocks noGrp="1" noChangeArrowheads="1"/>
          </p:cNvSpPr>
          <p:nvPr>
            <p:ph type="title"/>
            <p:custDataLst>
              <p:tags r:id="rId5"/>
            </p:custDataLst>
          </p:nvPr>
        </p:nvSpPr>
        <p:spPr/>
        <p:txBody>
          <a:bodyPr/>
          <a:lstStyle/>
          <a:p>
            <a:r>
              <a:rPr lang="en-US"/>
              <a:t>Relevant Parts of Spec</a:t>
            </a:r>
          </a:p>
        </p:txBody>
      </p:sp>
      <p:sp>
        <p:nvSpPr>
          <p:cNvPr id="60419" name="Rectangle 3"/>
          <p:cNvSpPr>
            <a:spLocks noGrp="1" noChangeArrowheads="1"/>
          </p:cNvSpPr>
          <p:nvPr>
            <p:ph type="body" idx="1"/>
            <p:custDataLst>
              <p:tags r:id="rId6"/>
            </p:custDataLst>
          </p:nvPr>
        </p:nvSpPr>
        <p:spPr/>
        <p:txBody>
          <a:bodyPr/>
          <a:lstStyle/>
          <a:p>
            <a:pPr marL="609600" indent="-609600"/>
            <a:r>
              <a:rPr lang="en-US" sz="2800"/>
              <a:t>Specification of </a:t>
            </a:r>
            <a:r>
              <a:rPr lang="en-US" sz="2800" i="1"/>
              <a:t>chmod</a:t>
            </a:r>
            <a:r>
              <a:rPr lang="en-US" sz="2800"/>
              <a:t>, </a:t>
            </a:r>
            <a:r>
              <a:rPr lang="en-US" sz="2800" i="1"/>
              <a:t>chown</a:t>
            </a:r>
            <a:r>
              <a:rPr lang="en-US" sz="2800"/>
              <a:t> says that they can only alter attributes of files that </a:t>
            </a:r>
            <a:r>
              <a:rPr lang="en-US" sz="2800" i="1"/>
              <a:t>rdist</a:t>
            </a:r>
            <a:r>
              <a:rPr lang="en-US" sz="2800"/>
              <a:t> creates</a:t>
            </a:r>
            <a:endParaRPr lang="en-US" sz="2800" i="1"/>
          </a:p>
          <a:p>
            <a:pPr marL="609600" indent="-609600"/>
            <a:r>
              <a:rPr lang="en-US" sz="2800" i="1"/>
              <a:t>Chown</a:t>
            </a:r>
            <a:r>
              <a:rPr lang="en-US" sz="2800"/>
              <a:t>, </a:t>
            </a:r>
            <a:r>
              <a:rPr lang="en-US" sz="2800" i="1"/>
              <a:t>chmod</a:t>
            </a:r>
            <a:r>
              <a:rPr lang="en-US" sz="2800"/>
              <a:t> of symlink violates this rule as M.newownerid ≠ U (owner of file symlink points to is not owner of file </a:t>
            </a:r>
            <a:r>
              <a:rPr lang="en-US" sz="2800" i="1"/>
              <a:t>rdist</a:t>
            </a:r>
            <a:r>
              <a:rPr lang="en-US" sz="2800"/>
              <a:t> is distributing)</a:t>
            </a:r>
            <a:endParaRPr lang="en-US" sz="1600"/>
          </a:p>
        </p:txBody>
      </p:sp>
    </p:spTree>
    <p:custDataLst>
      <p:tags r:id="rId1"/>
    </p:custData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custDataLst>
              <p:tags r:id="rId2"/>
            </p:custDataLst>
          </p:nvPr>
        </p:nvSpPr>
        <p:spPr/>
        <p:txBody>
          <a:bodyPr/>
          <a:lstStyle/>
          <a:p>
            <a:r>
              <a:rPr lang="en-US"/>
              <a:t>Example</a:t>
            </a:r>
          </a:p>
        </p:txBody>
      </p:sp>
      <p:sp>
        <p:nvSpPr>
          <p:cNvPr id="7171" name="Rectangle 3"/>
          <p:cNvSpPr>
            <a:spLocks noGrp="1" noChangeArrowheads="1"/>
          </p:cNvSpPr>
          <p:nvPr>
            <p:ph type="body" idx="1"/>
            <p:custDataLst>
              <p:tags r:id="rId3"/>
            </p:custDataLst>
          </p:nvPr>
        </p:nvSpPr>
        <p:spPr>
          <a:xfrm>
            <a:off x="304800" y="1600200"/>
            <a:ext cx="8382000" cy="4525963"/>
          </a:xfrm>
        </p:spPr>
        <p:txBody>
          <a:bodyPr/>
          <a:lstStyle/>
          <a:p>
            <a:pPr>
              <a:lnSpc>
                <a:spcPct val="90000"/>
              </a:lnSpc>
            </a:pPr>
            <a:r>
              <a:rPr lang="en-US" sz="2800" dirty="0"/>
              <a:t>Attacker’s Goal: insert a back door into a system</a:t>
            </a:r>
          </a:p>
          <a:p>
            <a:pPr lvl="1">
              <a:lnSpc>
                <a:spcPct val="90000"/>
              </a:lnSpc>
            </a:pPr>
            <a:r>
              <a:rPr lang="en-US" sz="2400" dirty="0"/>
              <a:t>Attacker logs into a user’s account</a:t>
            </a:r>
          </a:p>
          <a:p>
            <a:pPr lvl="2">
              <a:lnSpc>
                <a:spcPct val="90000"/>
              </a:lnSpc>
            </a:pPr>
            <a:r>
              <a:rPr lang="en-US" sz="1600" dirty="0"/>
              <a:t>Maybe it is their own account or maybe someone else’s account</a:t>
            </a:r>
          </a:p>
          <a:p>
            <a:pPr lvl="1">
              <a:lnSpc>
                <a:spcPct val="90000"/>
              </a:lnSpc>
            </a:pPr>
            <a:r>
              <a:rPr lang="en-US" sz="2400" dirty="0"/>
              <a:t>Attacker will modify system configuration file or program</a:t>
            </a:r>
          </a:p>
          <a:p>
            <a:pPr lvl="1">
              <a:lnSpc>
                <a:spcPct val="90000"/>
              </a:lnSpc>
            </a:pPr>
            <a:r>
              <a:rPr lang="en-US" sz="2400" dirty="0"/>
              <a:t>Requires privilege; attacker enters system as an unprivileged user and must acquire privilege</a:t>
            </a:r>
          </a:p>
          <a:p>
            <a:pPr lvl="2">
              <a:lnSpc>
                <a:spcPct val="90000"/>
              </a:lnSpc>
            </a:pPr>
            <a:r>
              <a:rPr lang="en-US" sz="2000" dirty="0" err="1"/>
              <a:t>Nonprivileged</a:t>
            </a:r>
            <a:r>
              <a:rPr lang="en-US" sz="2000" dirty="0"/>
              <a:t> user may not normally acquire privilege (violates #1)</a:t>
            </a:r>
          </a:p>
          <a:p>
            <a:pPr lvl="2">
              <a:lnSpc>
                <a:spcPct val="90000"/>
              </a:lnSpc>
            </a:pPr>
            <a:r>
              <a:rPr lang="en-US" sz="2000" dirty="0"/>
              <a:t>Attacker may break in using sequence of commands that violate security policy (violates #2)</a:t>
            </a:r>
          </a:p>
          <a:p>
            <a:pPr lvl="2">
              <a:lnSpc>
                <a:spcPct val="90000"/>
              </a:lnSpc>
            </a:pPr>
            <a:r>
              <a:rPr lang="en-US" sz="2000" dirty="0"/>
              <a:t>Attacker may cause program to act in ways that violate program’s specification</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custDataLst>
              <p:tags r:id="rId2"/>
            </p:custDataLst>
          </p:nvPr>
        </p:nvSpPr>
        <p:spPr/>
        <p:txBody>
          <a:bodyPr/>
          <a:lstStyle/>
          <a:p>
            <a:r>
              <a:rPr lang="en-US"/>
              <a:t>Comparison and Contrast</a:t>
            </a:r>
          </a:p>
        </p:txBody>
      </p:sp>
      <p:sp>
        <p:nvSpPr>
          <p:cNvPr id="61443" name="Rectangle 3"/>
          <p:cNvSpPr>
            <a:spLocks noGrp="1" noChangeArrowheads="1"/>
          </p:cNvSpPr>
          <p:nvPr>
            <p:ph type="body" idx="1"/>
            <p:custDataLst>
              <p:tags r:id="rId3"/>
            </p:custDataLst>
          </p:nvPr>
        </p:nvSpPr>
        <p:spPr/>
        <p:txBody>
          <a:bodyPr>
            <a:normAutofit fontScale="77500" lnSpcReduction="20000"/>
          </a:bodyPr>
          <a:lstStyle/>
          <a:p>
            <a:pPr>
              <a:lnSpc>
                <a:spcPct val="90000"/>
              </a:lnSpc>
            </a:pPr>
            <a:r>
              <a:rPr lang="en-US" sz="2800" dirty="0"/>
              <a:t>Misuse detection: if all policy rules are known, it is easy to construct sets of rule to detect violations</a:t>
            </a:r>
          </a:p>
          <a:p>
            <a:pPr lvl="1">
              <a:lnSpc>
                <a:spcPct val="90000"/>
              </a:lnSpc>
            </a:pPr>
            <a:r>
              <a:rPr lang="en-US" sz="2400" dirty="0"/>
              <a:t>Usual case is that much of policy is unspecified, so sets of rule describe attacks </a:t>
            </a:r>
          </a:p>
          <a:p>
            <a:pPr lvl="1">
              <a:lnSpc>
                <a:spcPct val="90000"/>
              </a:lnSpc>
            </a:pPr>
            <a:r>
              <a:rPr lang="en-US" sz="2400" dirty="0"/>
              <a:t>Usually low false alarm since rules can precisely specify the attack</a:t>
            </a:r>
          </a:p>
          <a:p>
            <a:pPr lvl="1">
              <a:lnSpc>
                <a:spcPct val="90000"/>
              </a:lnSpc>
            </a:pPr>
            <a:r>
              <a:rPr lang="en-US" sz="2400" dirty="0"/>
              <a:t>Very effective, so one should try to define rules</a:t>
            </a:r>
          </a:p>
          <a:p>
            <a:pPr>
              <a:lnSpc>
                <a:spcPct val="90000"/>
              </a:lnSpc>
            </a:pPr>
            <a:r>
              <a:rPr lang="en-US" sz="2800" dirty="0"/>
              <a:t>Anomaly detection: detects unusual events, but these are not necessarily security problems</a:t>
            </a:r>
          </a:p>
          <a:p>
            <a:pPr lvl="1">
              <a:lnSpc>
                <a:spcPct val="90000"/>
              </a:lnSpc>
            </a:pPr>
            <a:r>
              <a:rPr lang="en-US" sz="2400" dirty="0"/>
              <a:t>Can catch a very wide range of attack behavior</a:t>
            </a:r>
          </a:p>
          <a:p>
            <a:pPr lvl="1">
              <a:lnSpc>
                <a:spcPct val="90000"/>
              </a:lnSpc>
            </a:pPr>
            <a:r>
              <a:rPr lang="en-US" sz="2400" dirty="0"/>
              <a:t>Can result in false alarms, which can limit the usefulness of the system</a:t>
            </a:r>
          </a:p>
          <a:p>
            <a:pPr lvl="1">
              <a:lnSpc>
                <a:spcPct val="90000"/>
              </a:lnSpc>
            </a:pPr>
            <a:r>
              <a:rPr lang="en-US" sz="2400" dirty="0"/>
              <a:t>But effective when attack behavior is significantly different from normal behavior</a:t>
            </a:r>
          </a:p>
          <a:p>
            <a:pPr lvl="1">
              <a:lnSpc>
                <a:spcPct val="90000"/>
              </a:lnSpc>
            </a:pPr>
            <a:r>
              <a:rPr lang="en-US" sz="2400" dirty="0"/>
              <a:t>Useful to catch intrusions for which rules were not developed (because the attack vector was unanticipated ) </a:t>
            </a:r>
          </a:p>
          <a:p>
            <a:pPr>
              <a:lnSpc>
                <a:spcPct val="90000"/>
              </a:lnSpc>
            </a:pPr>
            <a:r>
              <a:rPr lang="en-US" sz="2800" dirty="0"/>
              <a:t>Specification-based vs. misuse: spec assumes if specifications followed, policy not violated; misuse assumes if policy as embodied in </a:t>
            </a:r>
            <a:r>
              <a:rPr lang="en-US" sz="2800" dirty="0" err="1"/>
              <a:t>rulesets</a:t>
            </a:r>
            <a:r>
              <a:rPr lang="en-US" sz="2800" dirty="0"/>
              <a:t> followed, policy not violated</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4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44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14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custDataLst>
              <p:tags r:id="rId2"/>
            </p:custDataLst>
          </p:nvPr>
        </p:nvSpPr>
        <p:spPr/>
        <p:txBody>
          <a:bodyPr/>
          <a:lstStyle/>
          <a:p>
            <a:r>
              <a:rPr lang="en-US"/>
              <a:t>IDS Architecture</a:t>
            </a:r>
          </a:p>
        </p:txBody>
      </p:sp>
      <p:sp>
        <p:nvSpPr>
          <p:cNvPr id="62467" name="Rectangle 3"/>
          <p:cNvSpPr>
            <a:spLocks noGrp="1" noChangeArrowheads="1"/>
          </p:cNvSpPr>
          <p:nvPr>
            <p:ph idx="1"/>
            <p:custDataLst>
              <p:tags r:id="rId3"/>
            </p:custDataLst>
          </p:nvPr>
        </p:nvSpPr>
        <p:spPr/>
        <p:txBody>
          <a:bodyPr>
            <a:normAutofit fontScale="70000" lnSpcReduction="20000"/>
          </a:bodyPr>
          <a:lstStyle/>
          <a:p>
            <a:r>
              <a:rPr lang="en-US" dirty="0"/>
              <a:t>Basically, a sophisticated audit system</a:t>
            </a:r>
          </a:p>
          <a:p>
            <a:pPr lvl="1"/>
            <a:r>
              <a:rPr lang="en-US" dirty="0"/>
              <a:t>Agent like logger; it gathers data for analysis</a:t>
            </a:r>
          </a:p>
          <a:p>
            <a:pPr lvl="1"/>
            <a:r>
              <a:rPr lang="en-US" dirty="0"/>
              <a:t>Director like analyzer; it analyzes data obtained from the agents according to its internal rules</a:t>
            </a:r>
          </a:p>
          <a:p>
            <a:pPr lvl="1"/>
            <a:r>
              <a:rPr lang="en-US" dirty="0" err="1"/>
              <a:t>Notifier</a:t>
            </a:r>
            <a:r>
              <a:rPr lang="en-US" dirty="0"/>
              <a:t> obtains results from director, and takes some action</a:t>
            </a:r>
          </a:p>
          <a:p>
            <a:pPr lvl="2"/>
            <a:r>
              <a:rPr lang="en-US" dirty="0"/>
              <a:t>May simply notify security officer</a:t>
            </a:r>
          </a:p>
          <a:p>
            <a:pPr lvl="2"/>
            <a:r>
              <a:rPr lang="en-US" dirty="0"/>
              <a:t>May reconfigure agents, director to alter collection, analysis methods</a:t>
            </a:r>
          </a:p>
          <a:p>
            <a:pPr lvl="2"/>
            <a:r>
              <a:rPr lang="en-US" dirty="0"/>
              <a:t>May activate response mechanism</a:t>
            </a:r>
          </a:p>
          <a:p>
            <a:endParaRPr lang="en-US" dirty="0"/>
          </a:p>
          <a:p>
            <a:r>
              <a:rPr lang="en-US" dirty="0"/>
              <a:t>What is the difference between a SIEM and IDS?</a:t>
            </a:r>
          </a:p>
          <a:p>
            <a:pPr lvl="1"/>
            <a:r>
              <a:rPr lang="en-US" dirty="0"/>
              <a:t>A IDS is one of the inputs to a SIEM</a:t>
            </a:r>
          </a:p>
          <a:p>
            <a:pPr lvl="2"/>
            <a:r>
              <a:rPr lang="en-US" dirty="0"/>
              <a:t>Some a SIEM does more things than an IDS</a:t>
            </a:r>
          </a:p>
          <a:p>
            <a:pPr lvl="1"/>
            <a:r>
              <a:rPr lang="en-US" dirty="0"/>
              <a:t>SIEM can also provide some IDS functionality (so their differences are blurred)</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4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4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246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246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2467">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2467">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246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custDataLst>
              <p:tags r:id="rId2"/>
            </p:custDataLst>
          </p:nvPr>
        </p:nvSpPr>
        <p:spPr/>
        <p:txBody>
          <a:bodyPr/>
          <a:lstStyle/>
          <a:p>
            <a:r>
              <a:rPr lang="en-US"/>
              <a:t>Agents</a:t>
            </a:r>
          </a:p>
        </p:txBody>
      </p:sp>
      <p:sp>
        <p:nvSpPr>
          <p:cNvPr id="63500" name="Rectangle 12"/>
          <p:cNvSpPr>
            <a:spLocks noGrp="1" noChangeArrowheads="1"/>
          </p:cNvSpPr>
          <p:nvPr>
            <p:ph type="body" idx="1"/>
            <p:custDataLst>
              <p:tags r:id="rId3"/>
            </p:custDataLst>
          </p:nvPr>
        </p:nvSpPr>
        <p:spPr/>
        <p:txBody>
          <a:bodyPr/>
          <a:lstStyle/>
          <a:p>
            <a:r>
              <a:rPr lang="en-US" dirty="0"/>
              <a:t>Obtains information and sends to director</a:t>
            </a:r>
          </a:p>
          <a:p>
            <a:r>
              <a:rPr lang="en-US" dirty="0"/>
              <a:t>May put information into another form</a:t>
            </a:r>
          </a:p>
          <a:p>
            <a:pPr lvl="1"/>
            <a:r>
              <a:rPr lang="en-US" dirty="0"/>
              <a:t>Preprocessing of records to extract relevant parts</a:t>
            </a:r>
          </a:p>
          <a:p>
            <a:r>
              <a:rPr lang="en-US" dirty="0"/>
              <a:t>May delete unneeded information</a:t>
            </a:r>
          </a:p>
          <a:p>
            <a:r>
              <a:rPr lang="en-US" dirty="0"/>
              <a:t>Director may request agent send other information</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5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5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5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50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5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custDataLst>
              <p:tags r:id="rId2"/>
            </p:custDataLst>
          </p:nvPr>
        </p:nvSpPr>
        <p:spPr/>
        <p:txBody>
          <a:bodyPr/>
          <a:lstStyle/>
          <a:p>
            <a:r>
              <a:rPr lang="en-US"/>
              <a:t>Example</a:t>
            </a:r>
          </a:p>
        </p:txBody>
      </p:sp>
      <p:sp>
        <p:nvSpPr>
          <p:cNvPr id="64515" name="Rectangle 3"/>
          <p:cNvSpPr>
            <a:spLocks noGrp="1" noChangeArrowheads="1"/>
          </p:cNvSpPr>
          <p:nvPr>
            <p:ph type="body" idx="1"/>
            <p:custDataLst>
              <p:tags r:id="rId3"/>
            </p:custDataLst>
          </p:nvPr>
        </p:nvSpPr>
        <p:spPr/>
        <p:txBody>
          <a:bodyPr/>
          <a:lstStyle/>
          <a:p>
            <a:pPr>
              <a:lnSpc>
                <a:spcPct val="90000"/>
              </a:lnSpc>
            </a:pPr>
            <a:r>
              <a:rPr lang="en-US" dirty="0"/>
              <a:t>IDS uses failed login attempts in its analysis</a:t>
            </a:r>
          </a:p>
          <a:p>
            <a:pPr>
              <a:lnSpc>
                <a:spcPct val="90000"/>
              </a:lnSpc>
            </a:pPr>
            <a:r>
              <a:rPr lang="en-US" dirty="0"/>
              <a:t>Agent scans login log every 5 minutes, sends director for each new login attempt:</a:t>
            </a:r>
          </a:p>
          <a:p>
            <a:pPr lvl="1">
              <a:lnSpc>
                <a:spcPct val="90000"/>
              </a:lnSpc>
            </a:pPr>
            <a:r>
              <a:rPr lang="en-US" dirty="0"/>
              <a:t>Time of failed login</a:t>
            </a:r>
          </a:p>
          <a:p>
            <a:pPr lvl="1">
              <a:lnSpc>
                <a:spcPct val="90000"/>
              </a:lnSpc>
            </a:pPr>
            <a:r>
              <a:rPr lang="en-US" dirty="0"/>
              <a:t>Account name and entered password</a:t>
            </a:r>
          </a:p>
          <a:p>
            <a:pPr>
              <a:lnSpc>
                <a:spcPct val="90000"/>
              </a:lnSpc>
            </a:pPr>
            <a:r>
              <a:rPr lang="en-US" dirty="0"/>
              <a:t>Director requests all records of login (failed or not) for particular user</a:t>
            </a:r>
          </a:p>
          <a:p>
            <a:pPr lvl="1">
              <a:lnSpc>
                <a:spcPct val="90000"/>
              </a:lnSpc>
            </a:pPr>
            <a:r>
              <a:rPr lang="en-US" dirty="0"/>
              <a:t>Suspecting a brute-force cracking attempt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5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5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5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45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45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custDataLst>
              <p:tags r:id="rId2"/>
            </p:custDataLst>
          </p:nvPr>
        </p:nvSpPr>
        <p:spPr>
          <a:xfrm>
            <a:off x="457200" y="15815"/>
            <a:ext cx="8229600" cy="715962"/>
          </a:xfrm>
        </p:spPr>
        <p:txBody>
          <a:bodyPr>
            <a:normAutofit fontScale="90000"/>
          </a:bodyPr>
          <a:lstStyle/>
          <a:p>
            <a:r>
              <a:rPr lang="en-US" dirty="0"/>
              <a:t>Host-Based Agent</a:t>
            </a:r>
          </a:p>
        </p:txBody>
      </p:sp>
      <p:sp>
        <p:nvSpPr>
          <p:cNvPr id="65539" name="Rectangle 3"/>
          <p:cNvSpPr>
            <a:spLocks noGrp="1" noChangeArrowheads="1"/>
          </p:cNvSpPr>
          <p:nvPr>
            <p:ph type="body" idx="1"/>
            <p:custDataLst>
              <p:tags r:id="rId3"/>
            </p:custDataLst>
          </p:nvPr>
        </p:nvSpPr>
        <p:spPr>
          <a:xfrm>
            <a:off x="533400" y="914400"/>
            <a:ext cx="8229600" cy="5105400"/>
          </a:xfrm>
        </p:spPr>
        <p:txBody>
          <a:bodyPr>
            <a:normAutofit fontScale="47500" lnSpcReduction="20000"/>
          </a:bodyPr>
          <a:lstStyle/>
          <a:p>
            <a:r>
              <a:rPr lang="en-US" dirty="0"/>
              <a:t>Host-base agent runs on the user machine and on servers that are monitored</a:t>
            </a:r>
          </a:p>
          <a:p>
            <a:r>
              <a:rPr lang="en-US" dirty="0"/>
              <a:t>Obtain information from logs</a:t>
            </a:r>
          </a:p>
          <a:p>
            <a:pPr lvl="1"/>
            <a:r>
              <a:rPr lang="en-US" dirty="0"/>
              <a:t>May use many logs as sources</a:t>
            </a:r>
          </a:p>
          <a:p>
            <a:pPr lvl="1"/>
            <a:r>
              <a:rPr lang="en-US" dirty="0"/>
              <a:t>May be security-related or not</a:t>
            </a:r>
          </a:p>
          <a:p>
            <a:pPr lvl="1"/>
            <a:r>
              <a:rPr lang="en-US" dirty="0"/>
              <a:t>May be virtual logs if agent is part of the kernel</a:t>
            </a:r>
          </a:p>
          <a:p>
            <a:pPr lvl="2"/>
            <a:r>
              <a:rPr lang="en-US" dirty="0"/>
              <a:t>Very non-portable</a:t>
            </a:r>
          </a:p>
          <a:p>
            <a:endParaRPr lang="en-US" dirty="0"/>
          </a:p>
          <a:p>
            <a:r>
              <a:rPr lang="en-US" dirty="0"/>
              <a:t>Other checks</a:t>
            </a:r>
          </a:p>
          <a:p>
            <a:pPr lvl="1"/>
            <a:r>
              <a:rPr lang="en-US" dirty="0"/>
              <a:t>Check that patches are up to date</a:t>
            </a:r>
          </a:p>
          <a:p>
            <a:pPr lvl="1"/>
            <a:r>
              <a:rPr lang="en-US" dirty="0"/>
              <a:t>Check that programs for viruses (McAfee virus checking)</a:t>
            </a:r>
          </a:p>
          <a:p>
            <a:pPr lvl="1"/>
            <a:r>
              <a:rPr lang="en-US" dirty="0"/>
              <a:t>Implement firewall and packet sniffer</a:t>
            </a:r>
          </a:p>
          <a:p>
            <a:pPr lvl="1"/>
            <a:r>
              <a:rPr lang="en-US" dirty="0"/>
              <a:t>Directly record/create logs (e.g., </a:t>
            </a:r>
            <a:r>
              <a:rPr lang="en-US" dirty="0" err="1"/>
              <a:t>strace</a:t>
            </a:r>
            <a:r>
              <a:rPr lang="en-US" dirty="0"/>
              <a:t>, that was covered in the last chapter)</a:t>
            </a:r>
          </a:p>
          <a:p>
            <a:pPr lvl="1"/>
            <a:r>
              <a:rPr lang="en-US" dirty="0"/>
              <a:t>Requires extra log in to access network (different from typical 802.11 log in)</a:t>
            </a:r>
          </a:p>
          <a:p>
            <a:endParaRPr lang="en-US" dirty="0"/>
          </a:p>
          <a:p>
            <a:r>
              <a:rPr lang="en-US" dirty="0"/>
              <a:t>Agent generates its information</a:t>
            </a:r>
          </a:p>
          <a:p>
            <a:pPr lvl="1"/>
            <a:r>
              <a:rPr lang="en-US" dirty="0"/>
              <a:t>Scans information needed by IDS, turns it into equivalent of log record</a:t>
            </a:r>
          </a:p>
          <a:p>
            <a:pPr lvl="1"/>
            <a:r>
              <a:rPr lang="en-US" dirty="0"/>
              <a:t>Typically, check policy; may be very complex</a:t>
            </a:r>
          </a:p>
          <a:p>
            <a:pPr lvl="1"/>
            <a:endParaRPr lang="en-US" dirty="0"/>
          </a:p>
          <a:p>
            <a:r>
              <a:rPr lang="en-US" dirty="0"/>
              <a:t>It can be difficult to install agents on all machines</a:t>
            </a:r>
          </a:p>
          <a:p>
            <a:pPr lvl="1"/>
            <a:r>
              <a:rPr lang="en-US" dirty="0"/>
              <a:t>E.g., when someone visits</a:t>
            </a:r>
          </a:p>
          <a:p>
            <a:pPr lvl="1"/>
            <a:r>
              <a:rPr lang="en-US" dirty="0"/>
              <a:t>Approach: when a user attempts to use the network, the agent must communicate with a server. If the agent does not register, then the user can only access a web page to download the agent</a:t>
            </a:r>
          </a:p>
          <a:p>
            <a:endParaRPr lang="en-US" dirty="0"/>
          </a:p>
          <a:p>
            <a:r>
              <a:rPr lang="en-US" dirty="0"/>
              <a:t>There are so many agents that a machine performance is degraded by all the agents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5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5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5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53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553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5539">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553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5539">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5539">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5539">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5539">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5539">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5539">
                                            <p:txEl>
                                              <p:pRg st="18" end="18"/>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5539">
                                            <p:txEl>
                                              <p:pRg st="19" end="19"/>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5539">
                                            <p:txEl>
                                              <p:pRg st="20" end="2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553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52400"/>
            <a:ext cx="9144000" cy="563562"/>
          </a:xfrm>
        </p:spPr>
        <p:txBody>
          <a:bodyPr>
            <a:noAutofit/>
          </a:bodyPr>
          <a:lstStyle/>
          <a:p>
            <a:r>
              <a:rPr lang="en-US" sz="3200" dirty="0"/>
              <a:t>Remote Agent  (as opposed to host-based)</a:t>
            </a:r>
          </a:p>
        </p:txBody>
      </p:sp>
      <p:sp>
        <p:nvSpPr>
          <p:cNvPr id="5" name="Content Placeholder 4"/>
          <p:cNvSpPr>
            <a:spLocks noGrp="1"/>
          </p:cNvSpPr>
          <p:nvPr>
            <p:ph sz="half" idx="1"/>
          </p:nvPr>
        </p:nvSpPr>
        <p:spPr>
          <a:xfrm>
            <a:off x="533400" y="3048000"/>
            <a:ext cx="4038600" cy="3535363"/>
          </a:xfrm>
        </p:spPr>
        <p:txBody>
          <a:bodyPr>
            <a:normAutofit fontScale="85000" lnSpcReduction="20000"/>
          </a:bodyPr>
          <a:lstStyle/>
          <a:p>
            <a:r>
              <a:rPr lang="en-US" dirty="0"/>
              <a:t>Host-base Agent</a:t>
            </a:r>
          </a:p>
          <a:p>
            <a:pPr lvl="1"/>
            <a:r>
              <a:rPr lang="en-US" dirty="0"/>
              <a:t>Can collect a high range of data</a:t>
            </a:r>
          </a:p>
          <a:p>
            <a:pPr lvl="1"/>
            <a:r>
              <a:rPr lang="en-US" dirty="0"/>
              <a:t>Able to monitor and control the impact on the host</a:t>
            </a:r>
          </a:p>
          <a:p>
            <a:pPr lvl="1"/>
            <a:r>
              <a:rPr lang="en-US" dirty="0"/>
              <a:t>Requires software to be installed</a:t>
            </a:r>
          </a:p>
          <a:p>
            <a:pPr lvl="1"/>
            <a:r>
              <a:rPr lang="en-US" dirty="0"/>
              <a:t>No ports need to be opened</a:t>
            </a:r>
          </a:p>
          <a:p>
            <a:pPr lvl="1"/>
            <a:r>
              <a:rPr lang="en-US" dirty="0"/>
              <a:t>No change to firewall or VLAN</a:t>
            </a:r>
          </a:p>
        </p:txBody>
      </p:sp>
      <p:sp>
        <p:nvSpPr>
          <p:cNvPr id="6" name="Content Placeholder 5"/>
          <p:cNvSpPr>
            <a:spLocks noGrp="1"/>
          </p:cNvSpPr>
          <p:nvPr>
            <p:ph sz="half" idx="2"/>
          </p:nvPr>
        </p:nvSpPr>
        <p:spPr>
          <a:xfrm>
            <a:off x="4724400" y="3048000"/>
            <a:ext cx="4038600" cy="3531050"/>
          </a:xfrm>
        </p:spPr>
        <p:txBody>
          <a:bodyPr>
            <a:normAutofit fontScale="85000" lnSpcReduction="20000"/>
          </a:bodyPr>
          <a:lstStyle/>
          <a:p>
            <a:r>
              <a:rPr lang="en-US" dirty="0"/>
              <a:t>Remote Agent</a:t>
            </a:r>
          </a:p>
          <a:p>
            <a:pPr lvl="1"/>
            <a:r>
              <a:rPr lang="en-US" dirty="0"/>
              <a:t>Collect only data that is accessible from remote API</a:t>
            </a:r>
          </a:p>
          <a:p>
            <a:pPr lvl="1"/>
            <a:r>
              <a:rPr lang="en-US" dirty="0"/>
              <a:t>Difficult to control the impact the measurement has on the machine</a:t>
            </a:r>
          </a:p>
          <a:p>
            <a:pPr lvl="1"/>
            <a:r>
              <a:rPr lang="en-US" dirty="0"/>
              <a:t>No software installed</a:t>
            </a:r>
          </a:p>
          <a:p>
            <a:pPr lvl="1"/>
            <a:r>
              <a:rPr lang="en-US" dirty="0"/>
              <a:t>Ports must be opened, firewall and VLANS must be adjusted</a:t>
            </a:r>
          </a:p>
          <a:p>
            <a:pPr lvl="1"/>
            <a:r>
              <a:rPr lang="en-US" dirty="0"/>
              <a:t>Passwords stored on the measurement machine</a:t>
            </a:r>
          </a:p>
        </p:txBody>
      </p:sp>
      <p:sp>
        <p:nvSpPr>
          <p:cNvPr id="7" name="Content Placeholder 2"/>
          <p:cNvSpPr txBox="1">
            <a:spLocks/>
          </p:cNvSpPr>
          <p:nvPr/>
        </p:nvSpPr>
        <p:spPr>
          <a:xfrm>
            <a:off x="304800" y="753403"/>
            <a:ext cx="8229600" cy="2316163"/>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dirty="0"/>
              <a:t>Agent runs an external machine</a:t>
            </a:r>
          </a:p>
          <a:p>
            <a:r>
              <a:rPr lang="en-US" dirty="0"/>
              <a:t>Agent accesses data on monitored machine</a:t>
            </a:r>
          </a:p>
          <a:p>
            <a:pPr lvl="1"/>
            <a:r>
              <a:rPr lang="en-US" dirty="0"/>
              <a:t>SNMP (Simple Network Management Protocol)</a:t>
            </a:r>
          </a:p>
          <a:p>
            <a:pPr lvl="2"/>
            <a:r>
              <a:rPr lang="en-US" dirty="0"/>
              <a:t>Allows one to retrieve various types of information about the remote machine</a:t>
            </a:r>
          </a:p>
          <a:p>
            <a:r>
              <a:rPr lang="en-US" dirty="0"/>
              <a:t>Agent runs small scripts on monitored machine</a:t>
            </a:r>
          </a:p>
          <a:p>
            <a:pPr lvl="1"/>
            <a:r>
              <a:rPr lang="en-US" dirty="0"/>
              <a:t>E.g., </a:t>
            </a:r>
            <a:r>
              <a:rPr lang="en-US" dirty="0" err="1"/>
              <a:t>ssh</a:t>
            </a:r>
            <a:r>
              <a:rPr lang="en-US" dirty="0"/>
              <a:t> to a machine, run a few lines of bash code, retrieve and process the results</a:t>
            </a:r>
          </a:p>
        </p:txBody>
      </p:sp>
    </p:spTree>
    <p:extLst>
      <p:ext uri="{BB962C8B-B14F-4D97-AF65-F5344CB8AC3E}">
        <p14:creationId xmlns:p14="http://schemas.microsoft.com/office/powerpoint/2010/main" val="337475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2" end="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3" end="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4" end="4"/>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5" end="5"/>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
                                            <p:txEl>
                                              <p:pRg st="4" end="4"/>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custDataLst>
              <p:tags r:id="rId2"/>
            </p:custDataLst>
          </p:nvPr>
        </p:nvSpPr>
        <p:spPr/>
        <p:txBody>
          <a:bodyPr/>
          <a:lstStyle/>
          <a:p>
            <a:r>
              <a:rPr lang="en-US"/>
              <a:t>Network-Based Agents</a:t>
            </a:r>
          </a:p>
        </p:txBody>
      </p:sp>
      <p:sp>
        <p:nvSpPr>
          <p:cNvPr id="66563" name="Rectangle 3"/>
          <p:cNvSpPr>
            <a:spLocks noGrp="1" noChangeArrowheads="1"/>
          </p:cNvSpPr>
          <p:nvPr>
            <p:ph type="body" idx="1"/>
            <p:custDataLst>
              <p:tags r:id="rId3"/>
            </p:custDataLst>
          </p:nvPr>
        </p:nvSpPr>
        <p:spPr/>
        <p:txBody>
          <a:bodyPr>
            <a:normAutofit fontScale="70000" lnSpcReduction="20000"/>
          </a:bodyPr>
          <a:lstStyle/>
          <a:p>
            <a:pPr>
              <a:lnSpc>
                <a:spcPct val="90000"/>
              </a:lnSpc>
            </a:pPr>
            <a:r>
              <a:rPr lang="en-US" dirty="0"/>
              <a:t>Detects network-oriented attacks by examining network traffic only</a:t>
            </a:r>
          </a:p>
          <a:p>
            <a:pPr lvl="1">
              <a:lnSpc>
                <a:spcPct val="90000"/>
              </a:lnSpc>
            </a:pPr>
            <a:r>
              <a:rPr lang="en-US" dirty="0"/>
              <a:t>Denial of service attack introduced by flooding a network</a:t>
            </a:r>
          </a:p>
          <a:p>
            <a:pPr lvl="1">
              <a:lnSpc>
                <a:spcPct val="90000"/>
              </a:lnSpc>
            </a:pPr>
            <a:r>
              <a:rPr lang="en-US" dirty="0"/>
              <a:t>And others</a:t>
            </a:r>
          </a:p>
          <a:p>
            <a:pPr>
              <a:lnSpc>
                <a:spcPct val="90000"/>
              </a:lnSpc>
            </a:pPr>
            <a:r>
              <a:rPr lang="en-US" dirty="0"/>
              <a:t>Monitor traffic for a large number of hosts</a:t>
            </a:r>
          </a:p>
          <a:p>
            <a:pPr lvl="1">
              <a:lnSpc>
                <a:spcPct val="90000"/>
              </a:lnSpc>
            </a:pPr>
            <a:r>
              <a:rPr lang="en-US" dirty="0"/>
              <a:t>We’ll see installation pros and cons</a:t>
            </a:r>
          </a:p>
          <a:p>
            <a:pPr>
              <a:lnSpc>
                <a:spcPct val="90000"/>
              </a:lnSpc>
            </a:pPr>
            <a:r>
              <a:rPr lang="en-US" dirty="0"/>
              <a:t>Examine the contents of the traffic itself</a:t>
            </a:r>
          </a:p>
          <a:p>
            <a:pPr>
              <a:lnSpc>
                <a:spcPct val="90000"/>
              </a:lnSpc>
            </a:pPr>
            <a:r>
              <a:rPr lang="en-US" dirty="0"/>
              <a:t>Agent must have same view of traffic as destination</a:t>
            </a:r>
          </a:p>
          <a:p>
            <a:pPr lvl="1">
              <a:lnSpc>
                <a:spcPct val="90000"/>
              </a:lnSpc>
            </a:pPr>
            <a:r>
              <a:rPr lang="en-US" dirty="0"/>
              <a:t>TTL tricks, fragmentation may obscure this</a:t>
            </a:r>
          </a:p>
          <a:p>
            <a:pPr>
              <a:lnSpc>
                <a:spcPct val="90000"/>
              </a:lnSpc>
            </a:pPr>
            <a:r>
              <a:rPr lang="en-US" dirty="0"/>
              <a:t>End-to-end encryption defeats content monitoring</a:t>
            </a:r>
          </a:p>
          <a:p>
            <a:pPr lvl="1">
              <a:lnSpc>
                <a:spcPct val="90000"/>
              </a:lnSpc>
            </a:pPr>
            <a:r>
              <a:rPr lang="en-US" dirty="0"/>
              <a:t>Not traffic analysis, though</a:t>
            </a:r>
          </a:p>
          <a:p>
            <a:pPr>
              <a:lnSpc>
                <a:spcPct val="90000"/>
              </a:lnSpc>
            </a:pPr>
            <a:r>
              <a:rPr lang="en-US" dirty="0"/>
              <a:t>It is difficult to understand exactly what is happening if only network traffic is available.</a:t>
            </a:r>
          </a:p>
          <a:p>
            <a:pPr lvl="1">
              <a:lnSpc>
                <a:spcPct val="90000"/>
              </a:lnSpc>
            </a:pPr>
            <a:r>
              <a:rPr lang="en-US" dirty="0"/>
              <a:t>I worked on network-based for several years and decided I would never do that again.</a:t>
            </a:r>
          </a:p>
          <a:p>
            <a:pPr lvl="1">
              <a:lnSpc>
                <a:spcPct val="90000"/>
              </a:lnSpc>
            </a:pPr>
            <a:r>
              <a:rPr lang="en-US" dirty="0"/>
              <a:t>Still, some attacks can be detected from network traffic.</a:t>
            </a:r>
          </a:p>
          <a:p>
            <a:pPr lvl="1">
              <a:lnSpc>
                <a:spcPct val="90000"/>
              </a:lnSpc>
            </a:pPr>
            <a:endParaRPr lang="en-US" dirty="0"/>
          </a:p>
          <a:p>
            <a:pPr lvl="1">
              <a:lnSpc>
                <a:spcPct val="90000"/>
              </a:lnSpc>
            </a:pPr>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5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5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5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5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65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656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656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656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656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656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656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656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3"/>
          <p:cNvGrpSpPr>
            <a:grpSpLocks/>
          </p:cNvGrpSpPr>
          <p:nvPr>
            <p:custDataLst>
              <p:tags r:id="rId3"/>
            </p:custDataLst>
          </p:nvPr>
        </p:nvGrpSpPr>
        <p:grpSpPr bwMode="auto">
          <a:xfrm>
            <a:off x="1295400" y="3207603"/>
            <a:ext cx="644525" cy="250825"/>
            <a:chOff x="3913" y="3140"/>
            <a:chExt cx="454" cy="176"/>
          </a:xfrm>
        </p:grpSpPr>
        <p:sp>
          <p:nvSpPr>
            <p:cNvPr id="16" name="Rectangle 14"/>
            <p:cNvSpPr>
              <a:spLocks noChangeArrowheads="1"/>
            </p:cNvSpPr>
            <p:nvPr/>
          </p:nvSpPr>
          <p:spPr bwMode="auto">
            <a:xfrm>
              <a:off x="3913" y="3228"/>
              <a:ext cx="407" cy="88"/>
            </a:xfrm>
            <a:prstGeom prst="rect">
              <a:avLst/>
            </a:prstGeom>
            <a:solidFill>
              <a:srgbClr val="CCCCFF"/>
            </a:solidFill>
            <a:ln w="9525">
              <a:miter lim="800000"/>
              <a:headEnd/>
              <a:tailEnd/>
            </a:ln>
            <a:scene3d>
              <a:camera prst="legacyObliqueTopRight"/>
              <a:lightRig rig="legacyFlat3" dir="l"/>
            </a:scene3d>
            <a:sp3d extrusionH="430200" prstMaterial="legacyMatte">
              <a:bevelT w="13500" h="13500" prst="angle"/>
              <a:bevelB w="13500" h="13500" prst="angle"/>
              <a:extrusionClr>
                <a:srgbClr val="CCCCFF"/>
              </a:extrusionClr>
            </a:sp3d>
          </p:spPr>
          <p:txBody>
            <a:bodyPr wrap="none" anchor="ct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 name="Freeform 15"/>
            <p:cNvSpPr>
              <a:spLocks/>
            </p:cNvSpPr>
            <p:nvPr/>
          </p:nvSpPr>
          <p:spPr bwMode="auto">
            <a:xfrm>
              <a:off x="3958" y="3145"/>
              <a:ext cx="409" cy="68"/>
            </a:xfrm>
            <a:custGeom>
              <a:avLst/>
              <a:gdLst>
                <a:gd name="T0" fmla="*/ 0 w 280"/>
                <a:gd name="T1" fmla="*/ 115 h 63"/>
                <a:gd name="T2" fmla="*/ 764 w 280"/>
                <a:gd name="T3" fmla="*/ 114 h 63"/>
                <a:gd name="T4" fmla="*/ 4534 w 280"/>
                <a:gd name="T5" fmla="*/ 0 h 63"/>
                <a:gd name="T6" fmla="*/ 5799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a:solidFill>
                <a:srgbClr val="000000"/>
              </a:solidFill>
              <a:round/>
              <a:headEnd/>
              <a:tailEn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 name="Freeform 16"/>
            <p:cNvSpPr>
              <a:spLocks/>
            </p:cNvSpPr>
            <p:nvPr/>
          </p:nvSpPr>
          <p:spPr bwMode="auto">
            <a:xfrm>
              <a:off x="4044" y="3140"/>
              <a:ext cx="251" cy="75"/>
            </a:xfrm>
            <a:custGeom>
              <a:avLst/>
              <a:gdLst>
                <a:gd name="T0" fmla="*/ 0 w 148"/>
                <a:gd name="T1" fmla="*/ 0 h 74"/>
                <a:gd name="T2" fmla="*/ 2736 w 148"/>
                <a:gd name="T3" fmla="*/ 0 h 74"/>
                <a:gd name="T4" fmla="*/ 6975 w 148"/>
                <a:gd name="T5" fmla="*/ 82 h 74"/>
                <a:gd name="T6" fmla="*/ 10126 w 148"/>
                <a:gd name="T7" fmla="*/ 82 h 74"/>
                <a:gd name="T8" fmla="*/ 0 60000 65536"/>
                <a:gd name="T9" fmla="*/ 0 60000 65536"/>
                <a:gd name="T10" fmla="*/ 0 60000 65536"/>
                <a:gd name="T11" fmla="*/ 0 60000 65536"/>
                <a:gd name="T12" fmla="*/ 0 w 148"/>
                <a:gd name="T13" fmla="*/ 0 h 74"/>
                <a:gd name="T14" fmla="*/ 148 w 148"/>
                <a:gd name="T15" fmla="*/ 74 h 74"/>
              </a:gdLst>
              <a:ahLst/>
              <a:cxnLst>
                <a:cxn ang="T8">
                  <a:pos x="T0" y="T1"/>
                </a:cxn>
                <a:cxn ang="T9">
                  <a:pos x="T2" y="T3"/>
                </a:cxn>
                <a:cxn ang="T10">
                  <a:pos x="T4" y="T5"/>
                </a:cxn>
                <a:cxn ang="T11">
                  <a:pos x="T6" y="T7"/>
                </a:cxn>
              </a:cxnLst>
              <a:rect l="T12" t="T13" r="T14" b="T15"/>
              <a:pathLst>
                <a:path w="148" h="74">
                  <a:moveTo>
                    <a:pt x="0" y="0"/>
                  </a:moveTo>
                  <a:lnTo>
                    <a:pt x="40" y="0"/>
                  </a:lnTo>
                  <a:lnTo>
                    <a:pt x="102" y="74"/>
                  </a:lnTo>
                  <a:lnTo>
                    <a:pt x="148" y="74"/>
                  </a:lnTo>
                </a:path>
              </a:pathLst>
            </a:custGeom>
            <a:noFill/>
            <a:ln w="19050">
              <a:solidFill>
                <a:srgbClr val="000000"/>
              </a:solidFill>
              <a:round/>
              <a:headEnd/>
              <a:tailEn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aphicFrame>
        <p:nvGraphicFramePr>
          <p:cNvPr id="1026" name="Object 8"/>
          <p:cNvGraphicFramePr>
            <a:graphicFrameLocks noChangeAspect="1"/>
          </p:cNvGraphicFramePr>
          <p:nvPr>
            <p:custDataLst>
              <p:tags r:id="rId4"/>
            </p:custDataLst>
          </p:nvPr>
        </p:nvGraphicFramePr>
        <p:xfrm>
          <a:off x="381000" y="3283803"/>
          <a:ext cx="357187" cy="298450"/>
        </p:xfrm>
        <a:graphic>
          <a:graphicData uri="http://schemas.openxmlformats.org/presentationml/2006/ole">
            <mc:AlternateContent xmlns:mc="http://schemas.openxmlformats.org/markup-compatibility/2006">
              <mc:Choice xmlns:v="urn:schemas-microsoft-com:vml" Requires="v">
                <p:oleObj spid="_x0000_s1386" name="Clip" r:id="rId51" imgW="1305000" imgH="1085760" progId="">
                  <p:embed/>
                </p:oleObj>
              </mc:Choice>
              <mc:Fallback>
                <p:oleObj name="Clip" r:id="rId51" imgW="1305000" imgH="1085760" progId="">
                  <p:embed/>
                  <p:pic>
                    <p:nvPicPr>
                      <p:cNvPr id="0" name="Object 8"/>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381000" y="3283803"/>
                        <a:ext cx="357187"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8"/>
          <p:cNvGraphicFramePr>
            <a:graphicFrameLocks noChangeAspect="1"/>
          </p:cNvGraphicFramePr>
          <p:nvPr>
            <p:custDataLst>
              <p:tags r:id="rId5"/>
            </p:custDataLst>
          </p:nvPr>
        </p:nvGraphicFramePr>
        <p:xfrm>
          <a:off x="1219200" y="4122003"/>
          <a:ext cx="357187" cy="298450"/>
        </p:xfrm>
        <a:graphic>
          <a:graphicData uri="http://schemas.openxmlformats.org/presentationml/2006/ole">
            <mc:AlternateContent xmlns:mc="http://schemas.openxmlformats.org/markup-compatibility/2006">
              <mc:Choice xmlns:v="urn:schemas-microsoft-com:vml" Requires="v">
                <p:oleObj spid="_x0000_s1387" name="Clip" r:id="rId53" imgW="1305000" imgH="1085760" progId="">
                  <p:embed/>
                </p:oleObj>
              </mc:Choice>
              <mc:Fallback>
                <p:oleObj name="Clip" r:id="rId53" imgW="1305000" imgH="1085760" progId="">
                  <p:embed/>
                  <p:pic>
                    <p:nvPicPr>
                      <p:cNvPr id="0" name="Picture 3"/>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1219200" y="4122003"/>
                        <a:ext cx="357187"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8"/>
          <p:cNvGraphicFramePr>
            <a:graphicFrameLocks noChangeAspect="1"/>
          </p:cNvGraphicFramePr>
          <p:nvPr>
            <p:custDataLst>
              <p:tags r:id="rId6"/>
            </p:custDataLst>
          </p:nvPr>
        </p:nvGraphicFramePr>
        <p:xfrm>
          <a:off x="2133600" y="3817203"/>
          <a:ext cx="357187" cy="298450"/>
        </p:xfrm>
        <a:graphic>
          <a:graphicData uri="http://schemas.openxmlformats.org/presentationml/2006/ole">
            <mc:AlternateContent xmlns:mc="http://schemas.openxmlformats.org/markup-compatibility/2006">
              <mc:Choice xmlns:v="urn:schemas-microsoft-com:vml" Requires="v">
                <p:oleObj spid="_x0000_s1388" name="Clip" r:id="rId54" imgW="1305000" imgH="1085760" progId="">
                  <p:embed/>
                </p:oleObj>
              </mc:Choice>
              <mc:Fallback>
                <p:oleObj name="Clip" r:id="rId54" imgW="1305000" imgH="1085760" progId="">
                  <p:embed/>
                  <p:pic>
                    <p:nvPicPr>
                      <p:cNvPr id="0" name="Picture 4"/>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2133600" y="3817203"/>
                        <a:ext cx="357187"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8"/>
          <p:cNvGraphicFramePr>
            <a:graphicFrameLocks noChangeAspect="1"/>
          </p:cNvGraphicFramePr>
          <p:nvPr>
            <p:custDataLst>
              <p:tags r:id="rId7"/>
            </p:custDataLst>
          </p:nvPr>
        </p:nvGraphicFramePr>
        <p:xfrm>
          <a:off x="2667000" y="3360003"/>
          <a:ext cx="357187" cy="298450"/>
        </p:xfrm>
        <a:graphic>
          <a:graphicData uri="http://schemas.openxmlformats.org/presentationml/2006/ole">
            <mc:AlternateContent xmlns:mc="http://schemas.openxmlformats.org/markup-compatibility/2006">
              <mc:Choice xmlns:v="urn:schemas-microsoft-com:vml" Requires="v">
                <p:oleObj spid="_x0000_s1389" name="Clip" r:id="rId55" imgW="1305000" imgH="1085760" progId="">
                  <p:embed/>
                </p:oleObj>
              </mc:Choice>
              <mc:Fallback>
                <p:oleObj name="Clip" r:id="rId55" imgW="1305000" imgH="1085760" progId="">
                  <p:embed/>
                  <p:pic>
                    <p:nvPicPr>
                      <p:cNvPr id="0" name="Picture 5"/>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2667000" y="3360003"/>
                        <a:ext cx="357187"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Flowchart: Magnetic Disk 23"/>
          <p:cNvSpPr/>
          <p:nvPr>
            <p:custDataLst>
              <p:tags r:id="rId8"/>
            </p:custDataLst>
          </p:nvPr>
        </p:nvSpPr>
        <p:spPr>
          <a:xfrm>
            <a:off x="838200" y="2598003"/>
            <a:ext cx="304800" cy="381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a:endCxn id="16" idx="1"/>
          </p:cNvCxnSpPr>
          <p:nvPr>
            <p:custDataLst>
              <p:tags r:id="rId9"/>
            </p:custDataLst>
          </p:nvPr>
        </p:nvCxnSpPr>
        <p:spPr>
          <a:xfrm flipV="1">
            <a:off x="685800" y="3395723"/>
            <a:ext cx="609600" cy="116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16" idx="2"/>
          </p:cNvCxnSpPr>
          <p:nvPr>
            <p:custDataLst>
              <p:tags r:id="rId10"/>
            </p:custDataLst>
          </p:nvPr>
        </p:nvCxnSpPr>
        <p:spPr>
          <a:xfrm flipV="1">
            <a:off x="1371600" y="3458429"/>
            <a:ext cx="212701" cy="663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16" idx="3"/>
          </p:cNvCxnSpPr>
          <p:nvPr>
            <p:custDataLst>
              <p:tags r:id="rId11"/>
            </p:custDataLst>
          </p:nvPr>
        </p:nvCxnSpPr>
        <p:spPr>
          <a:xfrm flipH="1" flipV="1">
            <a:off x="1873201" y="3395723"/>
            <a:ext cx="412799" cy="345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16" idx="3"/>
          </p:cNvCxnSpPr>
          <p:nvPr>
            <p:custDataLst>
              <p:tags r:id="rId12"/>
            </p:custDataLst>
          </p:nvPr>
        </p:nvCxnSpPr>
        <p:spPr>
          <a:xfrm flipH="1" flipV="1">
            <a:off x="1873201" y="3395723"/>
            <a:ext cx="793799" cy="116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6" idx="1"/>
            <a:endCxn id="24" idx="3"/>
          </p:cNvCxnSpPr>
          <p:nvPr>
            <p:custDataLst>
              <p:tags r:id="rId13"/>
            </p:custDataLst>
          </p:nvPr>
        </p:nvCxnSpPr>
        <p:spPr>
          <a:xfrm flipH="1" flipV="1">
            <a:off x="990600" y="2979003"/>
            <a:ext cx="304800" cy="416720"/>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custDataLst>
              <p:tags r:id="rId14"/>
            </p:custDataLst>
          </p:nvPr>
        </p:nvSpPr>
        <p:spPr>
          <a:xfrm>
            <a:off x="152400" y="4579203"/>
            <a:ext cx="2667000" cy="461665"/>
          </a:xfrm>
          <a:prstGeom prst="rect">
            <a:avLst/>
          </a:prstGeom>
          <a:noFill/>
        </p:spPr>
        <p:txBody>
          <a:bodyPr wrap="square" rtlCol="0">
            <a:spAutoFit/>
          </a:bodyPr>
          <a:lstStyle/>
          <a:p>
            <a:r>
              <a:rPr lang="en-US" sz="1200" dirty="0"/>
              <a:t>End hosts, servers, network-based appliance (e.g., storage)</a:t>
            </a:r>
          </a:p>
        </p:txBody>
      </p:sp>
      <p:grpSp>
        <p:nvGrpSpPr>
          <p:cNvPr id="37" name="Group 13"/>
          <p:cNvGrpSpPr>
            <a:grpSpLocks/>
          </p:cNvGrpSpPr>
          <p:nvPr>
            <p:custDataLst>
              <p:tags r:id="rId15"/>
            </p:custDataLst>
          </p:nvPr>
        </p:nvGrpSpPr>
        <p:grpSpPr bwMode="auto">
          <a:xfrm>
            <a:off x="4267200" y="3283803"/>
            <a:ext cx="644525" cy="250825"/>
            <a:chOff x="3913" y="3140"/>
            <a:chExt cx="454" cy="176"/>
          </a:xfrm>
        </p:grpSpPr>
        <p:sp>
          <p:nvSpPr>
            <p:cNvPr id="38" name="Rectangle 14"/>
            <p:cNvSpPr>
              <a:spLocks noChangeArrowheads="1"/>
            </p:cNvSpPr>
            <p:nvPr/>
          </p:nvSpPr>
          <p:spPr bwMode="auto">
            <a:xfrm>
              <a:off x="3913" y="3228"/>
              <a:ext cx="407" cy="88"/>
            </a:xfrm>
            <a:prstGeom prst="rect">
              <a:avLst/>
            </a:prstGeom>
            <a:solidFill>
              <a:srgbClr val="CCCCFF"/>
            </a:solidFill>
            <a:ln w="9525">
              <a:miter lim="800000"/>
              <a:headEnd/>
              <a:tailEnd/>
            </a:ln>
            <a:scene3d>
              <a:camera prst="legacyObliqueTopRight"/>
              <a:lightRig rig="legacyFlat3" dir="l"/>
            </a:scene3d>
            <a:sp3d extrusionH="430200" prstMaterial="legacyMatte">
              <a:bevelT w="13500" h="13500" prst="angle"/>
              <a:bevelB w="13500" h="13500" prst="angle"/>
              <a:extrusionClr>
                <a:srgbClr val="CCCCFF"/>
              </a:extrusionClr>
            </a:sp3d>
          </p:spPr>
          <p:txBody>
            <a:bodyPr wrap="none" anchor="ct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9" name="Freeform 15"/>
            <p:cNvSpPr>
              <a:spLocks/>
            </p:cNvSpPr>
            <p:nvPr/>
          </p:nvSpPr>
          <p:spPr bwMode="auto">
            <a:xfrm>
              <a:off x="3958" y="3145"/>
              <a:ext cx="409" cy="68"/>
            </a:xfrm>
            <a:custGeom>
              <a:avLst/>
              <a:gdLst>
                <a:gd name="T0" fmla="*/ 0 w 280"/>
                <a:gd name="T1" fmla="*/ 115 h 63"/>
                <a:gd name="T2" fmla="*/ 764 w 280"/>
                <a:gd name="T3" fmla="*/ 114 h 63"/>
                <a:gd name="T4" fmla="*/ 4534 w 280"/>
                <a:gd name="T5" fmla="*/ 0 h 63"/>
                <a:gd name="T6" fmla="*/ 5799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a:solidFill>
                <a:srgbClr val="000000"/>
              </a:solidFill>
              <a:round/>
              <a:headEnd/>
              <a:tailEn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0" name="Freeform 16"/>
            <p:cNvSpPr>
              <a:spLocks/>
            </p:cNvSpPr>
            <p:nvPr/>
          </p:nvSpPr>
          <p:spPr bwMode="auto">
            <a:xfrm>
              <a:off x="4044" y="3140"/>
              <a:ext cx="251" cy="75"/>
            </a:xfrm>
            <a:custGeom>
              <a:avLst/>
              <a:gdLst>
                <a:gd name="T0" fmla="*/ 0 w 148"/>
                <a:gd name="T1" fmla="*/ 0 h 74"/>
                <a:gd name="T2" fmla="*/ 2736 w 148"/>
                <a:gd name="T3" fmla="*/ 0 h 74"/>
                <a:gd name="T4" fmla="*/ 6975 w 148"/>
                <a:gd name="T5" fmla="*/ 82 h 74"/>
                <a:gd name="T6" fmla="*/ 10126 w 148"/>
                <a:gd name="T7" fmla="*/ 82 h 74"/>
                <a:gd name="T8" fmla="*/ 0 60000 65536"/>
                <a:gd name="T9" fmla="*/ 0 60000 65536"/>
                <a:gd name="T10" fmla="*/ 0 60000 65536"/>
                <a:gd name="T11" fmla="*/ 0 60000 65536"/>
                <a:gd name="T12" fmla="*/ 0 w 148"/>
                <a:gd name="T13" fmla="*/ 0 h 74"/>
                <a:gd name="T14" fmla="*/ 148 w 148"/>
                <a:gd name="T15" fmla="*/ 74 h 74"/>
              </a:gdLst>
              <a:ahLst/>
              <a:cxnLst>
                <a:cxn ang="T8">
                  <a:pos x="T0" y="T1"/>
                </a:cxn>
                <a:cxn ang="T9">
                  <a:pos x="T2" y="T3"/>
                </a:cxn>
                <a:cxn ang="T10">
                  <a:pos x="T4" y="T5"/>
                </a:cxn>
                <a:cxn ang="T11">
                  <a:pos x="T6" y="T7"/>
                </a:cxn>
              </a:cxnLst>
              <a:rect l="T12" t="T13" r="T14" b="T15"/>
              <a:pathLst>
                <a:path w="148" h="74">
                  <a:moveTo>
                    <a:pt x="0" y="0"/>
                  </a:moveTo>
                  <a:lnTo>
                    <a:pt x="40" y="0"/>
                  </a:lnTo>
                  <a:lnTo>
                    <a:pt x="102" y="74"/>
                  </a:lnTo>
                  <a:lnTo>
                    <a:pt x="148" y="74"/>
                  </a:lnTo>
                </a:path>
              </a:pathLst>
            </a:custGeom>
            <a:noFill/>
            <a:ln w="19050">
              <a:solidFill>
                <a:srgbClr val="000000"/>
              </a:solidFill>
              <a:round/>
              <a:headEnd/>
              <a:tailEn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aphicFrame>
        <p:nvGraphicFramePr>
          <p:cNvPr id="41" name="Object 8"/>
          <p:cNvGraphicFramePr>
            <a:graphicFrameLocks noChangeAspect="1"/>
          </p:cNvGraphicFramePr>
          <p:nvPr>
            <p:custDataLst>
              <p:tags r:id="rId16"/>
            </p:custDataLst>
          </p:nvPr>
        </p:nvGraphicFramePr>
        <p:xfrm>
          <a:off x="3352800" y="3360003"/>
          <a:ext cx="357187" cy="298450"/>
        </p:xfrm>
        <a:graphic>
          <a:graphicData uri="http://schemas.openxmlformats.org/presentationml/2006/ole">
            <mc:AlternateContent xmlns:mc="http://schemas.openxmlformats.org/markup-compatibility/2006">
              <mc:Choice xmlns:v="urn:schemas-microsoft-com:vml" Requires="v">
                <p:oleObj spid="_x0000_s1390" name="Clip" r:id="rId56" imgW="1305000" imgH="1085760" progId="">
                  <p:embed/>
                </p:oleObj>
              </mc:Choice>
              <mc:Fallback>
                <p:oleObj name="Clip" r:id="rId56" imgW="1305000" imgH="1085760" progId="">
                  <p:embed/>
                  <p:pic>
                    <p:nvPicPr>
                      <p:cNvPr id="0" name="Picture 6"/>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3352800" y="3360003"/>
                        <a:ext cx="357187"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Object 8"/>
          <p:cNvGraphicFramePr>
            <a:graphicFrameLocks noChangeAspect="1"/>
          </p:cNvGraphicFramePr>
          <p:nvPr>
            <p:custDataLst>
              <p:tags r:id="rId17"/>
            </p:custDataLst>
          </p:nvPr>
        </p:nvGraphicFramePr>
        <p:xfrm>
          <a:off x="4191000" y="4198203"/>
          <a:ext cx="357187" cy="298450"/>
        </p:xfrm>
        <a:graphic>
          <a:graphicData uri="http://schemas.openxmlformats.org/presentationml/2006/ole">
            <mc:AlternateContent xmlns:mc="http://schemas.openxmlformats.org/markup-compatibility/2006">
              <mc:Choice xmlns:v="urn:schemas-microsoft-com:vml" Requires="v">
                <p:oleObj spid="_x0000_s1391" name="Clip" r:id="rId57" imgW="1305000" imgH="1085760" progId="">
                  <p:embed/>
                </p:oleObj>
              </mc:Choice>
              <mc:Fallback>
                <p:oleObj name="Clip" r:id="rId57" imgW="1305000" imgH="1085760" progId="">
                  <p:embed/>
                  <p:pic>
                    <p:nvPicPr>
                      <p:cNvPr id="0" name="Object 3"/>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4191000" y="4198203"/>
                        <a:ext cx="357187"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8"/>
          <p:cNvGraphicFramePr>
            <a:graphicFrameLocks noChangeAspect="1"/>
          </p:cNvGraphicFramePr>
          <p:nvPr>
            <p:custDataLst>
              <p:tags r:id="rId18"/>
            </p:custDataLst>
          </p:nvPr>
        </p:nvGraphicFramePr>
        <p:xfrm>
          <a:off x="5105400" y="3893403"/>
          <a:ext cx="357187" cy="298450"/>
        </p:xfrm>
        <a:graphic>
          <a:graphicData uri="http://schemas.openxmlformats.org/presentationml/2006/ole">
            <mc:AlternateContent xmlns:mc="http://schemas.openxmlformats.org/markup-compatibility/2006">
              <mc:Choice xmlns:v="urn:schemas-microsoft-com:vml" Requires="v">
                <p:oleObj spid="_x0000_s1392" name="Clip" r:id="rId58" imgW="1305000" imgH="1085760" progId="">
                  <p:embed/>
                </p:oleObj>
              </mc:Choice>
              <mc:Fallback>
                <p:oleObj name="Clip" r:id="rId58" imgW="1305000" imgH="1085760" progId="">
                  <p:embed/>
                  <p:pic>
                    <p:nvPicPr>
                      <p:cNvPr id="0" name="Object 4"/>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5105400" y="3893403"/>
                        <a:ext cx="357187"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 name="Object 8"/>
          <p:cNvGraphicFramePr>
            <a:graphicFrameLocks noChangeAspect="1"/>
          </p:cNvGraphicFramePr>
          <p:nvPr>
            <p:custDataLst>
              <p:tags r:id="rId19"/>
            </p:custDataLst>
          </p:nvPr>
        </p:nvGraphicFramePr>
        <p:xfrm>
          <a:off x="5638800" y="3436203"/>
          <a:ext cx="357187" cy="298450"/>
        </p:xfrm>
        <a:graphic>
          <a:graphicData uri="http://schemas.openxmlformats.org/presentationml/2006/ole">
            <mc:AlternateContent xmlns:mc="http://schemas.openxmlformats.org/markup-compatibility/2006">
              <mc:Choice xmlns:v="urn:schemas-microsoft-com:vml" Requires="v">
                <p:oleObj spid="_x0000_s1393" name="Clip" r:id="rId59" imgW="1305000" imgH="1085760" progId="">
                  <p:embed/>
                </p:oleObj>
              </mc:Choice>
              <mc:Fallback>
                <p:oleObj name="Clip" r:id="rId59" imgW="1305000" imgH="1085760" progId="">
                  <p:embed/>
                  <p:pic>
                    <p:nvPicPr>
                      <p:cNvPr id="0" name="Object 5"/>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5638800" y="3436203"/>
                        <a:ext cx="357187"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Flowchart: Magnetic Disk 44"/>
          <p:cNvSpPr/>
          <p:nvPr>
            <p:custDataLst>
              <p:tags r:id="rId20"/>
            </p:custDataLst>
          </p:nvPr>
        </p:nvSpPr>
        <p:spPr>
          <a:xfrm>
            <a:off x="3810000" y="2674203"/>
            <a:ext cx="304800" cy="381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a:endCxn id="38" idx="1"/>
          </p:cNvCxnSpPr>
          <p:nvPr>
            <p:custDataLst>
              <p:tags r:id="rId21"/>
            </p:custDataLst>
          </p:nvPr>
        </p:nvCxnSpPr>
        <p:spPr>
          <a:xfrm flipV="1">
            <a:off x="3657600" y="3471923"/>
            <a:ext cx="609600" cy="116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38" idx="2"/>
          </p:cNvCxnSpPr>
          <p:nvPr>
            <p:custDataLst>
              <p:tags r:id="rId22"/>
            </p:custDataLst>
          </p:nvPr>
        </p:nvCxnSpPr>
        <p:spPr>
          <a:xfrm flipV="1">
            <a:off x="4343400" y="3534629"/>
            <a:ext cx="212701" cy="663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38" idx="3"/>
          </p:cNvCxnSpPr>
          <p:nvPr>
            <p:custDataLst>
              <p:tags r:id="rId23"/>
            </p:custDataLst>
          </p:nvPr>
        </p:nvCxnSpPr>
        <p:spPr>
          <a:xfrm flipH="1" flipV="1">
            <a:off x="4845001" y="3471923"/>
            <a:ext cx="412799" cy="345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38" idx="3"/>
          </p:cNvCxnSpPr>
          <p:nvPr>
            <p:custDataLst>
              <p:tags r:id="rId24"/>
            </p:custDataLst>
          </p:nvPr>
        </p:nvCxnSpPr>
        <p:spPr>
          <a:xfrm flipH="1" flipV="1">
            <a:off x="4845001" y="3471923"/>
            <a:ext cx="793799" cy="116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8" idx="1"/>
            <a:endCxn id="45" idx="3"/>
          </p:cNvCxnSpPr>
          <p:nvPr>
            <p:custDataLst>
              <p:tags r:id="rId25"/>
            </p:custDataLst>
          </p:nvPr>
        </p:nvCxnSpPr>
        <p:spPr>
          <a:xfrm flipH="1" flipV="1">
            <a:off x="3962400" y="3055203"/>
            <a:ext cx="304800" cy="416720"/>
          </a:xfrm>
          <a:prstGeom prst="line">
            <a:avLst/>
          </a:prstGeom>
        </p:spPr>
        <p:style>
          <a:lnRef idx="1">
            <a:schemeClr val="accent1"/>
          </a:lnRef>
          <a:fillRef idx="0">
            <a:schemeClr val="accent1"/>
          </a:fillRef>
          <a:effectRef idx="0">
            <a:schemeClr val="accent1"/>
          </a:effectRef>
          <a:fontRef idx="minor">
            <a:schemeClr val="tx1"/>
          </a:fontRef>
        </p:style>
      </p:cxnSp>
      <p:grpSp>
        <p:nvGrpSpPr>
          <p:cNvPr id="51" name="Group 13"/>
          <p:cNvGrpSpPr>
            <a:grpSpLocks/>
          </p:cNvGrpSpPr>
          <p:nvPr>
            <p:custDataLst>
              <p:tags r:id="rId26"/>
            </p:custDataLst>
          </p:nvPr>
        </p:nvGrpSpPr>
        <p:grpSpPr bwMode="auto">
          <a:xfrm>
            <a:off x="7086600" y="2979003"/>
            <a:ext cx="644525" cy="250825"/>
            <a:chOff x="3913" y="3140"/>
            <a:chExt cx="454" cy="176"/>
          </a:xfrm>
        </p:grpSpPr>
        <p:sp>
          <p:nvSpPr>
            <p:cNvPr id="52" name="Rectangle 14"/>
            <p:cNvSpPr>
              <a:spLocks noChangeArrowheads="1"/>
            </p:cNvSpPr>
            <p:nvPr/>
          </p:nvSpPr>
          <p:spPr bwMode="auto">
            <a:xfrm>
              <a:off x="3913" y="3228"/>
              <a:ext cx="407" cy="88"/>
            </a:xfrm>
            <a:prstGeom prst="rect">
              <a:avLst/>
            </a:prstGeom>
            <a:solidFill>
              <a:srgbClr val="CCCCFF"/>
            </a:solidFill>
            <a:ln w="9525">
              <a:miter lim="800000"/>
              <a:headEnd/>
              <a:tailEnd/>
            </a:ln>
            <a:scene3d>
              <a:camera prst="legacyObliqueTopRight"/>
              <a:lightRig rig="legacyFlat3" dir="l"/>
            </a:scene3d>
            <a:sp3d extrusionH="430200" prstMaterial="legacyMatte">
              <a:bevelT w="13500" h="13500" prst="angle"/>
              <a:bevelB w="13500" h="13500" prst="angle"/>
              <a:extrusionClr>
                <a:srgbClr val="CCCCFF"/>
              </a:extrusionClr>
            </a:sp3d>
          </p:spPr>
          <p:txBody>
            <a:bodyPr wrap="none" anchor="ct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3" name="Freeform 15"/>
            <p:cNvSpPr>
              <a:spLocks/>
            </p:cNvSpPr>
            <p:nvPr/>
          </p:nvSpPr>
          <p:spPr bwMode="auto">
            <a:xfrm>
              <a:off x="3958" y="3145"/>
              <a:ext cx="409" cy="68"/>
            </a:xfrm>
            <a:custGeom>
              <a:avLst/>
              <a:gdLst>
                <a:gd name="T0" fmla="*/ 0 w 280"/>
                <a:gd name="T1" fmla="*/ 115 h 63"/>
                <a:gd name="T2" fmla="*/ 764 w 280"/>
                <a:gd name="T3" fmla="*/ 114 h 63"/>
                <a:gd name="T4" fmla="*/ 4534 w 280"/>
                <a:gd name="T5" fmla="*/ 0 h 63"/>
                <a:gd name="T6" fmla="*/ 5799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a:solidFill>
                <a:srgbClr val="000000"/>
              </a:solidFill>
              <a:round/>
              <a:headEnd/>
              <a:tailEn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4" name="Freeform 16"/>
            <p:cNvSpPr>
              <a:spLocks/>
            </p:cNvSpPr>
            <p:nvPr/>
          </p:nvSpPr>
          <p:spPr bwMode="auto">
            <a:xfrm>
              <a:off x="4044" y="3140"/>
              <a:ext cx="251" cy="75"/>
            </a:xfrm>
            <a:custGeom>
              <a:avLst/>
              <a:gdLst>
                <a:gd name="T0" fmla="*/ 0 w 148"/>
                <a:gd name="T1" fmla="*/ 0 h 74"/>
                <a:gd name="T2" fmla="*/ 2736 w 148"/>
                <a:gd name="T3" fmla="*/ 0 h 74"/>
                <a:gd name="T4" fmla="*/ 6975 w 148"/>
                <a:gd name="T5" fmla="*/ 82 h 74"/>
                <a:gd name="T6" fmla="*/ 10126 w 148"/>
                <a:gd name="T7" fmla="*/ 82 h 74"/>
                <a:gd name="T8" fmla="*/ 0 60000 65536"/>
                <a:gd name="T9" fmla="*/ 0 60000 65536"/>
                <a:gd name="T10" fmla="*/ 0 60000 65536"/>
                <a:gd name="T11" fmla="*/ 0 60000 65536"/>
                <a:gd name="T12" fmla="*/ 0 w 148"/>
                <a:gd name="T13" fmla="*/ 0 h 74"/>
                <a:gd name="T14" fmla="*/ 148 w 148"/>
                <a:gd name="T15" fmla="*/ 74 h 74"/>
              </a:gdLst>
              <a:ahLst/>
              <a:cxnLst>
                <a:cxn ang="T8">
                  <a:pos x="T0" y="T1"/>
                </a:cxn>
                <a:cxn ang="T9">
                  <a:pos x="T2" y="T3"/>
                </a:cxn>
                <a:cxn ang="T10">
                  <a:pos x="T4" y="T5"/>
                </a:cxn>
                <a:cxn ang="T11">
                  <a:pos x="T6" y="T7"/>
                </a:cxn>
              </a:cxnLst>
              <a:rect l="T12" t="T13" r="T14" b="T15"/>
              <a:pathLst>
                <a:path w="148" h="74">
                  <a:moveTo>
                    <a:pt x="0" y="0"/>
                  </a:moveTo>
                  <a:lnTo>
                    <a:pt x="40" y="0"/>
                  </a:lnTo>
                  <a:lnTo>
                    <a:pt x="102" y="74"/>
                  </a:lnTo>
                  <a:lnTo>
                    <a:pt x="148" y="74"/>
                  </a:lnTo>
                </a:path>
              </a:pathLst>
            </a:custGeom>
            <a:noFill/>
            <a:ln w="19050">
              <a:solidFill>
                <a:srgbClr val="000000"/>
              </a:solidFill>
              <a:round/>
              <a:headEnd/>
              <a:tailEn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aphicFrame>
        <p:nvGraphicFramePr>
          <p:cNvPr id="55" name="Object 8"/>
          <p:cNvGraphicFramePr>
            <a:graphicFrameLocks noChangeAspect="1"/>
          </p:cNvGraphicFramePr>
          <p:nvPr>
            <p:custDataLst>
              <p:tags r:id="rId27"/>
            </p:custDataLst>
          </p:nvPr>
        </p:nvGraphicFramePr>
        <p:xfrm>
          <a:off x="6172200" y="3055203"/>
          <a:ext cx="357187" cy="298450"/>
        </p:xfrm>
        <a:graphic>
          <a:graphicData uri="http://schemas.openxmlformats.org/presentationml/2006/ole">
            <mc:AlternateContent xmlns:mc="http://schemas.openxmlformats.org/markup-compatibility/2006">
              <mc:Choice xmlns:v="urn:schemas-microsoft-com:vml" Requires="v">
                <p:oleObj spid="_x0000_s1394" name="Clip" r:id="rId60" imgW="1305000" imgH="1085760" progId="">
                  <p:embed/>
                </p:oleObj>
              </mc:Choice>
              <mc:Fallback>
                <p:oleObj name="Clip" r:id="rId60" imgW="1305000" imgH="1085760" progId="">
                  <p:embed/>
                  <p:pic>
                    <p:nvPicPr>
                      <p:cNvPr id="0" name="Picture 10"/>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6172200" y="3055203"/>
                        <a:ext cx="357187"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 name="Object 8"/>
          <p:cNvGraphicFramePr>
            <a:graphicFrameLocks noChangeAspect="1"/>
          </p:cNvGraphicFramePr>
          <p:nvPr>
            <p:custDataLst>
              <p:tags r:id="rId28"/>
            </p:custDataLst>
          </p:nvPr>
        </p:nvGraphicFramePr>
        <p:xfrm>
          <a:off x="7010400" y="3893403"/>
          <a:ext cx="357187" cy="298450"/>
        </p:xfrm>
        <a:graphic>
          <a:graphicData uri="http://schemas.openxmlformats.org/presentationml/2006/ole">
            <mc:AlternateContent xmlns:mc="http://schemas.openxmlformats.org/markup-compatibility/2006">
              <mc:Choice xmlns:v="urn:schemas-microsoft-com:vml" Requires="v">
                <p:oleObj spid="_x0000_s1395" name="Clip" r:id="rId61" imgW="1305000" imgH="1085760" progId="">
                  <p:embed/>
                </p:oleObj>
              </mc:Choice>
              <mc:Fallback>
                <p:oleObj name="Clip" r:id="rId61" imgW="1305000" imgH="1085760" progId="">
                  <p:embed/>
                  <p:pic>
                    <p:nvPicPr>
                      <p:cNvPr id="0" name="Picture 11"/>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7010400" y="3893403"/>
                        <a:ext cx="357187"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 name="Object 8"/>
          <p:cNvGraphicFramePr>
            <a:graphicFrameLocks noChangeAspect="1"/>
          </p:cNvGraphicFramePr>
          <p:nvPr>
            <p:custDataLst>
              <p:tags r:id="rId29"/>
            </p:custDataLst>
          </p:nvPr>
        </p:nvGraphicFramePr>
        <p:xfrm>
          <a:off x="7924800" y="3588603"/>
          <a:ext cx="357187" cy="298450"/>
        </p:xfrm>
        <a:graphic>
          <a:graphicData uri="http://schemas.openxmlformats.org/presentationml/2006/ole">
            <mc:AlternateContent xmlns:mc="http://schemas.openxmlformats.org/markup-compatibility/2006">
              <mc:Choice xmlns:v="urn:schemas-microsoft-com:vml" Requires="v">
                <p:oleObj spid="_x0000_s1396" name="Clip" r:id="rId62" imgW="1305000" imgH="1085760" progId="">
                  <p:embed/>
                </p:oleObj>
              </mc:Choice>
              <mc:Fallback>
                <p:oleObj name="Clip" r:id="rId62" imgW="1305000" imgH="1085760" progId="">
                  <p:embed/>
                  <p:pic>
                    <p:nvPicPr>
                      <p:cNvPr id="0" name="Picture 12"/>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7924800" y="3588603"/>
                        <a:ext cx="357187"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 name="Object 8"/>
          <p:cNvGraphicFramePr>
            <a:graphicFrameLocks noChangeAspect="1"/>
          </p:cNvGraphicFramePr>
          <p:nvPr>
            <p:custDataLst>
              <p:tags r:id="rId30"/>
            </p:custDataLst>
          </p:nvPr>
        </p:nvGraphicFramePr>
        <p:xfrm>
          <a:off x="8458200" y="3131403"/>
          <a:ext cx="357187" cy="298450"/>
        </p:xfrm>
        <a:graphic>
          <a:graphicData uri="http://schemas.openxmlformats.org/presentationml/2006/ole">
            <mc:AlternateContent xmlns:mc="http://schemas.openxmlformats.org/markup-compatibility/2006">
              <mc:Choice xmlns:v="urn:schemas-microsoft-com:vml" Requires="v">
                <p:oleObj spid="_x0000_s1397" name="Clip" r:id="rId63" imgW="1305000" imgH="1085760" progId="">
                  <p:embed/>
                </p:oleObj>
              </mc:Choice>
              <mc:Fallback>
                <p:oleObj name="Clip" r:id="rId63" imgW="1305000" imgH="1085760" progId="">
                  <p:embed/>
                  <p:pic>
                    <p:nvPicPr>
                      <p:cNvPr id="0" name="Picture 13"/>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8458200" y="3131403"/>
                        <a:ext cx="357187"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 name="Flowchart: Magnetic Disk 58"/>
          <p:cNvSpPr/>
          <p:nvPr>
            <p:custDataLst>
              <p:tags r:id="rId31"/>
            </p:custDataLst>
          </p:nvPr>
        </p:nvSpPr>
        <p:spPr>
          <a:xfrm>
            <a:off x="6629400" y="2369403"/>
            <a:ext cx="304800" cy="381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p:cNvCxnSpPr>
            <a:endCxn id="52" idx="1"/>
          </p:cNvCxnSpPr>
          <p:nvPr>
            <p:custDataLst>
              <p:tags r:id="rId32"/>
            </p:custDataLst>
          </p:nvPr>
        </p:nvCxnSpPr>
        <p:spPr>
          <a:xfrm flipV="1">
            <a:off x="6477000" y="3167123"/>
            <a:ext cx="609600" cy="116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endCxn id="52" idx="2"/>
          </p:cNvCxnSpPr>
          <p:nvPr>
            <p:custDataLst>
              <p:tags r:id="rId33"/>
            </p:custDataLst>
          </p:nvPr>
        </p:nvCxnSpPr>
        <p:spPr>
          <a:xfrm flipV="1">
            <a:off x="7162800" y="3229829"/>
            <a:ext cx="212701" cy="663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52" idx="3"/>
          </p:cNvCxnSpPr>
          <p:nvPr>
            <p:custDataLst>
              <p:tags r:id="rId34"/>
            </p:custDataLst>
          </p:nvPr>
        </p:nvCxnSpPr>
        <p:spPr>
          <a:xfrm flipH="1" flipV="1">
            <a:off x="7664401" y="3167123"/>
            <a:ext cx="412799" cy="345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52" idx="3"/>
          </p:cNvCxnSpPr>
          <p:nvPr>
            <p:custDataLst>
              <p:tags r:id="rId35"/>
            </p:custDataLst>
          </p:nvPr>
        </p:nvCxnSpPr>
        <p:spPr>
          <a:xfrm flipH="1" flipV="1">
            <a:off x="7664401" y="3167123"/>
            <a:ext cx="793799" cy="116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52" idx="1"/>
            <a:endCxn id="59" idx="3"/>
          </p:cNvCxnSpPr>
          <p:nvPr>
            <p:custDataLst>
              <p:tags r:id="rId36"/>
            </p:custDataLst>
          </p:nvPr>
        </p:nvCxnSpPr>
        <p:spPr>
          <a:xfrm flipH="1" flipV="1">
            <a:off x="6781800" y="2750403"/>
            <a:ext cx="304800" cy="416720"/>
          </a:xfrm>
          <a:prstGeom prst="line">
            <a:avLst/>
          </a:prstGeom>
        </p:spPr>
        <p:style>
          <a:lnRef idx="1">
            <a:schemeClr val="accent1"/>
          </a:lnRef>
          <a:fillRef idx="0">
            <a:schemeClr val="accent1"/>
          </a:fillRef>
          <a:effectRef idx="0">
            <a:schemeClr val="accent1"/>
          </a:effectRef>
          <a:fontRef idx="minor">
            <a:schemeClr val="tx1"/>
          </a:fontRef>
        </p:style>
      </p:cxnSp>
      <p:grpSp>
        <p:nvGrpSpPr>
          <p:cNvPr id="81" name="Group 45"/>
          <p:cNvGrpSpPr>
            <a:grpSpLocks/>
          </p:cNvGrpSpPr>
          <p:nvPr>
            <p:custDataLst>
              <p:tags r:id="rId37"/>
            </p:custDataLst>
          </p:nvPr>
        </p:nvGrpSpPr>
        <p:grpSpPr bwMode="auto">
          <a:xfrm>
            <a:off x="4191000" y="1531203"/>
            <a:ext cx="481012" cy="212725"/>
            <a:chOff x="533" y="321"/>
            <a:chExt cx="359" cy="180"/>
          </a:xfrm>
        </p:grpSpPr>
        <p:grpSp>
          <p:nvGrpSpPr>
            <p:cNvPr id="82" name="Group 46"/>
            <p:cNvGrpSpPr>
              <a:grpSpLocks/>
            </p:cNvGrpSpPr>
            <p:nvPr/>
          </p:nvGrpSpPr>
          <p:grpSpPr bwMode="auto">
            <a:xfrm>
              <a:off x="533" y="321"/>
              <a:ext cx="359" cy="180"/>
              <a:chOff x="1009" y="655"/>
              <a:chExt cx="359" cy="180"/>
            </a:xfrm>
          </p:grpSpPr>
          <p:sp>
            <p:nvSpPr>
              <p:cNvPr id="84" name="Oval 47"/>
              <p:cNvSpPr>
                <a:spLocks noChangeArrowheads="1"/>
              </p:cNvSpPr>
              <p:nvPr/>
            </p:nvSpPr>
            <p:spPr bwMode="auto">
              <a:xfrm>
                <a:off x="1012" y="735"/>
                <a:ext cx="356" cy="100"/>
              </a:xfrm>
              <a:prstGeom prst="ellipse">
                <a:avLst/>
              </a:prstGeom>
              <a:solidFill>
                <a:srgbClr val="CCCCFF"/>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5" name="Line 48"/>
              <p:cNvSpPr>
                <a:spLocks noChangeShapeType="1"/>
              </p:cNvSpPr>
              <p:nvPr/>
            </p:nvSpPr>
            <p:spPr bwMode="auto">
              <a:xfrm>
                <a:off x="1012" y="727"/>
                <a:ext cx="0" cy="62"/>
              </a:xfrm>
              <a:prstGeom prst="line">
                <a:avLst/>
              </a:prstGeom>
              <a:no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6" name="Line 49"/>
              <p:cNvSpPr>
                <a:spLocks noChangeShapeType="1"/>
              </p:cNvSpPr>
              <p:nvPr/>
            </p:nvSpPr>
            <p:spPr bwMode="auto">
              <a:xfrm>
                <a:off x="1368" y="727"/>
                <a:ext cx="0" cy="62"/>
              </a:xfrm>
              <a:prstGeom prst="line">
                <a:avLst/>
              </a:prstGeom>
              <a:no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7" name="Rectangle 50"/>
              <p:cNvSpPr>
                <a:spLocks noChangeArrowheads="1"/>
              </p:cNvSpPr>
              <p:nvPr/>
            </p:nvSpPr>
            <p:spPr bwMode="auto">
              <a:xfrm>
                <a:off x="1012" y="727"/>
                <a:ext cx="353" cy="61"/>
              </a:xfrm>
              <a:prstGeom prst="rect">
                <a:avLst/>
              </a:prstGeom>
              <a:solidFill>
                <a:srgbClr val="CCCCFF"/>
              </a:solidFill>
              <a:ln w="12700">
                <a:no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Times New Roman" pitchFamily="18" charset="0"/>
                </a:endParaRPr>
              </a:p>
            </p:txBody>
          </p:sp>
          <p:sp>
            <p:nvSpPr>
              <p:cNvPr id="88" name="Oval 51"/>
              <p:cNvSpPr>
                <a:spLocks noChangeArrowheads="1"/>
              </p:cNvSpPr>
              <p:nvPr/>
            </p:nvSpPr>
            <p:spPr bwMode="auto">
              <a:xfrm>
                <a:off x="1009" y="655"/>
                <a:ext cx="356" cy="116"/>
              </a:xfrm>
              <a:prstGeom prst="ellipse">
                <a:avLst/>
              </a:prstGeom>
              <a:solidFill>
                <a:srgbClr val="CCCCFF"/>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89" name="Group 52"/>
              <p:cNvGrpSpPr>
                <a:grpSpLocks/>
              </p:cNvGrpSpPr>
              <p:nvPr/>
            </p:nvGrpSpPr>
            <p:grpSpPr bwMode="auto">
              <a:xfrm>
                <a:off x="1095" y="681"/>
                <a:ext cx="176" cy="68"/>
                <a:chOff x="2848" y="848"/>
                <a:chExt cx="140" cy="98"/>
              </a:xfrm>
            </p:grpSpPr>
            <p:sp>
              <p:nvSpPr>
                <p:cNvPr id="94" name="Line 53"/>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5" name="Line 54"/>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6" name="Line 55"/>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90" name="Group 56"/>
              <p:cNvGrpSpPr>
                <a:grpSpLocks/>
              </p:cNvGrpSpPr>
              <p:nvPr/>
            </p:nvGrpSpPr>
            <p:grpSpPr bwMode="auto">
              <a:xfrm flipV="1">
                <a:off x="1095" y="680"/>
                <a:ext cx="176" cy="68"/>
                <a:chOff x="2848" y="848"/>
                <a:chExt cx="140" cy="98"/>
              </a:xfrm>
            </p:grpSpPr>
            <p:sp>
              <p:nvSpPr>
                <p:cNvPr id="91" name="Line 57"/>
                <p:cNvSpPr>
                  <a:spLocks noChangeShapeType="1"/>
                </p:cNvSpPr>
                <p:nvPr/>
              </p:nvSpPr>
              <p:spPr bwMode="auto">
                <a:xfrm flipV="1">
                  <a:off x="2848" y="848"/>
                  <a:ext cx="50" cy="2"/>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2" name="Line 58"/>
                <p:cNvSpPr>
                  <a:spLocks noChangeShapeType="1"/>
                </p:cNvSpPr>
                <p:nvPr/>
              </p:nvSpPr>
              <p:spPr bwMode="auto">
                <a:xfrm>
                  <a:off x="2944" y="946"/>
                  <a:ext cx="44" cy="0"/>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3" name="Line 59"/>
                <p:cNvSpPr>
                  <a:spLocks noChangeShapeType="1"/>
                </p:cNvSpPr>
                <p:nvPr/>
              </p:nvSpPr>
              <p:spPr bwMode="auto">
                <a:xfrm>
                  <a:off x="2894" y="850"/>
                  <a:ext cx="52" cy="96"/>
                </a:xfrm>
                <a:prstGeom prst="line">
                  <a:avLst/>
                </a:prstGeom>
                <a:noFill/>
                <a:ln w="2857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sp>
          <p:nvSpPr>
            <p:cNvPr id="83" name="Line 60"/>
            <p:cNvSpPr>
              <a:spLocks noChangeShapeType="1"/>
            </p:cNvSpPr>
            <p:nvPr/>
          </p:nvSpPr>
          <p:spPr bwMode="auto">
            <a:xfrm>
              <a:off x="535" y="368"/>
              <a:ext cx="0" cy="62"/>
            </a:xfrm>
            <a:prstGeom prst="line">
              <a:avLst/>
            </a:prstGeom>
            <a:no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97" name="TextBox 96"/>
          <p:cNvSpPr txBox="1"/>
          <p:nvPr>
            <p:custDataLst>
              <p:tags r:id="rId38"/>
            </p:custDataLst>
          </p:nvPr>
        </p:nvSpPr>
        <p:spPr>
          <a:xfrm>
            <a:off x="2438400" y="2750403"/>
            <a:ext cx="869277" cy="400110"/>
          </a:xfrm>
          <a:prstGeom prst="rect">
            <a:avLst/>
          </a:prstGeom>
          <a:noFill/>
        </p:spPr>
        <p:txBody>
          <a:bodyPr wrap="none" rtlCol="0">
            <a:spAutoFit/>
          </a:bodyPr>
          <a:lstStyle/>
          <a:p>
            <a:r>
              <a:rPr lang="en-US" sz="2000" b="1" dirty="0"/>
              <a:t>switch</a:t>
            </a:r>
          </a:p>
        </p:txBody>
      </p:sp>
      <p:cxnSp>
        <p:nvCxnSpPr>
          <p:cNvPr id="99" name="Straight Arrow Connector 98"/>
          <p:cNvCxnSpPr/>
          <p:nvPr>
            <p:custDataLst>
              <p:tags r:id="rId39"/>
            </p:custDataLst>
          </p:nvPr>
        </p:nvCxnSpPr>
        <p:spPr>
          <a:xfrm flipH="1">
            <a:off x="2057400" y="3055203"/>
            <a:ext cx="4572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custDataLst>
              <p:tags r:id="rId40"/>
            </p:custDataLst>
          </p:nvPr>
        </p:nvSpPr>
        <p:spPr>
          <a:xfrm>
            <a:off x="2590800" y="1074003"/>
            <a:ext cx="906402" cy="400110"/>
          </a:xfrm>
          <a:prstGeom prst="rect">
            <a:avLst/>
          </a:prstGeom>
          <a:noFill/>
        </p:spPr>
        <p:txBody>
          <a:bodyPr wrap="none" rtlCol="0">
            <a:spAutoFit/>
          </a:bodyPr>
          <a:lstStyle/>
          <a:p>
            <a:r>
              <a:rPr lang="en-US" sz="2000" b="1" dirty="0"/>
              <a:t>Router</a:t>
            </a:r>
          </a:p>
        </p:txBody>
      </p:sp>
      <p:cxnSp>
        <p:nvCxnSpPr>
          <p:cNvPr id="102" name="Straight Arrow Connector 101"/>
          <p:cNvCxnSpPr>
            <a:stCxn id="100" idx="2"/>
          </p:cNvCxnSpPr>
          <p:nvPr>
            <p:custDataLst>
              <p:tags r:id="rId41"/>
            </p:custDataLst>
          </p:nvPr>
        </p:nvCxnSpPr>
        <p:spPr>
          <a:xfrm>
            <a:off x="3044001" y="1474113"/>
            <a:ext cx="1070799" cy="1332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16" idx="0"/>
            <a:endCxn id="84" idx="2"/>
          </p:cNvCxnSpPr>
          <p:nvPr>
            <p:custDataLst>
              <p:tags r:id="rId42"/>
            </p:custDataLst>
          </p:nvPr>
        </p:nvCxnSpPr>
        <p:spPr>
          <a:xfrm flipV="1">
            <a:off x="1584301" y="1684838"/>
            <a:ext cx="2610719" cy="1648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38" idx="0"/>
            <a:endCxn id="84" idx="4"/>
          </p:cNvCxnSpPr>
          <p:nvPr>
            <p:custDataLst>
              <p:tags r:id="rId43"/>
            </p:custDataLst>
          </p:nvPr>
        </p:nvCxnSpPr>
        <p:spPr>
          <a:xfrm flipH="1" flipV="1">
            <a:off x="4433516" y="1743928"/>
            <a:ext cx="122585" cy="1665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52" idx="0"/>
            <a:endCxn id="84" idx="4"/>
          </p:cNvCxnSpPr>
          <p:nvPr>
            <p:custDataLst>
              <p:tags r:id="rId44"/>
            </p:custDataLst>
          </p:nvPr>
        </p:nvCxnSpPr>
        <p:spPr>
          <a:xfrm flipH="1" flipV="1">
            <a:off x="4433516" y="1743928"/>
            <a:ext cx="2941985" cy="1360488"/>
          </a:xfrm>
          <a:prstGeom prst="line">
            <a:avLst/>
          </a:prstGeom>
        </p:spPr>
        <p:style>
          <a:lnRef idx="1">
            <a:schemeClr val="accent1"/>
          </a:lnRef>
          <a:fillRef idx="0">
            <a:schemeClr val="accent1"/>
          </a:fillRef>
          <a:effectRef idx="0">
            <a:schemeClr val="accent1"/>
          </a:effectRef>
          <a:fontRef idx="minor">
            <a:schemeClr val="tx1"/>
          </a:fontRef>
        </p:style>
      </p:cxnSp>
      <p:sp>
        <p:nvSpPr>
          <p:cNvPr id="111" name="Cloud 110"/>
          <p:cNvSpPr/>
          <p:nvPr>
            <p:custDataLst>
              <p:tags r:id="rId45"/>
            </p:custDataLst>
          </p:nvPr>
        </p:nvSpPr>
        <p:spPr>
          <a:xfrm>
            <a:off x="3505200" y="464403"/>
            <a:ext cx="2438400" cy="8382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internet</a:t>
            </a:r>
          </a:p>
        </p:txBody>
      </p:sp>
      <p:cxnSp>
        <p:nvCxnSpPr>
          <p:cNvPr id="113" name="Straight Connector 112"/>
          <p:cNvCxnSpPr>
            <a:stCxn id="88" idx="0"/>
            <a:endCxn id="111" idx="1"/>
          </p:cNvCxnSpPr>
          <p:nvPr>
            <p:custDataLst>
              <p:tags r:id="rId46"/>
            </p:custDataLst>
          </p:nvPr>
        </p:nvCxnSpPr>
        <p:spPr>
          <a:xfrm flipV="1">
            <a:off x="4429496" y="1301710"/>
            <a:ext cx="294904" cy="229493"/>
          </a:xfrm>
          <a:prstGeom prst="line">
            <a:avLst/>
          </a:prstGeom>
        </p:spPr>
        <p:style>
          <a:lnRef idx="1">
            <a:schemeClr val="accent1"/>
          </a:lnRef>
          <a:fillRef idx="0">
            <a:schemeClr val="accent1"/>
          </a:fillRef>
          <a:effectRef idx="0">
            <a:schemeClr val="accent1"/>
          </a:effectRef>
          <a:fontRef idx="minor">
            <a:schemeClr val="tx1"/>
          </a:fontRef>
        </p:style>
      </p:cxnSp>
      <p:sp>
        <p:nvSpPr>
          <p:cNvPr id="115" name="Title 114"/>
          <p:cNvSpPr>
            <a:spLocks noGrp="1"/>
          </p:cNvSpPr>
          <p:nvPr>
            <p:ph type="title"/>
            <p:custDataLst>
              <p:tags r:id="rId47"/>
            </p:custDataLst>
          </p:nvPr>
        </p:nvSpPr>
        <p:spPr>
          <a:xfrm>
            <a:off x="457200" y="0"/>
            <a:ext cx="8229600" cy="182562"/>
          </a:xfrm>
        </p:spPr>
        <p:txBody>
          <a:bodyPr>
            <a:noAutofit/>
          </a:bodyPr>
          <a:lstStyle/>
          <a:p>
            <a:r>
              <a:rPr lang="en-US" sz="2800" dirty="0"/>
              <a:t>Where to place monitors</a:t>
            </a:r>
          </a:p>
        </p:txBody>
      </p:sp>
      <p:sp>
        <p:nvSpPr>
          <p:cNvPr id="116" name="Content Placeholder 115"/>
          <p:cNvSpPr>
            <a:spLocks noGrp="1"/>
          </p:cNvSpPr>
          <p:nvPr>
            <p:ph sz="half" idx="1"/>
            <p:custDataLst>
              <p:tags r:id="rId48"/>
            </p:custDataLst>
          </p:nvPr>
        </p:nvSpPr>
        <p:spPr>
          <a:xfrm>
            <a:off x="0" y="5181600"/>
            <a:ext cx="4343400" cy="1676400"/>
          </a:xfrm>
        </p:spPr>
        <p:txBody>
          <a:bodyPr>
            <a:normAutofit/>
          </a:bodyPr>
          <a:lstStyle/>
          <a:p>
            <a:r>
              <a:rPr lang="en-US" sz="1400" b="1" dirty="0"/>
              <a:t>Traffic between host must pass through a switch</a:t>
            </a:r>
          </a:p>
          <a:p>
            <a:pPr lvl="1">
              <a:buFont typeface="Arial" pitchFamily="34" charset="0"/>
              <a:buChar char="•"/>
            </a:pPr>
            <a:r>
              <a:rPr lang="en-US" sz="1200" dirty="0"/>
              <a:t>A monitor can be placed at each switch</a:t>
            </a:r>
          </a:p>
          <a:p>
            <a:pPr lvl="1">
              <a:buFont typeface="Arial" pitchFamily="34" charset="0"/>
              <a:buChar char="•"/>
            </a:pPr>
            <a:r>
              <a:rPr lang="en-US" sz="1200" dirty="0"/>
              <a:t>Must be integrated into the switch</a:t>
            </a:r>
          </a:p>
          <a:p>
            <a:pPr lvl="1">
              <a:buFont typeface="Arial" pitchFamily="34" charset="0"/>
              <a:buChar char="•"/>
            </a:pPr>
            <a:r>
              <a:rPr lang="en-US" sz="1200" dirty="0"/>
              <a:t>Many monitors are required</a:t>
            </a:r>
          </a:p>
          <a:p>
            <a:pPr lvl="1">
              <a:buFont typeface="Arial" pitchFamily="34" charset="0"/>
              <a:buChar char="•"/>
            </a:pPr>
            <a:r>
              <a:rPr lang="en-US" sz="1200" dirty="0"/>
              <a:t>Difficult to change monitors (since each  switch would be to be changed)</a:t>
            </a:r>
          </a:p>
          <a:p>
            <a:pPr lvl="1">
              <a:buFont typeface="Arial" pitchFamily="34" charset="0"/>
              <a:buChar char="•"/>
            </a:pPr>
            <a:r>
              <a:rPr lang="en-US" sz="1200" dirty="0"/>
              <a:t>Monitors all traffic</a:t>
            </a:r>
          </a:p>
          <a:p>
            <a:endParaRPr lang="en-US" sz="1200" dirty="0"/>
          </a:p>
        </p:txBody>
      </p:sp>
      <p:sp>
        <p:nvSpPr>
          <p:cNvPr id="117" name="Content Placeholder 116"/>
          <p:cNvSpPr>
            <a:spLocks noGrp="1"/>
          </p:cNvSpPr>
          <p:nvPr>
            <p:ph sz="half" idx="2"/>
            <p:custDataLst>
              <p:tags r:id="rId49"/>
            </p:custDataLst>
          </p:nvPr>
        </p:nvSpPr>
        <p:spPr>
          <a:xfrm>
            <a:off x="4495800" y="5105400"/>
            <a:ext cx="4648200" cy="1752600"/>
          </a:xfrm>
        </p:spPr>
        <p:txBody>
          <a:bodyPr>
            <a:normAutofit/>
          </a:bodyPr>
          <a:lstStyle/>
          <a:p>
            <a:r>
              <a:rPr lang="en-US" sz="1400" b="1" dirty="0"/>
              <a:t>Traffic from/to the internet must pass through a router</a:t>
            </a:r>
          </a:p>
          <a:p>
            <a:pPr lvl="1">
              <a:buFont typeface="Arial" pitchFamily="34" charset="0"/>
              <a:buChar char="•"/>
            </a:pPr>
            <a:r>
              <a:rPr lang="en-US" sz="1200" dirty="0"/>
              <a:t>A monitor can be placed in front of the router</a:t>
            </a:r>
          </a:p>
          <a:p>
            <a:pPr lvl="1">
              <a:buFont typeface="Arial" pitchFamily="34" charset="0"/>
              <a:buChar char="•"/>
            </a:pPr>
            <a:r>
              <a:rPr lang="en-US" sz="1200" dirty="0"/>
              <a:t>Does not need to be integrated into the router</a:t>
            </a:r>
          </a:p>
          <a:p>
            <a:pPr lvl="1">
              <a:buFont typeface="Arial" pitchFamily="34" charset="0"/>
              <a:buChar char="•"/>
            </a:pPr>
            <a:r>
              <a:rPr lang="en-US" sz="1200" dirty="0"/>
              <a:t>Only a single device is needed</a:t>
            </a:r>
          </a:p>
          <a:p>
            <a:pPr lvl="1">
              <a:buFont typeface="Arial" pitchFamily="34" charset="0"/>
              <a:buChar char="•"/>
            </a:pPr>
            <a:r>
              <a:rPr lang="en-US" sz="1200" dirty="0"/>
              <a:t>Does not capture all traffic</a:t>
            </a:r>
          </a:p>
          <a:p>
            <a:pPr lvl="1">
              <a:buFont typeface="Arial" pitchFamily="34" charset="0"/>
              <a:buChar char="•"/>
            </a:pPr>
            <a:r>
              <a:rPr lang="en-US" sz="1200" dirty="0"/>
              <a:t>Integrated monitor is can monitor traffic between subnets </a:t>
            </a:r>
          </a:p>
          <a:p>
            <a:endParaRPr lang="en-US" sz="3200" dirty="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6">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7">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custDataLst>
              <p:tags r:id="rId2"/>
            </p:custDataLst>
          </p:nvPr>
        </p:nvSpPr>
        <p:spPr>
          <a:xfrm>
            <a:off x="457200" y="0"/>
            <a:ext cx="8229600" cy="563562"/>
          </a:xfrm>
        </p:spPr>
        <p:txBody>
          <a:bodyPr>
            <a:normAutofit fontScale="90000"/>
          </a:bodyPr>
          <a:lstStyle/>
          <a:p>
            <a:r>
              <a:rPr lang="en-US" dirty="0" err="1"/>
              <a:t>NetFlow</a:t>
            </a:r>
            <a:endParaRPr lang="en-US" dirty="0"/>
          </a:p>
        </p:txBody>
      </p:sp>
      <p:sp>
        <p:nvSpPr>
          <p:cNvPr id="6" name="Content Placeholder 5"/>
          <p:cNvSpPr>
            <a:spLocks noGrp="1"/>
          </p:cNvSpPr>
          <p:nvPr>
            <p:ph idx="1"/>
            <p:custDataLst>
              <p:tags r:id="rId3"/>
            </p:custDataLst>
          </p:nvPr>
        </p:nvSpPr>
        <p:spPr>
          <a:xfrm>
            <a:off x="457200" y="609600"/>
            <a:ext cx="8229600" cy="6248400"/>
          </a:xfrm>
        </p:spPr>
        <p:txBody>
          <a:bodyPr>
            <a:normAutofit fontScale="55000" lnSpcReduction="20000"/>
          </a:bodyPr>
          <a:lstStyle/>
          <a:p>
            <a:r>
              <a:rPr lang="en-US" dirty="0"/>
              <a:t>Standard for monitoring </a:t>
            </a:r>
            <a:r>
              <a:rPr lang="en-US" b="1" dirty="0"/>
              <a:t>flows </a:t>
            </a:r>
          </a:p>
          <a:p>
            <a:pPr lvl="1"/>
            <a:r>
              <a:rPr lang="en-US" dirty="0"/>
              <a:t>as oppose to deep packet inspection, which is covered soon</a:t>
            </a:r>
          </a:p>
          <a:p>
            <a:r>
              <a:rPr lang="en-US" dirty="0"/>
              <a:t>A flow</a:t>
            </a:r>
          </a:p>
          <a:p>
            <a:pPr lvl="1"/>
            <a:r>
              <a:rPr lang="en-US" dirty="0"/>
              <a:t>Defined by the end host IPs and the end host ports and protocol</a:t>
            </a:r>
          </a:p>
          <a:p>
            <a:pPr lvl="1"/>
            <a:r>
              <a:rPr lang="en-US" dirty="0"/>
              <a:t>E.g., when you download a web page, each image is an individual flow</a:t>
            </a:r>
          </a:p>
          <a:p>
            <a:pPr lvl="1"/>
            <a:r>
              <a:rPr lang="en-US" dirty="0"/>
              <a:t>A </a:t>
            </a:r>
            <a:r>
              <a:rPr lang="en-US" dirty="0" err="1"/>
              <a:t>skype</a:t>
            </a:r>
            <a:r>
              <a:rPr lang="en-US" dirty="0"/>
              <a:t> call is a flow</a:t>
            </a:r>
          </a:p>
          <a:p>
            <a:pPr lvl="1"/>
            <a:r>
              <a:rPr lang="en-US" dirty="0"/>
              <a:t>Streaming a movie is a flow</a:t>
            </a:r>
          </a:p>
          <a:p>
            <a:pPr lvl="1"/>
            <a:endParaRPr lang="en-US" dirty="0"/>
          </a:p>
          <a:p>
            <a:r>
              <a:rPr lang="en-US" dirty="0"/>
              <a:t>Developed by Cisco, but supported by most vendors</a:t>
            </a:r>
          </a:p>
          <a:p>
            <a:r>
              <a:rPr lang="en-US" dirty="0"/>
              <a:t>Collected by routers and some switches</a:t>
            </a:r>
          </a:p>
          <a:p>
            <a:r>
              <a:rPr lang="en-US" dirty="0"/>
              <a:t>Data collected</a:t>
            </a:r>
          </a:p>
          <a:p>
            <a:pPr lvl="1"/>
            <a:r>
              <a:rPr lang="en-US" dirty="0"/>
              <a:t>Time</a:t>
            </a:r>
          </a:p>
          <a:p>
            <a:pPr lvl="1"/>
            <a:r>
              <a:rPr lang="en-US" dirty="0"/>
              <a:t>Interface</a:t>
            </a:r>
          </a:p>
          <a:p>
            <a:pPr lvl="1"/>
            <a:r>
              <a:rPr lang="en-US" dirty="0"/>
              <a:t>Source and Destination IP address</a:t>
            </a:r>
          </a:p>
          <a:p>
            <a:pPr lvl="1"/>
            <a:r>
              <a:rPr lang="en-US" dirty="0"/>
              <a:t>Transport layer protocol</a:t>
            </a:r>
          </a:p>
          <a:p>
            <a:pPr lvl="1"/>
            <a:r>
              <a:rPr lang="en-US" dirty="0"/>
              <a:t>Source and destination TCP or UDP port</a:t>
            </a:r>
          </a:p>
          <a:p>
            <a:pPr lvl="1"/>
            <a:r>
              <a:rPr lang="en-US" dirty="0"/>
              <a:t>IP type of service</a:t>
            </a:r>
          </a:p>
          <a:p>
            <a:pPr lvl="1"/>
            <a:r>
              <a:rPr lang="en-US" dirty="0"/>
              <a:t>Number of bytes and number of packets</a:t>
            </a:r>
          </a:p>
          <a:p>
            <a:pPr lvl="1"/>
            <a:r>
              <a:rPr lang="en-US" dirty="0"/>
              <a:t>ICMP information</a:t>
            </a:r>
          </a:p>
          <a:p>
            <a:r>
              <a:rPr lang="en-US" dirty="0"/>
              <a:t>Note that flow information is collected</a:t>
            </a:r>
          </a:p>
          <a:p>
            <a:pPr lvl="1"/>
            <a:r>
              <a:rPr lang="en-US" dirty="0"/>
              <a:t>So the router needs state</a:t>
            </a:r>
          </a:p>
          <a:p>
            <a:r>
              <a:rPr lang="en-US" dirty="0"/>
              <a:t>Many tools are available for processing and analyze </a:t>
            </a:r>
            <a:r>
              <a:rPr lang="en-US" dirty="0" err="1"/>
              <a:t>NetFlow</a:t>
            </a:r>
            <a:r>
              <a:rPr lang="en-US" dirty="0"/>
              <a:t> logs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18" end="18"/>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
                                            <p:txEl>
                                              <p:pRg st="20" end="2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381000" y="0"/>
            <a:ext cx="8229600" cy="411162"/>
          </a:xfrm>
        </p:spPr>
        <p:txBody>
          <a:bodyPr>
            <a:normAutofit fontScale="90000"/>
          </a:bodyPr>
          <a:lstStyle/>
          <a:p>
            <a:r>
              <a:rPr lang="en-US" dirty="0"/>
              <a:t>Deep Packet Inspection </a:t>
            </a:r>
            <a:r>
              <a:rPr lang="en-US" sz="2200" dirty="0"/>
              <a:t>(as oppose to </a:t>
            </a:r>
            <a:r>
              <a:rPr lang="en-US" sz="2200" dirty="0" err="1"/>
              <a:t>netflow</a:t>
            </a:r>
            <a:r>
              <a:rPr lang="en-US" sz="2200" dirty="0"/>
              <a:t>)</a:t>
            </a:r>
            <a:endParaRPr lang="en-US" dirty="0"/>
          </a:p>
        </p:txBody>
      </p:sp>
      <p:sp>
        <p:nvSpPr>
          <p:cNvPr id="3" name="Content Placeholder 2"/>
          <p:cNvSpPr>
            <a:spLocks noGrp="1"/>
          </p:cNvSpPr>
          <p:nvPr>
            <p:ph sz="half" idx="1"/>
            <p:custDataLst>
              <p:tags r:id="rId3"/>
            </p:custDataLst>
          </p:nvPr>
        </p:nvSpPr>
        <p:spPr>
          <a:xfrm>
            <a:off x="152400" y="838200"/>
            <a:ext cx="3200400" cy="5287963"/>
          </a:xfrm>
        </p:spPr>
        <p:txBody>
          <a:bodyPr>
            <a:normAutofit/>
          </a:bodyPr>
          <a:lstStyle/>
          <a:p>
            <a:r>
              <a:rPr lang="en-US" sz="1800" dirty="0"/>
              <a:t>Networking protocol stack</a:t>
            </a:r>
          </a:p>
          <a:p>
            <a:r>
              <a:rPr lang="en-US" sz="1800" dirty="0"/>
              <a:t>Link layer</a:t>
            </a:r>
          </a:p>
          <a:p>
            <a:pPr lvl="1"/>
            <a:r>
              <a:rPr lang="en-US" sz="1400" dirty="0" err="1"/>
              <a:t>ethernet</a:t>
            </a:r>
            <a:r>
              <a:rPr lang="en-US" sz="1400" dirty="0"/>
              <a:t>, 802.11</a:t>
            </a:r>
          </a:p>
          <a:p>
            <a:r>
              <a:rPr lang="en-US" sz="1800" dirty="0"/>
              <a:t>Network layer </a:t>
            </a:r>
          </a:p>
          <a:p>
            <a:pPr lvl="1"/>
            <a:r>
              <a:rPr lang="en-US" sz="1400" dirty="0"/>
              <a:t>IP addresses, …</a:t>
            </a:r>
          </a:p>
          <a:p>
            <a:r>
              <a:rPr lang="en-US" sz="1800" dirty="0"/>
              <a:t>Transport layer </a:t>
            </a:r>
          </a:p>
          <a:p>
            <a:pPr lvl="1"/>
            <a:r>
              <a:rPr lang="en-US" sz="1400" dirty="0"/>
              <a:t>TCP</a:t>
            </a:r>
          </a:p>
          <a:p>
            <a:r>
              <a:rPr lang="en-US" sz="1800" dirty="0"/>
              <a:t>Application layer </a:t>
            </a:r>
          </a:p>
          <a:p>
            <a:pPr lvl="1"/>
            <a:r>
              <a:rPr lang="en-US" sz="1400" dirty="0"/>
              <a:t>http, </a:t>
            </a:r>
            <a:r>
              <a:rPr lang="en-US" sz="1400" dirty="0" err="1"/>
              <a:t>smtp</a:t>
            </a:r>
            <a:r>
              <a:rPr lang="en-US" sz="1400" dirty="0"/>
              <a:t>, …</a:t>
            </a:r>
          </a:p>
          <a:p>
            <a:endParaRPr lang="en-US" sz="1800" dirty="0"/>
          </a:p>
        </p:txBody>
      </p:sp>
      <p:sp>
        <p:nvSpPr>
          <p:cNvPr id="6" name="Rectangle 5"/>
          <p:cNvSpPr/>
          <p:nvPr>
            <p:custDataLst>
              <p:tags r:id="rId4"/>
            </p:custDataLst>
          </p:nvPr>
        </p:nvSpPr>
        <p:spPr>
          <a:xfrm>
            <a:off x="3334791" y="838200"/>
            <a:ext cx="1981200" cy="3429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custDataLst>
              <p:tags r:id="rId5"/>
            </p:custDataLst>
          </p:nvPr>
        </p:nvSpPr>
        <p:spPr>
          <a:xfrm>
            <a:off x="3443953" y="838200"/>
            <a:ext cx="1719638" cy="369332"/>
          </a:xfrm>
          <a:prstGeom prst="rect">
            <a:avLst/>
          </a:prstGeom>
          <a:noFill/>
        </p:spPr>
        <p:txBody>
          <a:bodyPr wrap="none" rtlCol="0">
            <a:spAutoFit/>
          </a:bodyPr>
          <a:lstStyle/>
          <a:p>
            <a:r>
              <a:rPr lang="en-US" dirty="0"/>
              <a:t>Ethernet header</a:t>
            </a:r>
          </a:p>
        </p:txBody>
      </p:sp>
      <p:cxnSp>
        <p:nvCxnSpPr>
          <p:cNvPr id="9" name="Straight Connector 8"/>
          <p:cNvCxnSpPr/>
          <p:nvPr>
            <p:custDataLst>
              <p:tags r:id="rId6"/>
            </p:custDataLst>
          </p:nvPr>
        </p:nvCxnSpPr>
        <p:spPr>
          <a:xfrm>
            <a:off x="3334791" y="1371600"/>
            <a:ext cx="19812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custDataLst>
              <p:tags r:id="rId7"/>
            </p:custDataLst>
          </p:nvPr>
        </p:nvSpPr>
        <p:spPr>
          <a:xfrm>
            <a:off x="3802950" y="1447800"/>
            <a:ext cx="1132041" cy="369332"/>
          </a:xfrm>
          <a:prstGeom prst="rect">
            <a:avLst/>
          </a:prstGeom>
          <a:noFill/>
        </p:spPr>
        <p:txBody>
          <a:bodyPr wrap="none" rtlCol="0">
            <a:spAutoFit/>
          </a:bodyPr>
          <a:lstStyle/>
          <a:p>
            <a:r>
              <a:rPr lang="en-US" dirty="0"/>
              <a:t>IP header </a:t>
            </a:r>
          </a:p>
        </p:txBody>
      </p:sp>
      <p:cxnSp>
        <p:nvCxnSpPr>
          <p:cNvPr id="11" name="Straight Connector 10"/>
          <p:cNvCxnSpPr/>
          <p:nvPr>
            <p:custDataLst>
              <p:tags r:id="rId8"/>
            </p:custDataLst>
          </p:nvPr>
        </p:nvCxnSpPr>
        <p:spPr>
          <a:xfrm>
            <a:off x="3323832" y="1981200"/>
            <a:ext cx="1981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custDataLst>
              <p:tags r:id="rId9"/>
            </p:custDataLst>
          </p:nvPr>
        </p:nvSpPr>
        <p:spPr>
          <a:xfrm>
            <a:off x="3440709" y="2057400"/>
            <a:ext cx="1799082" cy="369332"/>
          </a:xfrm>
          <a:prstGeom prst="rect">
            <a:avLst/>
          </a:prstGeom>
          <a:noFill/>
        </p:spPr>
        <p:txBody>
          <a:bodyPr wrap="none" rtlCol="0">
            <a:spAutoFit/>
          </a:bodyPr>
          <a:lstStyle/>
          <a:p>
            <a:r>
              <a:rPr lang="en-US" dirty="0"/>
              <a:t>Transport header</a:t>
            </a:r>
          </a:p>
        </p:txBody>
      </p:sp>
      <p:cxnSp>
        <p:nvCxnSpPr>
          <p:cNvPr id="13" name="Straight Connector 12"/>
          <p:cNvCxnSpPr/>
          <p:nvPr>
            <p:custDataLst>
              <p:tags r:id="rId10"/>
            </p:custDataLst>
          </p:nvPr>
        </p:nvCxnSpPr>
        <p:spPr>
          <a:xfrm>
            <a:off x="3334791" y="2590800"/>
            <a:ext cx="19812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custDataLst>
              <p:tags r:id="rId11"/>
            </p:custDataLst>
          </p:nvPr>
        </p:nvSpPr>
        <p:spPr>
          <a:xfrm>
            <a:off x="3716221" y="2667000"/>
            <a:ext cx="1294970" cy="369332"/>
          </a:xfrm>
          <a:prstGeom prst="rect">
            <a:avLst/>
          </a:prstGeom>
          <a:noFill/>
        </p:spPr>
        <p:txBody>
          <a:bodyPr wrap="none" rtlCol="0">
            <a:spAutoFit/>
          </a:bodyPr>
          <a:lstStyle/>
          <a:p>
            <a:r>
              <a:rPr lang="en-US"/>
              <a:t>http header</a:t>
            </a:r>
            <a:endParaRPr lang="en-US" dirty="0"/>
          </a:p>
        </p:txBody>
      </p:sp>
      <p:cxnSp>
        <p:nvCxnSpPr>
          <p:cNvPr id="15" name="Straight Connector 14"/>
          <p:cNvCxnSpPr/>
          <p:nvPr>
            <p:custDataLst>
              <p:tags r:id="rId12"/>
            </p:custDataLst>
          </p:nvPr>
        </p:nvCxnSpPr>
        <p:spPr>
          <a:xfrm>
            <a:off x="3352800" y="3124200"/>
            <a:ext cx="19812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custDataLst>
              <p:tags r:id="rId13"/>
            </p:custDataLst>
          </p:nvPr>
        </p:nvSpPr>
        <p:spPr>
          <a:xfrm>
            <a:off x="3954275" y="3200400"/>
            <a:ext cx="599716" cy="369332"/>
          </a:xfrm>
          <a:prstGeom prst="rect">
            <a:avLst/>
          </a:prstGeom>
          <a:noFill/>
        </p:spPr>
        <p:txBody>
          <a:bodyPr wrap="none" rtlCol="0">
            <a:spAutoFit/>
          </a:bodyPr>
          <a:lstStyle/>
          <a:p>
            <a:r>
              <a:rPr lang="en-US" dirty="0"/>
              <a:t>data</a:t>
            </a:r>
          </a:p>
        </p:txBody>
      </p:sp>
      <p:sp>
        <p:nvSpPr>
          <p:cNvPr id="17" name="TextBox 16"/>
          <p:cNvSpPr txBox="1"/>
          <p:nvPr>
            <p:custDataLst>
              <p:tags r:id="rId14"/>
            </p:custDataLst>
          </p:nvPr>
        </p:nvSpPr>
        <p:spPr>
          <a:xfrm>
            <a:off x="5867400" y="533400"/>
            <a:ext cx="2209800" cy="523220"/>
          </a:xfrm>
          <a:prstGeom prst="rect">
            <a:avLst/>
          </a:prstGeom>
          <a:noFill/>
        </p:spPr>
        <p:txBody>
          <a:bodyPr wrap="square" rtlCol="0">
            <a:spAutoFit/>
          </a:bodyPr>
          <a:lstStyle/>
          <a:p>
            <a:r>
              <a:rPr lang="en-US" sz="1400" dirty="0"/>
              <a:t>Source and destination MAC address</a:t>
            </a:r>
          </a:p>
        </p:txBody>
      </p:sp>
      <p:sp>
        <p:nvSpPr>
          <p:cNvPr id="18" name="TextBox 17"/>
          <p:cNvSpPr txBox="1"/>
          <p:nvPr>
            <p:custDataLst>
              <p:tags r:id="rId15"/>
            </p:custDataLst>
          </p:nvPr>
        </p:nvSpPr>
        <p:spPr>
          <a:xfrm>
            <a:off x="5867400" y="1219200"/>
            <a:ext cx="2209800" cy="523220"/>
          </a:xfrm>
          <a:prstGeom prst="rect">
            <a:avLst/>
          </a:prstGeom>
          <a:noFill/>
        </p:spPr>
        <p:txBody>
          <a:bodyPr wrap="square" rtlCol="0">
            <a:spAutoFit/>
          </a:bodyPr>
          <a:lstStyle/>
          <a:p>
            <a:r>
              <a:rPr lang="en-US" sz="1400" dirty="0"/>
              <a:t>Source and destination IP address</a:t>
            </a:r>
          </a:p>
        </p:txBody>
      </p:sp>
      <p:sp>
        <p:nvSpPr>
          <p:cNvPr id="19" name="TextBox 18"/>
          <p:cNvSpPr txBox="1"/>
          <p:nvPr>
            <p:custDataLst>
              <p:tags r:id="rId16"/>
            </p:custDataLst>
          </p:nvPr>
        </p:nvSpPr>
        <p:spPr>
          <a:xfrm>
            <a:off x="5943600" y="1905000"/>
            <a:ext cx="2209800" cy="954107"/>
          </a:xfrm>
          <a:prstGeom prst="rect">
            <a:avLst/>
          </a:prstGeom>
          <a:noFill/>
        </p:spPr>
        <p:txBody>
          <a:bodyPr wrap="square" rtlCol="0">
            <a:spAutoFit/>
          </a:bodyPr>
          <a:lstStyle/>
          <a:p>
            <a:r>
              <a:rPr lang="en-US" sz="1400" dirty="0"/>
              <a:t>Source and destination port</a:t>
            </a:r>
          </a:p>
          <a:p>
            <a:r>
              <a:rPr lang="en-US" sz="1400" dirty="0"/>
              <a:t>(port implies the application, web (80), </a:t>
            </a:r>
            <a:r>
              <a:rPr lang="en-US" sz="1400" dirty="0" err="1"/>
              <a:t>mysql</a:t>
            </a:r>
            <a:r>
              <a:rPr lang="en-US" sz="1400" dirty="0"/>
              <a:t> database (3306), ..</a:t>
            </a:r>
          </a:p>
        </p:txBody>
      </p:sp>
      <p:sp>
        <p:nvSpPr>
          <p:cNvPr id="20" name="TextBox 19"/>
          <p:cNvSpPr txBox="1"/>
          <p:nvPr>
            <p:custDataLst>
              <p:tags r:id="rId17"/>
            </p:custDataLst>
          </p:nvPr>
        </p:nvSpPr>
        <p:spPr>
          <a:xfrm>
            <a:off x="5943600" y="3048000"/>
            <a:ext cx="2209800" cy="523220"/>
          </a:xfrm>
          <a:prstGeom prst="rect">
            <a:avLst/>
          </a:prstGeom>
          <a:noFill/>
        </p:spPr>
        <p:txBody>
          <a:bodyPr wrap="square" rtlCol="0">
            <a:spAutoFit/>
          </a:bodyPr>
          <a:lstStyle/>
          <a:p>
            <a:r>
              <a:rPr lang="en-US" sz="1400" dirty="0"/>
              <a:t>Some information about the application</a:t>
            </a:r>
          </a:p>
        </p:txBody>
      </p:sp>
      <p:sp>
        <p:nvSpPr>
          <p:cNvPr id="21" name="TextBox 20"/>
          <p:cNvSpPr txBox="1"/>
          <p:nvPr>
            <p:custDataLst>
              <p:tags r:id="rId18"/>
            </p:custDataLst>
          </p:nvPr>
        </p:nvSpPr>
        <p:spPr>
          <a:xfrm>
            <a:off x="5943600" y="3657600"/>
            <a:ext cx="2209800" cy="307777"/>
          </a:xfrm>
          <a:prstGeom prst="rect">
            <a:avLst/>
          </a:prstGeom>
          <a:noFill/>
        </p:spPr>
        <p:txBody>
          <a:bodyPr wrap="square" rtlCol="0">
            <a:spAutoFit/>
          </a:bodyPr>
          <a:lstStyle/>
          <a:p>
            <a:r>
              <a:rPr lang="en-US" sz="1400" dirty="0"/>
              <a:t>details</a:t>
            </a:r>
          </a:p>
        </p:txBody>
      </p:sp>
      <p:cxnSp>
        <p:nvCxnSpPr>
          <p:cNvPr id="23" name="Straight Arrow Connector 22"/>
          <p:cNvCxnSpPr>
            <a:stCxn id="17" idx="1"/>
            <a:endCxn id="7" idx="3"/>
          </p:cNvCxnSpPr>
          <p:nvPr>
            <p:custDataLst>
              <p:tags r:id="rId19"/>
            </p:custDataLst>
          </p:nvPr>
        </p:nvCxnSpPr>
        <p:spPr>
          <a:xfrm flipH="1">
            <a:off x="5163591" y="795010"/>
            <a:ext cx="703809" cy="2278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8" idx="1"/>
            <a:endCxn id="10" idx="3"/>
          </p:cNvCxnSpPr>
          <p:nvPr>
            <p:custDataLst>
              <p:tags r:id="rId20"/>
            </p:custDataLst>
          </p:nvPr>
        </p:nvCxnSpPr>
        <p:spPr>
          <a:xfrm flipH="1">
            <a:off x="4934991" y="1480810"/>
            <a:ext cx="932409" cy="151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9" idx="1"/>
            <a:endCxn id="12" idx="3"/>
          </p:cNvCxnSpPr>
          <p:nvPr>
            <p:custDataLst>
              <p:tags r:id="rId21"/>
            </p:custDataLst>
          </p:nvPr>
        </p:nvCxnSpPr>
        <p:spPr>
          <a:xfrm flipH="1" flipV="1">
            <a:off x="5239791" y="2242066"/>
            <a:ext cx="703809" cy="139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0" idx="1"/>
            <a:endCxn id="14" idx="3"/>
          </p:cNvCxnSpPr>
          <p:nvPr>
            <p:custDataLst>
              <p:tags r:id="rId22"/>
            </p:custDataLst>
          </p:nvPr>
        </p:nvCxnSpPr>
        <p:spPr>
          <a:xfrm flipH="1" flipV="1">
            <a:off x="5011191" y="2851666"/>
            <a:ext cx="932409" cy="4579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1" idx="1"/>
            <a:endCxn id="16" idx="3"/>
          </p:cNvCxnSpPr>
          <p:nvPr>
            <p:custDataLst>
              <p:tags r:id="rId23"/>
            </p:custDataLst>
          </p:nvPr>
        </p:nvCxnSpPr>
        <p:spPr>
          <a:xfrm flipH="1" flipV="1">
            <a:off x="4553991" y="3385066"/>
            <a:ext cx="1389609" cy="4264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Content Placeholder 5"/>
          <p:cNvSpPr>
            <a:spLocks noGrp="1"/>
          </p:cNvSpPr>
          <p:nvPr>
            <p:ph idx="1"/>
            <p:custDataLst>
              <p:tags r:id="rId24"/>
            </p:custDataLst>
          </p:nvPr>
        </p:nvSpPr>
        <p:spPr>
          <a:xfrm>
            <a:off x="457200" y="4419600"/>
            <a:ext cx="8229600" cy="2133600"/>
          </a:xfrm>
        </p:spPr>
        <p:txBody>
          <a:bodyPr>
            <a:normAutofit fontScale="62500" lnSpcReduction="20000"/>
          </a:bodyPr>
          <a:lstStyle/>
          <a:p>
            <a:r>
              <a:rPr lang="en-US" dirty="0"/>
              <a:t>Monitoring IP addresses and TCP ports is most popular and easiest</a:t>
            </a:r>
          </a:p>
          <a:p>
            <a:pPr lvl="1"/>
            <a:r>
              <a:rPr lang="en-US" dirty="0"/>
              <a:t>Can track flows. </a:t>
            </a:r>
            <a:r>
              <a:rPr lang="en-US" dirty="0" err="1"/>
              <a:t>Netflow</a:t>
            </a:r>
            <a:endParaRPr lang="en-US" dirty="0"/>
          </a:p>
          <a:p>
            <a:r>
              <a:rPr lang="en-US" dirty="0"/>
              <a:t>Monitoring anything else is referred to deep packet inspection</a:t>
            </a:r>
          </a:p>
          <a:p>
            <a:pPr lvl="1"/>
            <a:r>
              <a:rPr lang="en-US" dirty="0"/>
              <a:t>Monitor http request: which web page is requested (recall </a:t>
            </a:r>
            <a:r>
              <a:rPr lang="en-US" dirty="0" err="1"/>
              <a:t>markov</a:t>
            </a:r>
            <a:r>
              <a:rPr lang="en-US" dirty="0"/>
              <a:t> chain model of web surfing)</a:t>
            </a:r>
          </a:p>
          <a:p>
            <a:pPr lvl="1"/>
            <a:r>
              <a:rPr lang="en-US" dirty="0"/>
              <a:t>Monitor the application: classify the application as web (http), email, bit-torrent, </a:t>
            </a:r>
            <a:r>
              <a:rPr lang="en-US" dirty="0" err="1"/>
              <a:t>skype</a:t>
            </a:r>
            <a:r>
              <a:rPr lang="en-US" dirty="0"/>
              <a:t>, etc.</a:t>
            </a:r>
          </a:p>
          <a:p>
            <a:pPr lvl="1"/>
            <a:r>
              <a:rPr lang="en-US" dirty="0"/>
              <a:t>Monitor email attachments for malware or phishing</a:t>
            </a:r>
          </a:p>
          <a:p>
            <a:pPr lvl="2"/>
            <a:r>
              <a:rPr lang="en-US" dirty="0"/>
              <a:t>Requires reconstructing a message from many packets. Requires memory and computational resources</a:t>
            </a:r>
          </a:p>
          <a:p>
            <a:pPr lvl="1"/>
            <a:endParaRPr lang="en-US" dirty="0"/>
          </a:p>
          <a:p>
            <a:endParaRPr lang="en-US" dirty="0"/>
          </a:p>
        </p:txBody>
      </p:sp>
      <p:sp>
        <p:nvSpPr>
          <p:cNvPr id="26" name="TextBox 25"/>
          <p:cNvSpPr txBox="1"/>
          <p:nvPr>
            <p:custDataLst>
              <p:tags r:id="rId25"/>
            </p:custDataLst>
          </p:nvPr>
        </p:nvSpPr>
        <p:spPr>
          <a:xfrm>
            <a:off x="7010400" y="4114800"/>
            <a:ext cx="1590179" cy="307777"/>
          </a:xfrm>
          <a:prstGeom prst="rect">
            <a:avLst/>
          </a:prstGeom>
          <a:noFill/>
        </p:spPr>
        <p:txBody>
          <a:bodyPr wrap="none" rtlCol="0">
            <a:spAutoFit/>
          </a:bodyPr>
          <a:lstStyle/>
          <a:p>
            <a:r>
              <a:rPr lang="en-US" sz="1400" dirty="0" err="1"/>
              <a:t>Wireshark</a:t>
            </a:r>
            <a:r>
              <a:rPr lang="en-US" sz="1400" dirty="0"/>
              <a:t> example</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custDataLst>
              <p:tags r:id="rId2"/>
            </p:custDataLst>
          </p:nvPr>
        </p:nvSpPr>
        <p:spPr/>
        <p:txBody>
          <a:bodyPr/>
          <a:lstStyle/>
          <a:p>
            <a:r>
              <a:rPr lang="en-US"/>
              <a:t>Basic Intrusion Detection</a:t>
            </a:r>
          </a:p>
        </p:txBody>
      </p:sp>
      <p:sp>
        <p:nvSpPr>
          <p:cNvPr id="9219" name="Rectangle 3"/>
          <p:cNvSpPr>
            <a:spLocks noGrp="1" noChangeArrowheads="1"/>
          </p:cNvSpPr>
          <p:nvPr>
            <p:ph type="body" idx="1"/>
            <p:custDataLst>
              <p:tags r:id="rId3"/>
            </p:custDataLst>
          </p:nvPr>
        </p:nvSpPr>
        <p:spPr/>
        <p:txBody>
          <a:bodyPr>
            <a:normAutofit fontScale="70000" lnSpcReduction="20000"/>
          </a:bodyPr>
          <a:lstStyle/>
          <a:p>
            <a:pPr>
              <a:lnSpc>
                <a:spcPct val="90000"/>
              </a:lnSpc>
            </a:pPr>
            <a:r>
              <a:rPr lang="en-US" i="1" dirty="0"/>
              <a:t>Attack tool</a:t>
            </a:r>
            <a:r>
              <a:rPr lang="en-US" dirty="0"/>
              <a:t> is automated script designed to violate a security policy</a:t>
            </a:r>
          </a:p>
          <a:p>
            <a:pPr>
              <a:lnSpc>
                <a:spcPct val="90000"/>
              </a:lnSpc>
            </a:pPr>
            <a:r>
              <a:rPr lang="en-US" dirty="0"/>
              <a:t>Example: </a:t>
            </a:r>
            <a:r>
              <a:rPr lang="en-US" i="1" dirty="0" err="1"/>
              <a:t>rootkit</a:t>
            </a:r>
            <a:endParaRPr lang="en-US" dirty="0"/>
          </a:p>
          <a:p>
            <a:pPr lvl="1">
              <a:lnSpc>
                <a:spcPct val="90000"/>
              </a:lnSpc>
            </a:pPr>
            <a:r>
              <a:rPr lang="en-US" dirty="0"/>
              <a:t>Includes password sniffer</a:t>
            </a:r>
          </a:p>
          <a:p>
            <a:pPr lvl="1">
              <a:lnSpc>
                <a:spcPct val="90000"/>
              </a:lnSpc>
            </a:pPr>
            <a:r>
              <a:rPr lang="en-US" dirty="0"/>
              <a:t>Designed to hide itself using </a:t>
            </a:r>
            <a:r>
              <a:rPr lang="en-US" dirty="0" err="1"/>
              <a:t>Trojaned</a:t>
            </a:r>
            <a:r>
              <a:rPr lang="en-US" dirty="0"/>
              <a:t> versions of various programs</a:t>
            </a:r>
          </a:p>
          <a:p>
            <a:pPr lvl="2">
              <a:lnSpc>
                <a:spcPct val="90000"/>
              </a:lnSpc>
            </a:pPr>
            <a:r>
              <a:rPr lang="en-US" dirty="0"/>
              <a:t>Fake </a:t>
            </a:r>
            <a:r>
              <a:rPr lang="en-US" dirty="0" err="1"/>
              <a:t>ps</a:t>
            </a:r>
            <a:r>
              <a:rPr lang="en-US" dirty="0"/>
              <a:t>: </a:t>
            </a:r>
            <a:r>
              <a:rPr lang="en-US" dirty="0" err="1"/>
              <a:t>ps</a:t>
            </a:r>
            <a:r>
              <a:rPr lang="en-US" dirty="0"/>
              <a:t> lists running processes. Faked version does not list attacker’s processes</a:t>
            </a:r>
          </a:p>
          <a:p>
            <a:pPr lvl="2">
              <a:lnSpc>
                <a:spcPct val="90000"/>
              </a:lnSpc>
            </a:pPr>
            <a:r>
              <a:rPr lang="en-US" dirty="0"/>
              <a:t>Fake </a:t>
            </a:r>
            <a:r>
              <a:rPr lang="en-US" dirty="0" err="1"/>
              <a:t>ls</a:t>
            </a:r>
            <a:r>
              <a:rPr lang="en-US" dirty="0"/>
              <a:t>: </a:t>
            </a:r>
            <a:r>
              <a:rPr lang="en-US" dirty="0" err="1"/>
              <a:t>ls</a:t>
            </a:r>
            <a:r>
              <a:rPr lang="en-US" dirty="0"/>
              <a:t> lists the files. The faked version does not list attacker’s files</a:t>
            </a:r>
          </a:p>
          <a:p>
            <a:pPr lvl="2">
              <a:lnSpc>
                <a:spcPct val="90000"/>
              </a:lnSpc>
            </a:pPr>
            <a:r>
              <a:rPr lang="en-US" dirty="0"/>
              <a:t>Fake find: find is used to find files. The faked version does not list/find attacker’s processes</a:t>
            </a:r>
          </a:p>
          <a:p>
            <a:pPr lvl="2">
              <a:lnSpc>
                <a:spcPct val="90000"/>
              </a:lnSpc>
            </a:pPr>
            <a:r>
              <a:rPr lang="en-US" dirty="0"/>
              <a:t>Fake </a:t>
            </a:r>
            <a:r>
              <a:rPr lang="en-US" dirty="0" err="1"/>
              <a:t>netstat</a:t>
            </a:r>
            <a:r>
              <a:rPr lang="en-US" dirty="0"/>
              <a:t>: </a:t>
            </a:r>
            <a:r>
              <a:rPr lang="en-US" dirty="0" err="1"/>
              <a:t>netstat</a:t>
            </a:r>
            <a:r>
              <a:rPr lang="en-US" dirty="0"/>
              <a:t> list all connections. The faked version does not list the attacker’s connections</a:t>
            </a:r>
          </a:p>
          <a:p>
            <a:pPr lvl="1">
              <a:lnSpc>
                <a:spcPct val="90000"/>
              </a:lnSpc>
            </a:pPr>
            <a:r>
              <a:rPr lang="en-US" dirty="0"/>
              <a:t>Adds back doors (</a:t>
            </a:r>
            <a:r>
              <a:rPr lang="en-US" i="1" dirty="0"/>
              <a:t>login</a:t>
            </a:r>
            <a:r>
              <a:rPr lang="en-US" dirty="0"/>
              <a:t>, </a:t>
            </a:r>
            <a:r>
              <a:rPr lang="en-US" i="1" dirty="0" err="1"/>
              <a:t>telnetd</a:t>
            </a:r>
            <a:r>
              <a:rPr lang="en-US" dirty="0"/>
              <a:t>, etc.)</a:t>
            </a:r>
          </a:p>
          <a:p>
            <a:pPr lvl="2">
              <a:lnSpc>
                <a:spcPct val="90000"/>
              </a:lnSpc>
            </a:pPr>
            <a:r>
              <a:rPr lang="en-US" dirty="0"/>
              <a:t>E.g., fake login program allows the attacker to login with a special password</a:t>
            </a:r>
          </a:p>
          <a:p>
            <a:pPr lvl="1">
              <a:lnSpc>
                <a:spcPct val="90000"/>
              </a:lnSpc>
            </a:pPr>
            <a:r>
              <a:rPr lang="en-US" dirty="0"/>
              <a:t>Has tools to clean up log entries (</a:t>
            </a:r>
            <a:r>
              <a:rPr lang="en-US" i="1" dirty="0"/>
              <a:t>zapper, etc.)</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21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21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21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custDataLst>
              <p:tags r:id="rId2"/>
            </p:custDataLst>
          </p:nvPr>
        </p:nvSpPr>
        <p:spPr>
          <a:xfrm>
            <a:off x="289913" y="97573"/>
            <a:ext cx="8229600" cy="487362"/>
          </a:xfrm>
        </p:spPr>
        <p:txBody>
          <a:bodyPr>
            <a:normAutofit fontScale="90000"/>
          </a:bodyPr>
          <a:lstStyle/>
          <a:p>
            <a:r>
              <a:rPr lang="en-US" dirty="0"/>
              <a:t>Flow vs. packet level monitoring</a:t>
            </a:r>
          </a:p>
        </p:txBody>
      </p:sp>
      <p:sp>
        <p:nvSpPr>
          <p:cNvPr id="6" name="Text Placeholder 5"/>
          <p:cNvSpPr>
            <a:spLocks noGrp="1"/>
          </p:cNvSpPr>
          <p:nvPr>
            <p:ph type="body" idx="1"/>
            <p:custDataLst>
              <p:tags r:id="rId3"/>
            </p:custDataLst>
          </p:nvPr>
        </p:nvSpPr>
        <p:spPr>
          <a:xfrm>
            <a:off x="212125" y="297647"/>
            <a:ext cx="4192588" cy="757237"/>
          </a:xfrm>
        </p:spPr>
        <p:txBody>
          <a:bodyPr/>
          <a:lstStyle/>
          <a:p>
            <a:r>
              <a:rPr lang="en-US" dirty="0"/>
              <a:t>Flow level monitoring</a:t>
            </a:r>
          </a:p>
        </p:txBody>
      </p:sp>
      <p:sp>
        <p:nvSpPr>
          <p:cNvPr id="3" name="Content Placeholder 2"/>
          <p:cNvSpPr>
            <a:spLocks noGrp="1"/>
          </p:cNvSpPr>
          <p:nvPr>
            <p:ph sz="half" idx="2"/>
            <p:custDataLst>
              <p:tags r:id="rId4"/>
            </p:custDataLst>
          </p:nvPr>
        </p:nvSpPr>
        <p:spPr>
          <a:xfrm>
            <a:off x="-77788" y="931154"/>
            <a:ext cx="4482501" cy="5900832"/>
          </a:xfrm>
        </p:spPr>
        <p:txBody>
          <a:bodyPr>
            <a:noAutofit/>
          </a:bodyPr>
          <a:lstStyle/>
          <a:p>
            <a:r>
              <a:rPr lang="en-US" sz="1400" dirty="0"/>
              <a:t>Detect TCP-SYN attacks</a:t>
            </a:r>
          </a:p>
          <a:p>
            <a:pPr lvl="1"/>
            <a:r>
              <a:rPr lang="en-US" sz="1200" dirty="0"/>
              <a:t>Too many TCP-SYNs and not enough TCP-SYN-ACKs</a:t>
            </a:r>
          </a:p>
          <a:p>
            <a:pPr lvl="1"/>
            <a:r>
              <a:rPr lang="en-US" sz="1200" dirty="0"/>
              <a:t>Too many network error messages</a:t>
            </a:r>
          </a:p>
          <a:p>
            <a:r>
              <a:rPr lang="en-US" sz="1400" dirty="0"/>
              <a:t>Detect scanning</a:t>
            </a:r>
          </a:p>
          <a:p>
            <a:pPr lvl="1"/>
            <a:r>
              <a:rPr lang="en-US" sz="1200" dirty="0"/>
              <a:t>Too many connections</a:t>
            </a:r>
          </a:p>
          <a:p>
            <a:pPr lvl="1"/>
            <a:r>
              <a:rPr lang="en-US" sz="1200" dirty="0"/>
              <a:t>Too many network error messages</a:t>
            </a:r>
          </a:p>
          <a:p>
            <a:r>
              <a:rPr lang="en-US" sz="1400" dirty="0"/>
              <a:t>Detect machines running backdoors</a:t>
            </a:r>
          </a:p>
          <a:p>
            <a:r>
              <a:rPr lang="en-US" sz="1400" dirty="0"/>
              <a:t>Abnormal connections</a:t>
            </a:r>
          </a:p>
          <a:p>
            <a:pPr lvl="1"/>
            <a:r>
              <a:rPr lang="en-US" sz="1200" dirty="0"/>
              <a:t>Many machines connecting </a:t>
            </a:r>
          </a:p>
          <a:p>
            <a:pPr lvl="1"/>
            <a:r>
              <a:rPr lang="en-US" sz="1200" dirty="0"/>
              <a:t>from odd places </a:t>
            </a:r>
          </a:p>
          <a:p>
            <a:pPr lvl="1"/>
            <a:r>
              <a:rPr lang="en-US" sz="1200" dirty="0"/>
              <a:t>at odd times of day</a:t>
            </a:r>
          </a:p>
          <a:p>
            <a:pPr lvl="1"/>
            <a:r>
              <a:rPr lang="en-US" sz="1200" dirty="0"/>
              <a:t>E.g., </a:t>
            </a:r>
            <a:r>
              <a:rPr lang="en-US" sz="1200" dirty="0" err="1"/>
              <a:t>Shamoon</a:t>
            </a:r>
            <a:endParaRPr lang="en-US" sz="1200" dirty="0"/>
          </a:p>
          <a:p>
            <a:pPr lvl="2"/>
            <a:r>
              <a:rPr lang="en-US" sz="1100" dirty="0"/>
              <a:t>Attacked 30,000 machines in a Saudi oil company</a:t>
            </a:r>
          </a:p>
          <a:p>
            <a:pPr lvl="2"/>
            <a:r>
              <a:rPr lang="en-US" sz="1100" dirty="0"/>
              <a:t>Infected machines communicated with a particular command-and –control server</a:t>
            </a:r>
          </a:p>
          <a:p>
            <a:pPr lvl="2"/>
            <a:r>
              <a:rPr lang="en-US" sz="1100" dirty="0"/>
              <a:t>Easy to detect this behavior</a:t>
            </a:r>
          </a:p>
          <a:p>
            <a:r>
              <a:rPr lang="en-US" sz="1400" dirty="0"/>
              <a:t>Detect machines in </a:t>
            </a:r>
            <a:r>
              <a:rPr lang="en-US" sz="1400" dirty="0" err="1"/>
              <a:t>botnet</a:t>
            </a:r>
            <a:endParaRPr lang="en-US" sz="1400" dirty="0"/>
          </a:p>
          <a:p>
            <a:pPr lvl="1"/>
            <a:r>
              <a:rPr lang="en-US" sz="1200" dirty="0"/>
              <a:t>Track communication: as server, connect to unusual machines</a:t>
            </a:r>
          </a:p>
          <a:p>
            <a:r>
              <a:rPr lang="en-US" sz="1400" dirty="0"/>
              <a:t>Monitor surfing of unauthorized web sites</a:t>
            </a:r>
          </a:p>
          <a:p>
            <a:r>
              <a:rPr lang="en-US" sz="1400" dirty="0"/>
              <a:t>Detect access control breach</a:t>
            </a:r>
          </a:p>
          <a:p>
            <a:pPr lvl="1"/>
            <a:r>
              <a:rPr lang="en-US" sz="1200" dirty="0"/>
              <a:t>Detect that a host is connecting to a machine that it does not have access to</a:t>
            </a:r>
          </a:p>
          <a:p>
            <a:pPr lvl="2"/>
            <a:r>
              <a:rPr lang="en-US" sz="1100" dirty="0"/>
              <a:t>Access control policy is not applied to machines, but to people/users</a:t>
            </a:r>
          </a:p>
          <a:p>
            <a:endParaRPr lang="en-US" sz="1400" dirty="0"/>
          </a:p>
        </p:txBody>
      </p:sp>
      <p:sp>
        <p:nvSpPr>
          <p:cNvPr id="7" name="Text Placeholder 6"/>
          <p:cNvSpPr>
            <a:spLocks noGrp="1"/>
          </p:cNvSpPr>
          <p:nvPr>
            <p:ph type="body" sz="quarter" idx="3"/>
            <p:custDataLst>
              <p:tags r:id="rId5"/>
            </p:custDataLst>
          </p:nvPr>
        </p:nvSpPr>
        <p:spPr>
          <a:xfrm>
            <a:off x="4597879" y="393103"/>
            <a:ext cx="4194235" cy="757237"/>
          </a:xfrm>
        </p:spPr>
        <p:txBody>
          <a:bodyPr/>
          <a:lstStyle/>
          <a:p>
            <a:r>
              <a:rPr lang="en-US" dirty="0"/>
              <a:t>Packet level monitoring</a:t>
            </a:r>
          </a:p>
        </p:txBody>
      </p:sp>
      <p:sp>
        <p:nvSpPr>
          <p:cNvPr id="8" name="Content Placeholder 7"/>
          <p:cNvSpPr>
            <a:spLocks noGrp="1"/>
          </p:cNvSpPr>
          <p:nvPr>
            <p:ph sz="quarter" idx="4"/>
            <p:custDataLst>
              <p:tags r:id="rId6"/>
            </p:custDataLst>
          </p:nvPr>
        </p:nvSpPr>
        <p:spPr>
          <a:xfrm>
            <a:off x="4572000" y="1098492"/>
            <a:ext cx="4572000" cy="5733494"/>
          </a:xfrm>
        </p:spPr>
        <p:txBody>
          <a:bodyPr>
            <a:normAutofit fontScale="92500" lnSpcReduction="20000"/>
          </a:bodyPr>
          <a:lstStyle/>
          <a:p>
            <a:r>
              <a:rPr lang="en-US" dirty="0"/>
              <a:t>Detect applications</a:t>
            </a:r>
          </a:p>
          <a:p>
            <a:pPr lvl="1"/>
            <a:r>
              <a:rPr lang="en-US" dirty="0"/>
              <a:t>Detect bit-torrent, </a:t>
            </a:r>
            <a:r>
              <a:rPr lang="en-US" dirty="0" err="1"/>
              <a:t>skype</a:t>
            </a:r>
            <a:endParaRPr lang="en-US" dirty="0"/>
          </a:p>
          <a:p>
            <a:pPr lvl="2"/>
            <a:r>
              <a:rPr lang="en-US" dirty="0"/>
              <a:t>Skype is encrypted, by a signature is possible, including that the host connects to a </a:t>
            </a:r>
            <a:r>
              <a:rPr lang="en-US" dirty="0" err="1"/>
              <a:t>skype</a:t>
            </a:r>
            <a:r>
              <a:rPr lang="en-US" dirty="0"/>
              <a:t> server</a:t>
            </a:r>
          </a:p>
          <a:p>
            <a:r>
              <a:rPr lang="en-US" dirty="0"/>
              <a:t>Detect ARP-based attacks</a:t>
            </a:r>
          </a:p>
          <a:p>
            <a:r>
              <a:rPr lang="en-US" dirty="0"/>
              <a:t>Detect machines in </a:t>
            </a:r>
            <a:r>
              <a:rPr lang="en-US" dirty="0" err="1"/>
              <a:t>botnet</a:t>
            </a:r>
            <a:endParaRPr lang="en-US" dirty="0"/>
          </a:p>
          <a:p>
            <a:pPr lvl="1"/>
            <a:r>
              <a:rPr lang="en-US" dirty="0"/>
              <a:t>Detect IRC commands/patterns</a:t>
            </a:r>
          </a:p>
          <a:p>
            <a:r>
              <a:rPr lang="en-US" dirty="0"/>
              <a:t>Malware detection</a:t>
            </a:r>
          </a:p>
          <a:p>
            <a:pPr lvl="1"/>
            <a:r>
              <a:rPr lang="en-US" dirty="0"/>
              <a:t>Check signature (hash or regular expression) on packet or message payload</a:t>
            </a:r>
          </a:p>
          <a:p>
            <a:r>
              <a:rPr lang="en-US" dirty="0"/>
              <a:t>Phishing detection</a:t>
            </a:r>
          </a:p>
          <a:p>
            <a:pPr lvl="1"/>
            <a:r>
              <a:rPr lang="en-US" dirty="0"/>
              <a:t>Detect links in email</a:t>
            </a:r>
          </a:p>
          <a:p>
            <a:r>
              <a:rPr lang="en-US" dirty="0"/>
              <a:t>Computationally expensive</a:t>
            </a:r>
          </a:p>
          <a:p>
            <a:pPr lvl="1"/>
            <a:r>
              <a:rPr lang="en-US" dirty="0"/>
              <a:t>Packets cross an enterprise switch at many </a:t>
            </a:r>
            <a:r>
              <a:rPr lang="en-US" dirty="0" err="1"/>
              <a:t>Gbs</a:t>
            </a:r>
            <a:r>
              <a:rPr lang="en-US" dirty="0"/>
              <a:t> or even </a:t>
            </a:r>
            <a:r>
              <a:rPr lang="en-US" dirty="0" err="1"/>
              <a:t>Tbs</a:t>
            </a:r>
            <a:endParaRPr lang="en-US" dirty="0"/>
          </a:p>
          <a:p>
            <a:pPr lvl="1"/>
            <a:r>
              <a:rPr lang="en-US" dirty="0"/>
              <a:t>Tracking messages requires specialized computing (ASIC)</a:t>
            </a:r>
          </a:p>
        </p:txBody>
      </p:sp>
      <p:sp>
        <p:nvSpPr>
          <p:cNvPr id="9" name="TextBox 8"/>
          <p:cNvSpPr txBox="1"/>
          <p:nvPr>
            <p:custDataLst>
              <p:tags r:id="rId7"/>
            </p:custDataLst>
          </p:nvPr>
        </p:nvSpPr>
        <p:spPr>
          <a:xfrm>
            <a:off x="3566453" y="6477000"/>
            <a:ext cx="1538947" cy="369332"/>
          </a:xfrm>
          <a:prstGeom prst="rect">
            <a:avLst/>
          </a:prstGeom>
          <a:noFill/>
        </p:spPr>
        <p:txBody>
          <a:bodyPr wrap="none" rtlCol="0">
            <a:spAutoFit/>
          </a:bodyPr>
          <a:lstStyle/>
          <a:p>
            <a:r>
              <a:rPr lang="en-US" dirty="0"/>
              <a:t>Snort practical</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8">
                                            <p:txEl>
                                              <p:pRg st="1" end="1"/>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9"/>
                                        </p:tgtEl>
                                        <p:attrNameLst>
                                          <p:attrName>style.visibility</p:attrName>
                                        </p:attrNameLst>
                                      </p:cBhvr>
                                      <p:to>
                                        <p:strVal val="visible"/>
                                      </p:to>
                                    </p:set>
                                  </p:childTnLst>
                                </p:cTn>
                              </p:par>
                              <p:par>
                                <p:cTn id="141" presetID="6" presetClass="emph" presetSubtype="0" repeatCount="indefinite" fill="hold" grpId="1" nodeType="withEffect">
                                  <p:stCondLst>
                                    <p:cond delay="0"/>
                                  </p:stCondLst>
                                  <p:endCondLst>
                                    <p:cond evt="onNext" delay="0">
                                      <p:tgtEl>
                                        <p:sldTgt/>
                                      </p:tgtEl>
                                    </p:cond>
                                  </p:endCondLst>
                                  <p:childTnLst>
                                    <p:animScale>
                                      <p:cBhvr>
                                        <p:cTn id="142" dur="2000" fill="hold"/>
                                        <p:tgtEl>
                                          <p:spTgt spid="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Summary</a:t>
            </a:r>
          </a:p>
        </p:txBody>
      </p:sp>
      <p:sp>
        <p:nvSpPr>
          <p:cNvPr id="8" name="Content Placeholder 7"/>
          <p:cNvSpPr>
            <a:spLocks noGrp="1"/>
          </p:cNvSpPr>
          <p:nvPr>
            <p:ph idx="1"/>
          </p:nvPr>
        </p:nvSpPr>
        <p:spPr/>
        <p:txBody>
          <a:bodyPr/>
          <a:lstStyle/>
          <a:p>
            <a:r>
              <a:rPr lang="en-US" dirty="0"/>
              <a:t>Host-based vs Network-based</a:t>
            </a:r>
          </a:p>
          <a:p>
            <a:r>
              <a:rPr lang="en-US" dirty="0"/>
              <a:t>Switch-based vs router-based</a:t>
            </a:r>
          </a:p>
          <a:p>
            <a:r>
              <a:rPr lang="en-US" dirty="0"/>
              <a:t>Flow-based vs deep packet inspection</a:t>
            </a:r>
          </a:p>
        </p:txBody>
      </p:sp>
    </p:spTree>
    <p:extLst>
      <p:ext uri="{BB962C8B-B14F-4D97-AF65-F5344CB8AC3E}">
        <p14:creationId xmlns:p14="http://schemas.microsoft.com/office/powerpoint/2010/main" val="15332507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p:cNvSpPr>
            <a:spLocks noGrp="1" noChangeArrowheads="1"/>
          </p:cNvSpPr>
          <p:nvPr>
            <p:ph type="title"/>
            <p:custDataLst>
              <p:tags r:id="rId2"/>
            </p:custDataLst>
          </p:nvPr>
        </p:nvSpPr>
        <p:spPr/>
        <p:txBody>
          <a:bodyPr/>
          <a:lstStyle/>
          <a:p>
            <a:r>
              <a:rPr lang="en-US"/>
              <a:t>Aggregation of Information</a:t>
            </a:r>
          </a:p>
        </p:txBody>
      </p:sp>
      <p:sp>
        <p:nvSpPr>
          <p:cNvPr id="68611" name="Rectangle 3"/>
          <p:cNvSpPr>
            <a:spLocks noGrp="1" noChangeArrowheads="1"/>
          </p:cNvSpPr>
          <p:nvPr>
            <p:ph type="body" idx="1"/>
            <p:custDataLst>
              <p:tags r:id="rId3"/>
            </p:custDataLst>
          </p:nvPr>
        </p:nvSpPr>
        <p:spPr/>
        <p:txBody>
          <a:bodyPr/>
          <a:lstStyle/>
          <a:p>
            <a:pPr>
              <a:lnSpc>
                <a:spcPct val="90000"/>
              </a:lnSpc>
            </a:pPr>
            <a:r>
              <a:rPr lang="en-US" dirty="0"/>
              <a:t>Agents produce information at multiple layers of abstraction</a:t>
            </a:r>
          </a:p>
          <a:p>
            <a:pPr lvl="1">
              <a:lnSpc>
                <a:spcPct val="90000"/>
              </a:lnSpc>
            </a:pPr>
            <a:r>
              <a:rPr lang="en-US" dirty="0"/>
              <a:t>Application-monitoring agents provide one view (usually one line) of an event</a:t>
            </a:r>
          </a:p>
          <a:p>
            <a:pPr lvl="1">
              <a:lnSpc>
                <a:spcPct val="90000"/>
              </a:lnSpc>
            </a:pPr>
            <a:r>
              <a:rPr lang="en-US" dirty="0"/>
              <a:t>System-monitoring agents  provide a different view (usually many lines) of an event</a:t>
            </a:r>
          </a:p>
          <a:p>
            <a:pPr lvl="1">
              <a:lnSpc>
                <a:spcPct val="90000"/>
              </a:lnSpc>
            </a:pPr>
            <a:r>
              <a:rPr lang="en-US" dirty="0"/>
              <a:t>Network-monitoring agents provide yet another view (involving many network packets) of an event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6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76200"/>
            <a:ext cx="8229600" cy="563562"/>
          </a:xfrm>
        </p:spPr>
        <p:txBody>
          <a:bodyPr>
            <a:normAutofit fontScale="90000"/>
          </a:bodyPr>
          <a:lstStyle/>
          <a:p>
            <a:r>
              <a:rPr lang="en-US" dirty="0"/>
              <a:t>Why Aggregation</a:t>
            </a:r>
          </a:p>
        </p:txBody>
      </p:sp>
      <p:sp>
        <p:nvSpPr>
          <p:cNvPr id="3" name="Content Placeholder 2"/>
          <p:cNvSpPr>
            <a:spLocks noGrp="1"/>
          </p:cNvSpPr>
          <p:nvPr>
            <p:ph idx="1"/>
            <p:custDataLst>
              <p:tags r:id="rId3"/>
            </p:custDataLst>
          </p:nvPr>
        </p:nvSpPr>
        <p:spPr/>
        <p:txBody>
          <a:bodyPr>
            <a:normAutofit fontScale="55000" lnSpcReduction="20000"/>
          </a:bodyPr>
          <a:lstStyle/>
          <a:p>
            <a:r>
              <a:rPr lang="en-US" dirty="0"/>
              <a:t>Detect an application</a:t>
            </a:r>
          </a:p>
          <a:p>
            <a:pPr lvl="1"/>
            <a:r>
              <a:rPr lang="en-US" dirty="0"/>
              <a:t>Network-based detection (e.g., of </a:t>
            </a:r>
            <a:r>
              <a:rPr lang="en-US" dirty="0" err="1"/>
              <a:t>skype</a:t>
            </a:r>
            <a:r>
              <a:rPr lang="en-US" dirty="0"/>
              <a:t>) is much easier if there is an agent on the machine</a:t>
            </a:r>
          </a:p>
          <a:p>
            <a:r>
              <a:rPr lang="en-US" dirty="0"/>
              <a:t>Detecting a </a:t>
            </a:r>
            <a:r>
              <a:rPr lang="en-US" dirty="0" err="1"/>
              <a:t>botnet</a:t>
            </a:r>
            <a:endParaRPr lang="en-US" dirty="0"/>
          </a:p>
          <a:p>
            <a:pPr lvl="1"/>
            <a:r>
              <a:rPr lang="en-US" dirty="0"/>
              <a:t>Approach: track IRC commands with network-based IDS. </a:t>
            </a:r>
          </a:p>
          <a:p>
            <a:pPr lvl="1"/>
            <a:r>
              <a:rPr lang="en-US" dirty="0"/>
              <a:t>Determine which application is using IRC with host-based IDS</a:t>
            </a:r>
          </a:p>
          <a:p>
            <a:r>
              <a:rPr lang="en-US" dirty="0"/>
              <a:t>Generally</a:t>
            </a:r>
          </a:p>
          <a:p>
            <a:pPr lvl="1"/>
            <a:r>
              <a:rPr lang="en-US" dirty="0"/>
              <a:t>Detect abnormal network behavior along with abnormal host behavior (e.g., unknown app)</a:t>
            </a:r>
          </a:p>
          <a:p>
            <a:pPr lvl="1"/>
            <a:r>
              <a:rPr lang="en-US" dirty="0"/>
              <a:t>Host IDS allows identification of the APP that is generating the network traffic. If this app has been seen on other hosts, the network behavior on the different hosts can be compared.</a:t>
            </a:r>
          </a:p>
          <a:p>
            <a:r>
              <a:rPr lang="en-US" dirty="0"/>
              <a:t>Two viewpoints increase reliability</a:t>
            </a:r>
          </a:p>
          <a:p>
            <a:pPr lvl="1"/>
            <a:r>
              <a:rPr lang="en-US" dirty="0"/>
              <a:t>Network-based IDS cannot be disabled by infiltrating a host</a:t>
            </a:r>
          </a:p>
          <a:p>
            <a:pPr lvl="1"/>
            <a:r>
              <a:rPr lang="en-US" dirty="0"/>
              <a:t>Host-based IDS has excellent view into the machine, but is not as reliable</a:t>
            </a:r>
          </a:p>
          <a:p>
            <a:r>
              <a:rPr lang="en-US" dirty="0"/>
              <a:t>Also, aggregation of data about different sources</a:t>
            </a:r>
          </a:p>
          <a:p>
            <a:pPr lvl="1"/>
            <a:r>
              <a:rPr lang="en-US" dirty="0"/>
              <a:t>It is easier to collect network data about multiple hosts than to collect data from multiple host-based IDS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Rectangle 2"/>
          <p:cNvSpPr>
            <a:spLocks noGrp="1" noChangeArrowheads="1"/>
          </p:cNvSpPr>
          <p:nvPr>
            <p:ph type="title"/>
            <p:custDataLst>
              <p:tags r:id="rId2"/>
            </p:custDataLst>
          </p:nvPr>
        </p:nvSpPr>
        <p:spPr/>
        <p:txBody>
          <a:bodyPr/>
          <a:lstStyle/>
          <a:p>
            <a:r>
              <a:rPr lang="en-US"/>
              <a:t>Director</a:t>
            </a:r>
          </a:p>
        </p:txBody>
      </p:sp>
      <p:sp>
        <p:nvSpPr>
          <p:cNvPr id="69635" name="Rectangle 3"/>
          <p:cNvSpPr>
            <a:spLocks noGrp="1" noChangeArrowheads="1"/>
          </p:cNvSpPr>
          <p:nvPr>
            <p:ph type="body" idx="1"/>
            <p:custDataLst>
              <p:tags r:id="rId3"/>
            </p:custDataLst>
          </p:nvPr>
        </p:nvSpPr>
        <p:spPr/>
        <p:txBody>
          <a:bodyPr/>
          <a:lstStyle/>
          <a:p>
            <a:r>
              <a:rPr lang="en-US" sz="2800"/>
              <a:t>Reduces information from agents</a:t>
            </a:r>
          </a:p>
          <a:p>
            <a:pPr lvl="1"/>
            <a:r>
              <a:rPr lang="en-US" sz="2400"/>
              <a:t>Eliminates unnecessary, redundant records</a:t>
            </a:r>
          </a:p>
          <a:p>
            <a:r>
              <a:rPr lang="en-US" sz="2800"/>
              <a:t>Analyzes remaining information to determine if attack under way</a:t>
            </a:r>
          </a:p>
          <a:p>
            <a:pPr lvl="1"/>
            <a:r>
              <a:rPr lang="en-US" sz="2400"/>
              <a:t>Analysis engine can use a number of techniques, discussed before, to do this</a:t>
            </a:r>
          </a:p>
          <a:p>
            <a:r>
              <a:rPr lang="en-US" sz="2800"/>
              <a:t>Usually run on separate system</a:t>
            </a:r>
          </a:p>
          <a:p>
            <a:pPr lvl="1"/>
            <a:r>
              <a:rPr lang="en-US" sz="2400"/>
              <a:t>Does not impact performance of monitored systems</a:t>
            </a:r>
          </a:p>
          <a:p>
            <a:pPr lvl="1"/>
            <a:r>
              <a:rPr lang="en-US" sz="2400"/>
              <a:t>Rules, profiles not available to ordinary users</a:t>
            </a:r>
          </a:p>
        </p:txBody>
      </p: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Rectangle 2"/>
          <p:cNvSpPr>
            <a:spLocks noGrp="1" noChangeArrowheads="1"/>
          </p:cNvSpPr>
          <p:nvPr>
            <p:ph type="title"/>
            <p:custDataLst>
              <p:tags r:id="rId2"/>
            </p:custDataLst>
          </p:nvPr>
        </p:nvSpPr>
        <p:spPr/>
        <p:txBody>
          <a:bodyPr/>
          <a:lstStyle/>
          <a:p>
            <a:r>
              <a:rPr lang="en-US"/>
              <a:t>Example</a:t>
            </a:r>
          </a:p>
        </p:txBody>
      </p:sp>
      <p:sp>
        <p:nvSpPr>
          <p:cNvPr id="70660" name="Rectangle 4"/>
          <p:cNvSpPr>
            <a:spLocks noGrp="1" noChangeArrowheads="1"/>
          </p:cNvSpPr>
          <p:nvPr>
            <p:ph type="body" idx="1"/>
            <p:custDataLst>
              <p:tags r:id="rId3"/>
            </p:custDataLst>
          </p:nvPr>
        </p:nvSpPr>
        <p:spPr/>
        <p:txBody>
          <a:bodyPr>
            <a:normAutofit fontScale="92500" lnSpcReduction="20000"/>
          </a:bodyPr>
          <a:lstStyle/>
          <a:p>
            <a:pPr>
              <a:lnSpc>
                <a:spcPct val="90000"/>
              </a:lnSpc>
            </a:pPr>
            <a:r>
              <a:rPr lang="en-US" dirty="0"/>
              <a:t>Jane logs in to perform system maintenance during the day</a:t>
            </a:r>
          </a:p>
          <a:p>
            <a:pPr>
              <a:lnSpc>
                <a:spcPct val="90000"/>
              </a:lnSpc>
            </a:pPr>
            <a:r>
              <a:rPr lang="en-US" dirty="0"/>
              <a:t>She logs in at night to write reports</a:t>
            </a:r>
          </a:p>
          <a:p>
            <a:pPr>
              <a:lnSpc>
                <a:spcPct val="90000"/>
              </a:lnSpc>
            </a:pPr>
            <a:r>
              <a:rPr lang="en-US" dirty="0"/>
              <a:t>One night she begins recompiling the kernel</a:t>
            </a:r>
          </a:p>
          <a:p>
            <a:pPr>
              <a:lnSpc>
                <a:spcPct val="90000"/>
              </a:lnSpc>
            </a:pPr>
            <a:r>
              <a:rPr lang="en-US" dirty="0"/>
              <a:t>Agent #1 reports logins and logouts</a:t>
            </a:r>
          </a:p>
          <a:p>
            <a:pPr>
              <a:lnSpc>
                <a:spcPct val="90000"/>
              </a:lnSpc>
            </a:pPr>
            <a:r>
              <a:rPr lang="en-US" dirty="0"/>
              <a:t>Agent #2 reports commands executed</a:t>
            </a:r>
          </a:p>
          <a:p>
            <a:pPr lvl="1">
              <a:lnSpc>
                <a:spcPct val="90000"/>
              </a:lnSpc>
            </a:pPr>
            <a:r>
              <a:rPr lang="en-US" dirty="0"/>
              <a:t>Neither agent spots discrepancy</a:t>
            </a:r>
          </a:p>
          <a:p>
            <a:pPr lvl="1">
              <a:lnSpc>
                <a:spcPct val="90000"/>
              </a:lnSpc>
            </a:pPr>
            <a:r>
              <a:rPr lang="en-US" dirty="0"/>
              <a:t>Director correlates log, spots it at once</a:t>
            </a:r>
          </a:p>
          <a:p>
            <a:pPr lvl="1">
              <a:lnSpc>
                <a:spcPct val="90000"/>
              </a:lnSpc>
            </a:pPr>
            <a:r>
              <a:rPr lang="en-US" dirty="0"/>
              <a:t>But it can be difficult to develop general methods to detect this type of discrepancy</a:t>
            </a:r>
          </a:p>
          <a:p>
            <a:pPr lvl="2">
              <a:lnSpc>
                <a:spcPct val="90000"/>
              </a:lnSpc>
            </a:pPr>
            <a:r>
              <a:rPr lang="en-US" dirty="0"/>
              <a:t>E.g., to detect that Jane’s day time activity can be classified as system maintenance and to classify that night time is something different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6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66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66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66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066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066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066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066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Rectangle 2"/>
          <p:cNvSpPr>
            <a:spLocks noGrp="1" noChangeArrowheads="1"/>
          </p:cNvSpPr>
          <p:nvPr>
            <p:ph type="title"/>
            <p:custDataLst>
              <p:tags r:id="rId2"/>
            </p:custDataLst>
          </p:nvPr>
        </p:nvSpPr>
        <p:spPr/>
        <p:txBody>
          <a:bodyPr/>
          <a:lstStyle/>
          <a:p>
            <a:r>
              <a:rPr lang="en-US"/>
              <a:t>Adaptive Directors</a:t>
            </a:r>
          </a:p>
        </p:txBody>
      </p:sp>
      <p:sp>
        <p:nvSpPr>
          <p:cNvPr id="71683" name="Rectangle 3"/>
          <p:cNvSpPr>
            <a:spLocks noGrp="1" noChangeArrowheads="1"/>
          </p:cNvSpPr>
          <p:nvPr>
            <p:ph type="body" idx="1"/>
            <p:custDataLst>
              <p:tags r:id="rId3"/>
            </p:custDataLst>
          </p:nvPr>
        </p:nvSpPr>
        <p:spPr/>
        <p:txBody>
          <a:bodyPr>
            <a:normAutofit fontScale="77500" lnSpcReduction="20000"/>
          </a:bodyPr>
          <a:lstStyle/>
          <a:p>
            <a:pPr>
              <a:lnSpc>
                <a:spcPct val="90000"/>
              </a:lnSpc>
            </a:pPr>
            <a:r>
              <a:rPr lang="en-US" dirty="0"/>
              <a:t>Modify profiles, rule sets to adapt their analysis to changes in system</a:t>
            </a:r>
          </a:p>
          <a:p>
            <a:pPr lvl="1">
              <a:lnSpc>
                <a:spcPct val="90000"/>
              </a:lnSpc>
            </a:pPr>
            <a:r>
              <a:rPr lang="en-US" dirty="0"/>
              <a:t>Usually use machine learning or planning to determine how to do this</a:t>
            </a:r>
          </a:p>
          <a:p>
            <a:pPr>
              <a:lnSpc>
                <a:spcPct val="90000"/>
              </a:lnSpc>
            </a:pPr>
            <a:r>
              <a:rPr lang="en-US" dirty="0"/>
              <a:t>Example: use neural nets to analyze logs</a:t>
            </a:r>
          </a:p>
          <a:p>
            <a:pPr lvl="1">
              <a:lnSpc>
                <a:spcPct val="90000"/>
              </a:lnSpc>
            </a:pPr>
            <a:r>
              <a:rPr lang="en-US" dirty="0"/>
              <a:t>Network adapted to users’ behavior over time</a:t>
            </a:r>
          </a:p>
          <a:p>
            <a:pPr lvl="1">
              <a:lnSpc>
                <a:spcPct val="90000"/>
              </a:lnSpc>
            </a:pPr>
            <a:r>
              <a:rPr lang="en-US" dirty="0"/>
              <a:t>Used learning techniques to improve classification of events as anomalous</a:t>
            </a:r>
          </a:p>
          <a:p>
            <a:pPr lvl="2">
              <a:lnSpc>
                <a:spcPct val="90000"/>
              </a:lnSpc>
            </a:pPr>
            <a:r>
              <a:rPr lang="en-US" dirty="0"/>
              <a:t>Reduced number of false alarms</a:t>
            </a:r>
          </a:p>
          <a:p>
            <a:pPr>
              <a:lnSpc>
                <a:spcPct val="90000"/>
              </a:lnSpc>
            </a:pPr>
            <a:r>
              <a:rPr lang="en-US" dirty="0"/>
              <a:t>Supervised vs. unsupervised machine learning</a:t>
            </a:r>
          </a:p>
          <a:p>
            <a:pPr lvl="1">
              <a:lnSpc>
                <a:spcPct val="90000"/>
              </a:lnSpc>
            </a:pPr>
            <a:r>
              <a:rPr lang="en-US" dirty="0"/>
              <a:t>Supervised ML means that you start with training data where you know good and bad. Then train a system to detect good and bad</a:t>
            </a:r>
          </a:p>
          <a:p>
            <a:pPr lvl="1">
              <a:lnSpc>
                <a:spcPct val="90000"/>
              </a:lnSpc>
            </a:pPr>
            <a:r>
              <a:rPr lang="en-US" dirty="0"/>
              <a:t>Unsupervised ML means that you can train a system to detect bad from good without training data</a:t>
            </a:r>
          </a:p>
          <a:p>
            <a:pPr lvl="2">
              <a:lnSpc>
                <a:spcPct val="90000"/>
              </a:lnSpc>
            </a:pPr>
            <a:r>
              <a:rPr lang="en-US" dirty="0"/>
              <a:t>This is very difficult</a:t>
            </a:r>
          </a:p>
          <a:p>
            <a:pPr lvl="1">
              <a:lnSpc>
                <a:spcPct val="90000"/>
              </a:lnSpc>
            </a:pPr>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6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6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6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6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6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68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168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16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Rectangle 2"/>
          <p:cNvSpPr>
            <a:spLocks noGrp="1" noChangeArrowheads="1"/>
          </p:cNvSpPr>
          <p:nvPr>
            <p:ph type="title"/>
            <p:custDataLst>
              <p:tags r:id="rId2"/>
            </p:custDataLst>
          </p:nvPr>
        </p:nvSpPr>
        <p:spPr/>
        <p:txBody>
          <a:bodyPr/>
          <a:lstStyle/>
          <a:p>
            <a:r>
              <a:rPr lang="en-US"/>
              <a:t>Notifier</a:t>
            </a:r>
          </a:p>
        </p:txBody>
      </p:sp>
      <p:sp>
        <p:nvSpPr>
          <p:cNvPr id="72707" name="Rectangle 3"/>
          <p:cNvSpPr>
            <a:spLocks noGrp="1" noChangeArrowheads="1"/>
          </p:cNvSpPr>
          <p:nvPr>
            <p:ph type="body" idx="1"/>
            <p:custDataLst>
              <p:tags r:id="rId3"/>
            </p:custDataLst>
          </p:nvPr>
        </p:nvSpPr>
        <p:spPr/>
        <p:txBody>
          <a:bodyPr>
            <a:normAutofit fontScale="85000" lnSpcReduction="20000"/>
          </a:bodyPr>
          <a:lstStyle/>
          <a:p>
            <a:r>
              <a:rPr lang="en-US" dirty="0"/>
              <a:t>Accepts information from director</a:t>
            </a:r>
          </a:p>
          <a:p>
            <a:r>
              <a:rPr lang="en-US" dirty="0"/>
              <a:t>Takes appropriate action</a:t>
            </a:r>
          </a:p>
          <a:p>
            <a:pPr lvl="1"/>
            <a:r>
              <a:rPr lang="en-US" dirty="0"/>
              <a:t>Notify system security officer</a:t>
            </a:r>
          </a:p>
          <a:p>
            <a:pPr lvl="2"/>
            <a:r>
              <a:rPr lang="en-US" dirty="0"/>
              <a:t>Recall that OSSIM allows you to enter your email address to get email alerts</a:t>
            </a:r>
          </a:p>
          <a:p>
            <a:pPr lvl="1"/>
            <a:r>
              <a:rPr lang="en-US" dirty="0"/>
              <a:t>Respond to attack. Ideally, stop the attack</a:t>
            </a:r>
          </a:p>
          <a:p>
            <a:pPr lvl="2"/>
            <a:r>
              <a:rPr lang="en-US" dirty="0"/>
              <a:t>IPS (intrusion prevention system)</a:t>
            </a:r>
          </a:p>
          <a:p>
            <a:r>
              <a:rPr lang="en-US" dirty="0"/>
              <a:t>Often GUIs</a:t>
            </a:r>
          </a:p>
          <a:p>
            <a:pPr lvl="1"/>
            <a:r>
              <a:rPr lang="en-US" dirty="0"/>
              <a:t>Well-designed ones use visualization to convey information</a:t>
            </a:r>
          </a:p>
          <a:p>
            <a:r>
              <a:rPr lang="en-US" dirty="0"/>
              <a:t>Could send alerts to SIEM or the </a:t>
            </a:r>
            <a:r>
              <a:rPr lang="en-US" dirty="0" err="1"/>
              <a:t>Notifier</a:t>
            </a:r>
            <a:r>
              <a:rPr lang="en-US" dirty="0"/>
              <a:t> could be the SIEM</a:t>
            </a:r>
          </a:p>
          <a:p>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7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7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7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7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27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270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270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27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2"/>
            </p:custDataLst>
          </p:nvPr>
        </p:nvSpPr>
        <p:spPr>
          <a:xfrm>
            <a:off x="457200" y="152400"/>
            <a:ext cx="8229600" cy="715962"/>
          </a:xfrm>
        </p:spPr>
        <p:txBody>
          <a:bodyPr>
            <a:normAutofit fontScale="90000"/>
          </a:bodyPr>
          <a:lstStyle/>
          <a:p>
            <a:r>
              <a:rPr lang="en-US" dirty="0"/>
              <a:t>LAN-based IPS/IDS</a:t>
            </a:r>
          </a:p>
        </p:txBody>
      </p:sp>
      <p:sp>
        <p:nvSpPr>
          <p:cNvPr id="11" name="Content Placeholder 10"/>
          <p:cNvSpPr>
            <a:spLocks noGrp="1"/>
          </p:cNvSpPr>
          <p:nvPr>
            <p:ph sz="half" idx="2"/>
            <p:custDataLst>
              <p:tags r:id="rId3"/>
            </p:custDataLst>
          </p:nvPr>
        </p:nvSpPr>
        <p:spPr>
          <a:xfrm>
            <a:off x="4648200" y="914400"/>
            <a:ext cx="4343400" cy="5791200"/>
          </a:xfrm>
        </p:spPr>
        <p:txBody>
          <a:bodyPr>
            <a:normAutofit fontScale="62500" lnSpcReduction="20000"/>
          </a:bodyPr>
          <a:lstStyle/>
          <a:p>
            <a:r>
              <a:rPr lang="en-US" dirty="0"/>
              <a:t>Switch-based </a:t>
            </a:r>
          </a:p>
          <a:p>
            <a:r>
              <a:rPr lang="en-US" dirty="0"/>
              <a:t>ASICs</a:t>
            </a:r>
          </a:p>
          <a:p>
            <a:pPr lvl="1"/>
            <a:r>
              <a:rPr lang="en-US" dirty="0"/>
              <a:t>high throughput</a:t>
            </a:r>
          </a:p>
          <a:p>
            <a:pPr lvl="1"/>
            <a:r>
              <a:rPr lang="en-US" dirty="0"/>
              <a:t>Deep packet inspection</a:t>
            </a:r>
          </a:p>
          <a:p>
            <a:pPr lvl="1"/>
            <a:r>
              <a:rPr lang="en-US" dirty="0"/>
              <a:t>Message reconstruction</a:t>
            </a:r>
          </a:p>
          <a:p>
            <a:pPr lvl="1"/>
            <a:r>
              <a:rPr lang="en-US" dirty="0"/>
              <a:t>Specialized regular expression checking (checking for patterns)</a:t>
            </a:r>
          </a:p>
          <a:p>
            <a:pPr lvl="2"/>
            <a:r>
              <a:rPr lang="en-US" dirty="0"/>
              <a:t>Check for .*45*27.*, where. * is any string</a:t>
            </a:r>
          </a:p>
          <a:p>
            <a:pPr lvl="2"/>
            <a:r>
              <a:rPr lang="en-US" dirty="0"/>
              <a:t>Difficult. Once a 0x45 is detected, some state is saved. This state needs to be saved for a long time (e.g., until the end of the message)</a:t>
            </a:r>
          </a:p>
          <a:p>
            <a:pPr lvl="2"/>
            <a:r>
              <a:rPr lang="en-US" dirty="0"/>
              <a:t>A packet can partially match many patterns at the same time (causing the pattern matcher to be overwhelmed)</a:t>
            </a:r>
          </a:p>
          <a:p>
            <a:r>
              <a:rPr lang="en-US" dirty="0"/>
              <a:t>Centralized director-</a:t>
            </a:r>
            <a:r>
              <a:rPr lang="en-US" dirty="0" err="1"/>
              <a:t>notifier</a:t>
            </a:r>
            <a:r>
              <a:rPr lang="en-US" dirty="0"/>
              <a:t> (</a:t>
            </a:r>
            <a:r>
              <a:rPr lang="en-US" dirty="0" err="1"/>
              <a:t>LANsight</a:t>
            </a:r>
            <a:r>
              <a:rPr lang="en-US" dirty="0"/>
              <a:t>)</a:t>
            </a:r>
          </a:p>
          <a:p>
            <a:r>
              <a:rPr lang="en-US" dirty="0"/>
              <a:t>Identity-based</a:t>
            </a:r>
          </a:p>
          <a:p>
            <a:pPr lvl="1"/>
            <a:r>
              <a:rPr lang="en-US" dirty="0"/>
              <a:t>User logs in, so the user is known</a:t>
            </a:r>
          </a:p>
          <a:p>
            <a:pPr lvl="1"/>
            <a:r>
              <a:rPr lang="en-US" dirty="0"/>
              <a:t>Network-based access control based on user</a:t>
            </a:r>
          </a:p>
          <a:p>
            <a:pPr lvl="2"/>
            <a:r>
              <a:rPr lang="en-US" dirty="0"/>
              <a:t>Which user can access which systems</a:t>
            </a:r>
          </a:p>
          <a:p>
            <a:pPr lvl="1"/>
            <a:r>
              <a:rPr lang="en-US" dirty="0"/>
              <a:t>Identity-based IPS/IDS</a:t>
            </a:r>
          </a:p>
          <a:p>
            <a:pPr lvl="2"/>
            <a:r>
              <a:rPr lang="en-US" dirty="0"/>
              <a:t>A profile (i.e., counts and thresholds) for each user</a:t>
            </a:r>
          </a:p>
        </p:txBody>
      </p:sp>
      <p:pic>
        <p:nvPicPr>
          <p:cNvPr id="79874" name="Picture 2" descr="https://encrypted-tbn0.gstatic.com/images?q=tbn:ANd9GcROVP1hmB07IBkvOYJMzP_QlzGqKh0-2p91OQYiBVqsMBzv5ZQv"/>
          <p:cNvPicPr>
            <a:picLocks noChangeAspect="1" noChangeArrowheads="1"/>
          </p:cNvPicPr>
          <p:nvPr>
            <p:custDataLst>
              <p:tags r:id="rId4"/>
            </p:custDataLst>
          </p:nvPr>
        </p:nvPicPr>
        <p:blipFill>
          <a:blip r:embed="rId6" cstate="print"/>
          <a:srcRect/>
          <a:stretch>
            <a:fillRect/>
          </a:stretch>
        </p:blipFill>
        <p:spPr bwMode="auto">
          <a:xfrm>
            <a:off x="0" y="1905000"/>
            <a:ext cx="4610100" cy="4468564"/>
          </a:xfrm>
          <a:prstGeom prst="rect">
            <a:avLst/>
          </a:prstGeom>
          <a:noFill/>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Rectangle 2"/>
          <p:cNvSpPr>
            <a:spLocks noGrp="1" noChangeArrowheads="1"/>
          </p:cNvSpPr>
          <p:nvPr>
            <p:ph type="title"/>
            <p:custDataLst>
              <p:tags r:id="rId2"/>
            </p:custDataLst>
          </p:nvPr>
        </p:nvSpPr>
        <p:spPr>
          <a:xfrm>
            <a:off x="685800" y="0"/>
            <a:ext cx="7772400" cy="609600"/>
          </a:xfrm>
        </p:spPr>
        <p:txBody>
          <a:bodyPr>
            <a:normAutofit fontScale="90000"/>
          </a:bodyPr>
          <a:lstStyle/>
          <a:p>
            <a:r>
              <a:rPr lang="en-US" dirty="0" err="1"/>
              <a:t>GrIDS</a:t>
            </a:r>
            <a:r>
              <a:rPr lang="en-US" dirty="0"/>
              <a:t> GUI</a:t>
            </a:r>
          </a:p>
        </p:txBody>
      </p:sp>
      <p:pic>
        <p:nvPicPr>
          <p:cNvPr id="73734" name="Picture 6"/>
          <p:cNvPicPr>
            <a:picLocks noChangeAspect="1" noChangeArrowheads="1"/>
          </p:cNvPicPr>
          <p:nvPr>
            <p:custDataLst>
              <p:tags r:id="rId3"/>
            </p:custDataLst>
          </p:nvPr>
        </p:nvPicPr>
        <p:blipFill>
          <a:blip r:embed="rId6" cstate="print"/>
          <a:srcRect/>
          <a:stretch>
            <a:fillRect/>
          </a:stretch>
        </p:blipFill>
        <p:spPr bwMode="auto">
          <a:xfrm>
            <a:off x="990600" y="762000"/>
            <a:ext cx="6934200" cy="2141538"/>
          </a:xfrm>
          <a:prstGeom prst="rect">
            <a:avLst/>
          </a:prstGeom>
          <a:noFill/>
          <a:ln w="9525">
            <a:noFill/>
            <a:miter lim="800000"/>
            <a:headEnd/>
            <a:tailEnd/>
          </a:ln>
          <a:effectLst/>
        </p:spPr>
      </p:pic>
      <p:sp>
        <p:nvSpPr>
          <p:cNvPr id="73736" name="Rectangle 8"/>
          <p:cNvSpPr>
            <a:spLocks noGrp="1" noChangeArrowheads="1"/>
          </p:cNvSpPr>
          <p:nvPr>
            <p:ph type="body" sz="half" idx="2"/>
            <p:custDataLst>
              <p:tags r:id="rId4"/>
            </p:custDataLst>
          </p:nvPr>
        </p:nvSpPr>
        <p:spPr>
          <a:xfrm>
            <a:off x="685800" y="2819400"/>
            <a:ext cx="7772400" cy="3048000"/>
          </a:xfrm>
        </p:spPr>
        <p:txBody>
          <a:bodyPr>
            <a:normAutofit fontScale="55000" lnSpcReduction="20000"/>
          </a:bodyPr>
          <a:lstStyle/>
          <a:p>
            <a:r>
              <a:rPr lang="en-US" sz="2800" dirty="0" err="1"/>
              <a:t>GrIDS</a:t>
            </a:r>
            <a:r>
              <a:rPr lang="en-US" sz="2800" dirty="0"/>
              <a:t> interface showing the progress of a worm as it spreads through network</a:t>
            </a:r>
          </a:p>
          <a:p>
            <a:r>
              <a:rPr lang="en-US" sz="2800" dirty="0"/>
              <a:t>Left is early in spread</a:t>
            </a:r>
          </a:p>
          <a:p>
            <a:r>
              <a:rPr lang="en-US" sz="2800" dirty="0"/>
              <a:t>Right is later on</a:t>
            </a:r>
          </a:p>
          <a:p>
            <a:r>
              <a:rPr lang="en-US" sz="2800" dirty="0"/>
              <a:t>How</a:t>
            </a:r>
          </a:p>
          <a:p>
            <a:pPr lvl="1"/>
            <a:r>
              <a:rPr lang="en-US" sz="2400" dirty="0"/>
              <a:t>Record which hosts communicate</a:t>
            </a:r>
          </a:p>
          <a:p>
            <a:pPr lvl="1"/>
            <a:r>
              <a:rPr lang="en-US" sz="2400" dirty="0"/>
              <a:t>Record which hosts are doing something abnormal</a:t>
            </a:r>
          </a:p>
          <a:p>
            <a:pPr lvl="1"/>
            <a:r>
              <a:rPr lang="en-US" sz="2400" dirty="0"/>
              <a:t>Detecting that many of the hosts that are doing something abnormal also have communicated, strengthens the assumption that the abnormal behavior is related to an attack (which is spreading)</a:t>
            </a:r>
          </a:p>
          <a:p>
            <a:pPr lvl="1"/>
            <a:r>
              <a:rPr lang="en-US" sz="2400" dirty="0"/>
              <a:t>Using these two factors reduces the false alarm probability as compared to detecting the abnormality alone</a:t>
            </a:r>
          </a:p>
          <a:p>
            <a:pPr lvl="1"/>
            <a:endParaRPr lang="en-US" sz="2400" dirty="0"/>
          </a:p>
          <a:p>
            <a:r>
              <a:rPr lang="en-US" dirty="0"/>
              <a:t>Designer/first author of </a:t>
            </a:r>
            <a:r>
              <a:rPr lang="en-US" dirty="0" err="1"/>
              <a:t>GrIDS</a:t>
            </a:r>
            <a:r>
              <a:rPr lang="en-US" dirty="0"/>
              <a:t> is chief engineer at </a:t>
            </a:r>
            <a:r>
              <a:rPr lang="en-US" dirty="0" err="1"/>
              <a:t>FireEye</a:t>
            </a:r>
            <a:r>
              <a:rPr lang="en-US" dirty="0"/>
              <a:t> and was chief engineering at Nevis (previous slide)</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7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73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73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73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73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373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373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373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custDataLst>
              <p:tags r:id="rId2"/>
            </p:custDataLst>
          </p:nvPr>
        </p:nvSpPr>
        <p:spPr>
          <a:xfrm>
            <a:off x="381000" y="0"/>
            <a:ext cx="8229600" cy="563562"/>
          </a:xfrm>
        </p:spPr>
        <p:txBody>
          <a:bodyPr>
            <a:normAutofit fontScale="90000"/>
          </a:bodyPr>
          <a:lstStyle/>
          <a:p>
            <a:r>
              <a:rPr lang="en-US" dirty="0"/>
              <a:t>Key Point</a:t>
            </a:r>
          </a:p>
        </p:txBody>
      </p:sp>
      <p:sp>
        <p:nvSpPr>
          <p:cNvPr id="13315" name="Rectangle 3"/>
          <p:cNvSpPr>
            <a:spLocks noGrp="1" noChangeArrowheads="1"/>
          </p:cNvSpPr>
          <p:nvPr>
            <p:ph type="body" idx="1"/>
            <p:custDataLst>
              <p:tags r:id="rId3"/>
            </p:custDataLst>
          </p:nvPr>
        </p:nvSpPr>
        <p:spPr>
          <a:xfrm>
            <a:off x="457200" y="609600"/>
            <a:ext cx="8229600" cy="5105400"/>
          </a:xfrm>
        </p:spPr>
        <p:txBody>
          <a:bodyPr>
            <a:normAutofit fontScale="62500" lnSpcReduction="20000"/>
          </a:bodyPr>
          <a:lstStyle/>
          <a:p>
            <a:r>
              <a:rPr lang="en-US" i="1" dirty="0" err="1"/>
              <a:t>Rootkit</a:t>
            </a:r>
            <a:r>
              <a:rPr lang="en-US" dirty="0"/>
              <a:t> does </a:t>
            </a:r>
            <a:r>
              <a:rPr lang="en-US" i="1" dirty="0"/>
              <a:t>not</a:t>
            </a:r>
            <a:r>
              <a:rPr lang="en-US" dirty="0"/>
              <a:t> alter kernel or file structures to conceal files, processes, and network connections</a:t>
            </a:r>
          </a:p>
          <a:p>
            <a:pPr lvl="1"/>
            <a:r>
              <a:rPr lang="en-US" dirty="0"/>
              <a:t>It alters the programs or system calls that </a:t>
            </a:r>
            <a:r>
              <a:rPr lang="en-US" i="1" dirty="0"/>
              <a:t>interpret</a:t>
            </a:r>
            <a:r>
              <a:rPr lang="en-US" dirty="0"/>
              <a:t> those structures</a:t>
            </a:r>
          </a:p>
          <a:p>
            <a:pPr lvl="1"/>
            <a:r>
              <a:rPr lang="en-US" dirty="0"/>
              <a:t>Find some entry point for interpretation that </a:t>
            </a:r>
            <a:r>
              <a:rPr lang="en-US" i="1" dirty="0" err="1"/>
              <a:t>rootkit</a:t>
            </a:r>
            <a:r>
              <a:rPr lang="en-US" dirty="0"/>
              <a:t> did not alter</a:t>
            </a:r>
          </a:p>
          <a:p>
            <a:pPr lvl="1"/>
            <a:r>
              <a:rPr lang="en-US" dirty="0"/>
              <a:t>The inconsistency is an anomaly (violates #3 – e.g., </a:t>
            </a:r>
            <a:r>
              <a:rPr lang="en-US" dirty="0" err="1"/>
              <a:t>dirdump</a:t>
            </a:r>
            <a:r>
              <a:rPr lang="en-US" dirty="0"/>
              <a:t> and </a:t>
            </a:r>
            <a:r>
              <a:rPr lang="en-US" dirty="0" err="1"/>
              <a:t>ls</a:t>
            </a:r>
            <a:r>
              <a:rPr lang="en-US" dirty="0"/>
              <a:t> give consistent results )</a:t>
            </a:r>
          </a:p>
          <a:p>
            <a:r>
              <a:rPr lang="en-US" dirty="0"/>
              <a:t>Maybe not so easy to detect</a:t>
            </a:r>
          </a:p>
          <a:p>
            <a:pPr lvl="1"/>
            <a:r>
              <a:rPr lang="en-US" dirty="0"/>
              <a:t>Kernel modules are nearly the same as modifying the kernel</a:t>
            </a:r>
          </a:p>
          <a:p>
            <a:pPr lvl="1"/>
            <a:r>
              <a:rPr lang="en-US" dirty="0"/>
              <a:t>Any detection method the defender can devise, the attacker can avoid</a:t>
            </a:r>
          </a:p>
          <a:p>
            <a:r>
              <a:rPr lang="en-US" dirty="0"/>
              <a:t>Compute time detection</a:t>
            </a:r>
          </a:p>
          <a:p>
            <a:pPr lvl="1"/>
            <a:r>
              <a:rPr lang="en-US" dirty="0"/>
              <a:t>The kernel tracks the compute time used by a process</a:t>
            </a:r>
          </a:p>
          <a:p>
            <a:pPr lvl="1"/>
            <a:r>
              <a:rPr lang="en-US" dirty="0"/>
              <a:t>The compute time used by all the processes in 10 seconds must add to 10 seconds</a:t>
            </a:r>
          </a:p>
          <a:p>
            <a:pPr lvl="1"/>
            <a:r>
              <a:rPr lang="en-US" dirty="0"/>
              <a:t>If not, then the accounting is wrong and the system has been infiltrated</a:t>
            </a:r>
          </a:p>
          <a:p>
            <a:pPr lvl="1"/>
            <a:r>
              <a:rPr lang="en-US" dirty="0"/>
              <a:t>The attacker could changed the system so that the accounting sums correctly, but still does not report time used by the attack programs</a:t>
            </a:r>
          </a:p>
          <a:p>
            <a:pPr lvl="2"/>
            <a:r>
              <a:rPr lang="en-US" dirty="0"/>
              <a:t>The defender could have a program that takes a know amount of compute time to complete. If the modified kernel does not give the correct time, then the system is infiltrated</a:t>
            </a:r>
          </a:p>
          <a:p>
            <a:pPr lvl="1"/>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31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31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31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31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31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31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31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custDataLst>
              <p:tags r:id="rId2"/>
            </p:custDataLst>
          </p:nvPr>
        </p:nvSpPr>
        <p:spPr/>
        <p:txBody>
          <a:bodyPr/>
          <a:lstStyle/>
          <a:p>
            <a:r>
              <a:rPr lang="en-US"/>
              <a:t>Other Examples</a:t>
            </a:r>
          </a:p>
        </p:txBody>
      </p:sp>
      <p:sp>
        <p:nvSpPr>
          <p:cNvPr id="74755" name="Rectangle 3"/>
          <p:cNvSpPr>
            <a:spLocks noGrp="1" noChangeArrowheads="1"/>
          </p:cNvSpPr>
          <p:nvPr>
            <p:ph type="body" idx="1"/>
            <p:custDataLst>
              <p:tags r:id="rId3"/>
            </p:custDataLst>
          </p:nvPr>
        </p:nvSpPr>
        <p:spPr/>
        <p:txBody>
          <a:bodyPr>
            <a:normAutofit/>
          </a:bodyPr>
          <a:lstStyle/>
          <a:p>
            <a:pPr>
              <a:lnSpc>
                <a:spcPct val="90000"/>
              </a:lnSpc>
            </a:pPr>
            <a:r>
              <a:rPr lang="en-US" dirty="0"/>
              <a:t>Courtney detected SATAN attacks</a:t>
            </a:r>
          </a:p>
          <a:p>
            <a:pPr lvl="1">
              <a:lnSpc>
                <a:spcPct val="90000"/>
              </a:lnSpc>
            </a:pPr>
            <a:r>
              <a:rPr lang="en-US" dirty="0"/>
              <a:t>Added notification to system log</a:t>
            </a:r>
          </a:p>
          <a:p>
            <a:pPr lvl="1">
              <a:lnSpc>
                <a:spcPct val="90000"/>
              </a:lnSpc>
            </a:pPr>
            <a:r>
              <a:rPr lang="en-US" dirty="0"/>
              <a:t>Could be configured to send email or </a:t>
            </a:r>
            <a:r>
              <a:rPr lang="en-US" b="1" dirty="0"/>
              <a:t>paging message </a:t>
            </a:r>
            <a:r>
              <a:rPr lang="en-US" dirty="0"/>
              <a:t>to system administrator</a:t>
            </a:r>
          </a:p>
          <a:p>
            <a:pPr>
              <a:lnSpc>
                <a:spcPct val="90000"/>
              </a:lnSpc>
            </a:pPr>
            <a:r>
              <a:rPr lang="en-US" dirty="0"/>
              <a:t>IDIP protocol coordinates </a:t>
            </a:r>
            <a:r>
              <a:rPr lang="en-US" dirty="0" err="1"/>
              <a:t>IDSes</a:t>
            </a:r>
            <a:r>
              <a:rPr lang="en-US" dirty="0"/>
              <a:t> to respond to attack</a:t>
            </a:r>
          </a:p>
          <a:p>
            <a:pPr lvl="1">
              <a:lnSpc>
                <a:spcPct val="90000"/>
              </a:lnSpc>
            </a:pPr>
            <a:r>
              <a:rPr lang="en-US" dirty="0"/>
              <a:t>If an IDS detects attack over a network, notifies other </a:t>
            </a:r>
            <a:r>
              <a:rPr lang="en-US" dirty="0" err="1"/>
              <a:t>IDSes</a:t>
            </a:r>
            <a:r>
              <a:rPr lang="en-US" dirty="0"/>
              <a:t> on co-operative firewalls; they can then reject messages from the source</a:t>
            </a:r>
          </a:p>
        </p:txBody>
      </p:sp>
    </p:spTree>
    <p:custDataLst>
      <p:tags r:id="rId1"/>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custDataLst>
              <p:tags r:id="rId2"/>
            </p:custDataLst>
          </p:nvPr>
        </p:nvSpPr>
        <p:spPr/>
        <p:txBody>
          <a:bodyPr/>
          <a:lstStyle/>
          <a:p>
            <a:r>
              <a:rPr lang="en-US"/>
              <a:t>November 1, 2004</a:t>
            </a:r>
          </a:p>
        </p:txBody>
      </p:sp>
      <p:sp>
        <p:nvSpPr>
          <p:cNvPr id="5" name="Footer Placeholder 4"/>
          <p:cNvSpPr>
            <a:spLocks noGrp="1"/>
          </p:cNvSpPr>
          <p:nvPr>
            <p:ph type="ftr" sz="quarter" idx="11"/>
            <p:custDataLst>
              <p:tags r:id="rId3"/>
            </p:custDataLst>
          </p:nvPr>
        </p:nvSpPr>
        <p:spPr/>
        <p:txBody>
          <a:bodyPr/>
          <a:lstStyle/>
          <a:p>
            <a:r>
              <a:rPr lang="en-US" i="1"/>
              <a:t>Introduction to Computer Security</a:t>
            </a:r>
            <a:endParaRPr lang="en-US"/>
          </a:p>
          <a:p>
            <a:r>
              <a:rPr lang="en-US"/>
              <a:t>©2004 Matt Bishop</a:t>
            </a:r>
          </a:p>
        </p:txBody>
      </p:sp>
      <p:sp>
        <p:nvSpPr>
          <p:cNvPr id="6" name="Slide Number Placeholder 5"/>
          <p:cNvSpPr>
            <a:spLocks noGrp="1"/>
          </p:cNvSpPr>
          <p:nvPr>
            <p:ph type="sldNum" sz="quarter" idx="12"/>
            <p:custDataLst>
              <p:tags r:id="rId4"/>
            </p:custDataLst>
          </p:nvPr>
        </p:nvSpPr>
        <p:spPr/>
        <p:txBody>
          <a:bodyPr/>
          <a:lstStyle/>
          <a:p>
            <a:r>
              <a:rPr lang="en-US"/>
              <a:t>Slide #22-</a:t>
            </a:r>
            <a:fld id="{4C362CD7-6BB5-45AE-9CE3-8FE8AF23AB08}" type="slidenum">
              <a:rPr lang="en-US"/>
              <a:pPr/>
              <a:t>71</a:t>
            </a:fld>
            <a:endParaRPr lang="en-US"/>
          </a:p>
        </p:txBody>
      </p:sp>
      <p:sp>
        <p:nvSpPr>
          <p:cNvPr id="75778" name="Rectangle 2"/>
          <p:cNvSpPr>
            <a:spLocks noGrp="1" noChangeArrowheads="1"/>
          </p:cNvSpPr>
          <p:nvPr>
            <p:ph type="title"/>
            <p:custDataLst>
              <p:tags r:id="rId5"/>
            </p:custDataLst>
          </p:nvPr>
        </p:nvSpPr>
        <p:spPr/>
        <p:txBody>
          <a:bodyPr/>
          <a:lstStyle/>
          <a:p>
            <a:r>
              <a:rPr lang="en-US" dirty="0"/>
              <a:t>Organization of an IDS</a:t>
            </a:r>
          </a:p>
        </p:txBody>
      </p:sp>
      <p:sp>
        <p:nvSpPr>
          <p:cNvPr id="75779" name="Rectangle 3"/>
          <p:cNvSpPr>
            <a:spLocks noGrp="1" noChangeArrowheads="1"/>
          </p:cNvSpPr>
          <p:nvPr>
            <p:ph type="body" idx="1"/>
            <p:custDataLst>
              <p:tags r:id="rId6"/>
            </p:custDataLst>
          </p:nvPr>
        </p:nvSpPr>
        <p:spPr/>
        <p:txBody>
          <a:bodyPr/>
          <a:lstStyle/>
          <a:p>
            <a:pPr marL="609600" indent="-609600"/>
            <a:r>
              <a:rPr lang="en-US"/>
              <a:t>Monitoring network traffic for intrusions</a:t>
            </a:r>
          </a:p>
          <a:p>
            <a:pPr marL="990600" lvl="1" indent="-533400"/>
            <a:r>
              <a:rPr lang="en-US"/>
              <a:t>NSM system</a:t>
            </a:r>
          </a:p>
          <a:p>
            <a:pPr marL="609600" indent="-609600"/>
            <a:r>
              <a:rPr lang="en-US"/>
              <a:t>Combining host and network monitoring</a:t>
            </a:r>
          </a:p>
          <a:p>
            <a:pPr marL="990600" lvl="1" indent="-533400"/>
            <a:r>
              <a:rPr lang="en-US"/>
              <a:t>DIDS</a:t>
            </a:r>
          </a:p>
          <a:p>
            <a:pPr marL="609600" indent="-609600"/>
            <a:r>
              <a:rPr lang="en-US"/>
              <a:t>Making the agents autonomous</a:t>
            </a:r>
          </a:p>
          <a:p>
            <a:pPr marL="990600" lvl="1" indent="-533400"/>
            <a:r>
              <a:rPr lang="en-US"/>
              <a:t>AAFID system</a:t>
            </a:r>
          </a:p>
        </p:txBody>
      </p:sp>
    </p:spTree>
    <p:custDataLst>
      <p:tags r:id="rId1"/>
    </p:custData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custDataLst>
              <p:tags r:id="rId2"/>
            </p:custDataLst>
          </p:nvPr>
        </p:nvSpPr>
        <p:spPr/>
        <p:txBody>
          <a:bodyPr/>
          <a:lstStyle/>
          <a:p>
            <a:r>
              <a:rPr lang="en-US"/>
              <a:t>November 1, 2004</a:t>
            </a:r>
          </a:p>
        </p:txBody>
      </p:sp>
      <p:sp>
        <p:nvSpPr>
          <p:cNvPr id="5" name="Footer Placeholder 4"/>
          <p:cNvSpPr>
            <a:spLocks noGrp="1"/>
          </p:cNvSpPr>
          <p:nvPr>
            <p:ph type="ftr" sz="quarter" idx="11"/>
            <p:custDataLst>
              <p:tags r:id="rId3"/>
            </p:custDataLst>
          </p:nvPr>
        </p:nvSpPr>
        <p:spPr/>
        <p:txBody>
          <a:bodyPr/>
          <a:lstStyle/>
          <a:p>
            <a:r>
              <a:rPr lang="en-US" i="1"/>
              <a:t>Introduction to Computer Security</a:t>
            </a:r>
            <a:endParaRPr lang="en-US"/>
          </a:p>
          <a:p>
            <a:r>
              <a:rPr lang="en-US"/>
              <a:t>©2004 Matt Bishop</a:t>
            </a:r>
          </a:p>
        </p:txBody>
      </p:sp>
      <p:sp>
        <p:nvSpPr>
          <p:cNvPr id="6" name="Slide Number Placeholder 5"/>
          <p:cNvSpPr>
            <a:spLocks noGrp="1"/>
          </p:cNvSpPr>
          <p:nvPr>
            <p:ph type="sldNum" sz="quarter" idx="12"/>
            <p:custDataLst>
              <p:tags r:id="rId4"/>
            </p:custDataLst>
          </p:nvPr>
        </p:nvSpPr>
        <p:spPr/>
        <p:txBody>
          <a:bodyPr/>
          <a:lstStyle/>
          <a:p>
            <a:r>
              <a:rPr lang="en-US"/>
              <a:t>Slide #22-</a:t>
            </a:r>
            <a:fld id="{71DA6234-DD41-4A33-BA2F-6D1DC1413C64}" type="slidenum">
              <a:rPr lang="en-US"/>
              <a:pPr/>
              <a:t>72</a:t>
            </a:fld>
            <a:endParaRPr lang="en-US"/>
          </a:p>
        </p:txBody>
      </p:sp>
      <p:sp>
        <p:nvSpPr>
          <p:cNvPr id="76804" name="Rectangle 4"/>
          <p:cNvSpPr>
            <a:spLocks noGrp="1" noChangeArrowheads="1"/>
          </p:cNvSpPr>
          <p:nvPr>
            <p:ph type="title"/>
            <p:custDataLst>
              <p:tags r:id="rId5"/>
            </p:custDataLst>
          </p:nvPr>
        </p:nvSpPr>
        <p:spPr/>
        <p:txBody>
          <a:bodyPr/>
          <a:lstStyle/>
          <a:p>
            <a:r>
              <a:rPr lang="en-US"/>
              <a:t>Monitoring Networks: NSM</a:t>
            </a:r>
          </a:p>
        </p:txBody>
      </p:sp>
      <p:sp>
        <p:nvSpPr>
          <p:cNvPr id="76805" name="Rectangle 5"/>
          <p:cNvSpPr>
            <a:spLocks noGrp="1" noChangeArrowheads="1"/>
          </p:cNvSpPr>
          <p:nvPr>
            <p:ph type="body" idx="1"/>
            <p:custDataLst>
              <p:tags r:id="rId6"/>
            </p:custDataLst>
          </p:nvPr>
        </p:nvSpPr>
        <p:spPr/>
        <p:txBody>
          <a:bodyPr/>
          <a:lstStyle/>
          <a:p>
            <a:pPr>
              <a:lnSpc>
                <a:spcPct val="90000"/>
              </a:lnSpc>
            </a:pPr>
            <a:r>
              <a:rPr lang="en-US" sz="2800"/>
              <a:t>Develops profile of expected usage of network, compares current usage</a:t>
            </a:r>
          </a:p>
          <a:p>
            <a:pPr>
              <a:lnSpc>
                <a:spcPct val="90000"/>
              </a:lnSpc>
            </a:pPr>
            <a:r>
              <a:rPr lang="en-US" sz="2800"/>
              <a:t>Has 3-D matrix for data</a:t>
            </a:r>
          </a:p>
          <a:p>
            <a:pPr lvl="1">
              <a:lnSpc>
                <a:spcPct val="90000"/>
              </a:lnSpc>
            </a:pPr>
            <a:r>
              <a:rPr lang="en-US" sz="2400"/>
              <a:t>Axes are source, destination, service</a:t>
            </a:r>
          </a:p>
          <a:p>
            <a:pPr lvl="1">
              <a:lnSpc>
                <a:spcPct val="90000"/>
              </a:lnSpc>
            </a:pPr>
            <a:r>
              <a:rPr lang="en-US" sz="2400"/>
              <a:t>Each connection has unique </a:t>
            </a:r>
            <a:r>
              <a:rPr lang="en-US" sz="2400" i="1"/>
              <a:t>connection ID</a:t>
            </a:r>
            <a:endParaRPr lang="en-US" sz="2400"/>
          </a:p>
          <a:p>
            <a:pPr lvl="1">
              <a:lnSpc>
                <a:spcPct val="90000"/>
              </a:lnSpc>
            </a:pPr>
            <a:r>
              <a:rPr lang="en-US" sz="2400"/>
              <a:t>Contents are number of packets sent over that connection for a period of time, and sum of data</a:t>
            </a:r>
          </a:p>
          <a:p>
            <a:pPr lvl="1">
              <a:lnSpc>
                <a:spcPct val="90000"/>
              </a:lnSpc>
            </a:pPr>
            <a:r>
              <a:rPr lang="en-US" sz="2400"/>
              <a:t>NSM generates expected connection data</a:t>
            </a:r>
          </a:p>
          <a:p>
            <a:pPr lvl="1">
              <a:lnSpc>
                <a:spcPct val="90000"/>
              </a:lnSpc>
            </a:pPr>
            <a:r>
              <a:rPr lang="en-US" sz="2400"/>
              <a:t>Expected data masks data in matrix, and anything left over is reported as an anomaly</a:t>
            </a:r>
          </a:p>
        </p:txBody>
      </p:sp>
    </p:spTree>
    <p:custDataLst>
      <p:tags r:id="rId1"/>
    </p:custData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Date Placeholder 4"/>
          <p:cNvSpPr>
            <a:spLocks noGrp="1"/>
          </p:cNvSpPr>
          <p:nvPr>
            <p:ph type="dt" sz="half" idx="10"/>
            <p:custDataLst>
              <p:tags r:id="rId2"/>
            </p:custDataLst>
          </p:nvPr>
        </p:nvSpPr>
        <p:spPr/>
        <p:txBody>
          <a:bodyPr/>
          <a:lstStyle/>
          <a:p>
            <a:r>
              <a:rPr lang="en-US"/>
              <a:t>November 1, 2004</a:t>
            </a:r>
          </a:p>
        </p:txBody>
      </p:sp>
      <p:sp>
        <p:nvSpPr>
          <p:cNvPr id="14" name="Footer Placeholder 5"/>
          <p:cNvSpPr>
            <a:spLocks noGrp="1"/>
          </p:cNvSpPr>
          <p:nvPr>
            <p:ph type="ftr" sz="quarter" idx="11"/>
            <p:custDataLst>
              <p:tags r:id="rId3"/>
            </p:custDataLst>
          </p:nvPr>
        </p:nvSpPr>
        <p:spPr/>
        <p:txBody>
          <a:bodyPr/>
          <a:lstStyle/>
          <a:p>
            <a:r>
              <a:rPr lang="en-US" i="1"/>
              <a:t>Introduction to Computer Security</a:t>
            </a:r>
            <a:endParaRPr lang="en-US"/>
          </a:p>
          <a:p>
            <a:r>
              <a:rPr lang="en-US"/>
              <a:t>©2004 Matt Bishop</a:t>
            </a:r>
          </a:p>
        </p:txBody>
      </p:sp>
      <p:sp>
        <p:nvSpPr>
          <p:cNvPr id="15" name="Slide Number Placeholder 6"/>
          <p:cNvSpPr>
            <a:spLocks noGrp="1"/>
          </p:cNvSpPr>
          <p:nvPr>
            <p:ph type="sldNum" sz="quarter" idx="12"/>
            <p:custDataLst>
              <p:tags r:id="rId4"/>
            </p:custDataLst>
          </p:nvPr>
        </p:nvSpPr>
        <p:spPr/>
        <p:txBody>
          <a:bodyPr/>
          <a:lstStyle/>
          <a:p>
            <a:r>
              <a:rPr lang="en-US"/>
              <a:t>Slide #22-</a:t>
            </a:r>
            <a:fld id="{1E774A8C-7D3E-4DA0-ABFA-2730D6BF4938}" type="slidenum">
              <a:rPr lang="en-US"/>
              <a:pPr/>
              <a:t>73</a:t>
            </a:fld>
            <a:endParaRPr lang="en-US"/>
          </a:p>
        </p:txBody>
      </p:sp>
      <p:sp>
        <p:nvSpPr>
          <p:cNvPr id="77828" name="Rectangle 4"/>
          <p:cNvSpPr>
            <a:spLocks noGrp="1" noChangeArrowheads="1"/>
          </p:cNvSpPr>
          <p:nvPr>
            <p:ph type="title"/>
            <p:custDataLst>
              <p:tags r:id="rId5"/>
            </p:custDataLst>
          </p:nvPr>
        </p:nvSpPr>
        <p:spPr/>
        <p:txBody>
          <a:bodyPr/>
          <a:lstStyle/>
          <a:p>
            <a:r>
              <a:rPr lang="en-US"/>
              <a:t>Problem</a:t>
            </a:r>
          </a:p>
        </p:txBody>
      </p:sp>
      <p:sp>
        <p:nvSpPr>
          <p:cNvPr id="77829" name="Rectangle 5"/>
          <p:cNvSpPr>
            <a:spLocks noGrp="1" noChangeArrowheads="1"/>
          </p:cNvSpPr>
          <p:nvPr>
            <p:ph type="body" sz="half" idx="2"/>
            <p:custDataLst>
              <p:tags r:id="rId6"/>
            </p:custDataLst>
          </p:nvPr>
        </p:nvSpPr>
        <p:spPr/>
        <p:txBody>
          <a:bodyPr/>
          <a:lstStyle/>
          <a:p>
            <a:r>
              <a:rPr lang="en-US" sz="2800"/>
              <a:t>Too much data!</a:t>
            </a:r>
          </a:p>
          <a:p>
            <a:pPr lvl="1"/>
            <a:r>
              <a:rPr lang="en-US" sz="2400"/>
              <a:t>Solution: arrange data hierarchically into groups</a:t>
            </a:r>
          </a:p>
          <a:p>
            <a:pPr lvl="2"/>
            <a:r>
              <a:rPr lang="en-US" sz="2000"/>
              <a:t>Construct by folding axes of matrix</a:t>
            </a:r>
          </a:p>
          <a:p>
            <a:pPr lvl="1"/>
            <a:r>
              <a:rPr lang="en-US" sz="2400"/>
              <a:t>Analyst could expand any group flagged as anomalous</a:t>
            </a:r>
          </a:p>
        </p:txBody>
      </p:sp>
      <p:sp>
        <p:nvSpPr>
          <p:cNvPr id="77831" name="Text Box 7"/>
          <p:cNvSpPr txBox="1">
            <a:spLocks noChangeArrowheads="1"/>
          </p:cNvSpPr>
          <p:nvPr>
            <p:custDataLst>
              <p:tags r:id="rId7"/>
            </p:custDataLst>
          </p:nvPr>
        </p:nvSpPr>
        <p:spPr bwMode="auto">
          <a:xfrm>
            <a:off x="685800" y="4876800"/>
            <a:ext cx="2063750" cy="1187450"/>
          </a:xfrm>
          <a:prstGeom prst="rect">
            <a:avLst/>
          </a:prstGeom>
          <a:noFill/>
          <a:ln w="9525">
            <a:noFill/>
            <a:miter lim="800000"/>
            <a:headEnd/>
            <a:tailEnd/>
          </a:ln>
          <a:effectLst/>
        </p:spPr>
        <p:txBody>
          <a:bodyPr wrap="none">
            <a:spAutoFit/>
          </a:bodyPr>
          <a:lstStyle/>
          <a:p>
            <a:pPr algn="ctr"/>
            <a:r>
              <a:rPr lang="en-US"/>
              <a:t>(</a:t>
            </a:r>
            <a:r>
              <a:rPr lang="en-US" i="1"/>
              <a:t>S</a:t>
            </a:r>
            <a:r>
              <a:rPr lang="en-US" baseline="-25000"/>
              <a:t>1</a:t>
            </a:r>
            <a:r>
              <a:rPr lang="en-US"/>
              <a:t>, </a:t>
            </a:r>
            <a:r>
              <a:rPr lang="en-US" i="1"/>
              <a:t>D</a:t>
            </a:r>
            <a:r>
              <a:rPr lang="en-US" baseline="-25000"/>
              <a:t>1</a:t>
            </a:r>
            <a:r>
              <a:rPr lang="en-US"/>
              <a:t>, SMTP)</a:t>
            </a:r>
          </a:p>
          <a:p>
            <a:pPr algn="ctr"/>
            <a:r>
              <a:rPr lang="en-US"/>
              <a:t>(</a:t>
            </a:r>
            <a:r>
              <a:rPr lang="en-US" i="1"/>
              <a:t>S</a:t>
            </a:r>
            <a:r>
              <a:rPr lang="en-US" baseline="-25000"/>
              <a:t>1</a:t>
            </a:r>
            <a:r>
              <a:rPr lang="en-US"/>
              <a:t>, </a:t>
            </a:r>
            <a:r>
              <a:rPr lang="en-US" i="1"/>
              <a:t>D</a:t>
            </a:r>
            <a:r>
              <a:rPr lang="en-US" baseline="-25000"/>
              <a:t>1</a:t>
            </a:r>
            <a:r>
              <a:rPr lang="en-US"/>
              <a:t>, FTP)</a:t>
            </a:r>
          </a:p>
          <a:p>
            <a:pPr algn="ctr"/>
            <a:r>
              <a:rPr lang="en-US"/>
              <a:t>…</a:t>
            </a:r>
          </a:p>
        </p:txBody>
      </p:sp>
      <p:sp>
        <p:nvSpPr>
          <p:cNvPr id="77832" name="Text Box 8"/>
          <p:cNvSpPr txBox="1">
            <a:spLocks noChangeArrowheads="1"/>
          </p:cNvSpPr>
          <p:nvPr>
            <p:custDataLst>
              <p:tags r:id="rId8"/>
            </p:custDataLst>
          </p:nvPr>
        </p:nvSpPr>
        <p:spPr bwMode="auto">
          <a:xfrm>
            <a:off x="1143000" y="3581400"/>
            <a:ext cx="1116013" cy="457200"/>
          </a:xfrm>
          <a:prstGeom prst="rect">
            <a:avLst/>
          </a:prstGeom>
          <a:noFill/>
          <a:ln w="9525">
            <a:noFill/>
            <a:miter lim="800000"/>
            <a:headEnd/>
            <a:tailEnd/>
          </a:ln>
          <a:effectLst/>
        </p:spPr>
        <p:txBody>
          <a:bodyPr wrap="none">
            <a:spAutoFit/>
          </a:bodyPr>
          <a:lstStyle/>
          <a:p>
            <a:r>
              <a:rPr lang="en-US"/>
              <a:t>(</a:t>
            </a:r>
            <a:r>
              <a:rPr lang="en-US" i="1"/>
              <a:t>S</a:t>
            </a:r>
            <a:r>
              <a:rPr lang="en-US" baseline="-25000"/>
              <a:t>1</a:t>
            </a:r>
            <a:r>
              <a:rPr lang="en-US"/>
              <a:t>, </a:t>
            </a:r>
            <a:r>
              <a:rPr lang="en-US" i="1"/>
              <a:t>D</a:t>
            </a:r>
            <a:r>
              <a:rPr lang="en-US" baseline="-25000"/>
              <a:t>1</a:t>
            </a:r>
            <a:r>
              <a:rPr lang="en-US"/>
              <a:t>)</a:t>
            </a:r>
          </a:p>
        </p:txBody>
      </p:sp>
      <p:sp>
        <p:nvSpPr>
          <p:cNvPr id="77833" name="Text Box 9"/>
          <p:cNvSpPr txBox="1">
            <a:spLocks noChangeArrowheads="1"/>
          </p:cNvSpPr>
          <p:nvPr>
            <p:custDataLst>
              <p:tags r:id="rId9"/>
            </p:custDataLst>
          </p:nvPr>
        </p:nvSpPr>
        <p:spPr bwMode="auto">
          <a:xfrm>
            <a:off x="2819400" y="4876800"/>
            <a:ext cx="2063750" cy="1187450"/>
          </a:xfrm>
          <a:prstGeom prst="rect">
            <a:avLst/>
          </a:prstGeom>
          <a:noFill/>
          <a:ln w="9525">
            <a:noFill/>
            <a:miter lim="800000"/>
            <a:headEnd/>
            <a:tailEnd/>
          </a:ln>
          <a:effectLst/>
        </p:spPr>
        <p:txBody>
          <a:bodyPr wrap="none">
            <a:spAutoFit/>
          </a:bodyPr>
          <a:lstStyle/>
          <a:p>
            <a:pPr algn="ctr"/>
            <a:r>
              <a:rPr lang="en-US"/>
              <a:t>(</a:t>
            </a:r>
            <a:r>
              <a:rPr lang="en-US" i="1"/>
              <a:t>S</a:t>
            </a:r>
            <a:r>
              <a:rPr lang="en-US" baseline="-25000"/>
              <a:t>1</a:t>
            </a:r>
            <a:r>
              <a:rPr lang="en-US"/>
              <a:t>, </a:t>
            </a:r>
            <a:r>
              <a:rPr lang="en-US" i="1"/>
              <a:t>D</a:t>
            </a:r>
            <a:r>
              <a:rPr lang="en-US" baseline="-25000"/>
              <a:t>2</a:t>
            </a:r>
            <a:r>
              <a:rPr lang="en-US"/>
              <a:t>, SMTP)</a:t>
            </a:r>
          </a:p>
          <a:p>
            <a:pPr algn="ctr"/>
            <a:r>
              <a:rPr lang="en-US"/>
              <a:t>(</a:t>
            </a:r>
            <a:r>
              <a:rPr lang="en-US" i="1"/>
              <a:t>S</a:t>
            </a:r>
            <a:r>
              <a:rPr lang="en-US" baseline="-25000"/>
              <a:t>1</a:t>
            </a:r>
            <a:r>
              <a:rPr lang="en-US"/>
              <a:t>, </a:t>
            </a:r>
            <a:r>
              <a:rPr lang="en-US" i="1"/>
              <a:t>D</a:t>
            </a:r>
            <a:r>
              <a:rPr lang="en-US" baseline="-25000"/>
              <a:t>2</a:t>
            </a:r>
            <a:r>
              <a:rPr lang="en-US"/>
              <a:t>, FTP)</a:t>
            </a:r>
          </a:p>
          <a:p>
            <a:pPr algn="ctr"/>
            <a:r>
              <a:rPr lang="en-US"/>
              <a:t>…</a:t>
            </a:r>
          </a:p>
        </p:txBody>
      </p:sp>
      <p:sp>
        <p:nvSpPr>
          <p:cNvPr id="77834" name="Text Box 10"/>
          <p:cNvSpPr txBox="1">
            <a:spLocks noChangeArrowheads="1"/>
          </p:cNvSpPr>
          <p:nvPr>
            <p:custDataLst>
              <p:tags r:id="rId10"/>
            </p:custDataLst>
          </p:nvPr>
        </p:nvSpPr>
        <p:spPr bwMode="auto">
          <a:xfrm>
            <a:off x="3276600" y="3581400"/>
            <a:ext cx="1116013" cy="457200"/>
          </a:xfrm>
          <a:prstGeom prst="rect">
            <a:avLst/>
          </a:prstGeom>
          <a:noFill/>
          <a:ln w="9525">
            <a:noFill/>
            <a:miter lim="800000"/>
            <a:headEnd/>
            <a:tailEnd/>
          </a:ln>
          <a:effectLst/>
        </p:spPr>
        <p:txBody>
          <a:bodyPr wrap="none">
            <a:spAutoFit/>
          </a:bodyPr>
          <a:lstStyle/>
          <a:p>
            <a:r>
              <a:rPr lang="en-US"/>
              <a:t>(</a:t>
            </a:r>
            <a:r>
              <a:rPr lang="en-US" i="1"/>
              <a:t>S</a:t>
            </a:r>
            <a:r>
              <a:rPr lang="en-US" baseline="-25000"/>
              <a:t>1</a:t>
            </a:r>
            <a:r>
              <a:rPr lang="en-US"/>
              <a:t>, </a:t>
            </a:r>
            <a:r>
              <a:rPr lang="en-US" i="1"/>
              <a:t>D</a:t>
            </a:r>
            <a:r>
              <a:rPr lang="en-US" baseline="-25000"/>
              <a:t>2</a:t>
            </a:r>
            <a:r>
              <a:rPr lang="en-US"/>
              <a:t>)</a:t>
            </a:r>
          </a:p>
        </p:txBody>
      </p:sp>
      <p:sp>
        <p:nvSpPr>
          <p:cNvPr id="77835" name="Text Box 11"/>
          <p:cNvSpPr txBox="1">
            <a:spLocks noChangeArrowheads="1"/>
          </p:cNvSpPr>
          <p:nvPr>
            <p:custDataLst>
              <p:tags r:id="rId11"/>
            </p:custDataLst>
          </p:nvPr>
        </p:nvSpPr>
        <p:spPr bwMode="auto">
          <a:xfrm>
            <a:off x="2574925" y="2346325"/>
            <a:ext cx="438150" cy="457200"/>
          </a:xfrm>
          <a:prstGeom prst="rect">
            <a:avLst/>
          </a:prstGeom>
          <a:noFill/>
          <a:ln w="9525">
            <a:noFill/>
            <a:miter lim="800000"/>
            <a:headEnd/>
            <a:tailEnd/>
          </a:ln>
          <a:effectLst/>
        </p:spPr>
        <p:txBody>
          <a:bodyPr wrap="none">
            <a:spAutoFit/>
          </a:bodyPr>
          <a:lstStyle/>
          <a:p>
            <a:r>
              <a:rPr lang="en-US" i="1"/>
              <a:t>S</a:t>
            </a:r>
            <a:r>
              <a:rPr lang="en-US" baseline="-25000"/>
              <a:t>1</a:t>
            </a:r>
          </a:p>
        </p:txBody>
      </p:sp>
      <p:sp>
        <p:nvSpPr>
          <p:cNvPr id="77836" name="Line 12"/>
          <p:cNvSpPr>
            <a:spLocks noChangeShapeType="1"/>
          </p:cNvSpPr>
          <p:nvPr>
            <p:custDataLst>
              <p:tags r:id="rId12"/>
            </p:custDataLst>
          </p:nvPr>
        </p:nvSpPr>
        <p:spPr bwMode="auto">
          <a:xfrm flipH="1">
            <a:off x="1676400" y="2743200"/>
            <a:ext cx="838200" cy="838200"/>
          </a:xfrm>
          <a:prstGeom prst="line">
            <a:avLst/>
          </a:prstGeom>
          <a:noFill/>
          <a:ln w="9525">
            <a:solidFill>
              <a:schemeClr val="tx1"/>
            </a:solidFill>
            <a:round/>
            <a:headEnd/>
            <a:tailEnd/>
          </a:ln>
          <a:effectLst/>
        </p:spPr>
        <p:txBody>
          <a:bodyPr wrap="none" anchor="ctr"/>
          <a:lstStyle/>
          <a:p>
            <a:endParaRPr lang="en-US"/>
          </a:p>
        </p:txBody>
      </p:sp>
      <p:sp>
        <p:nvSpPr>
          <p:cNvPr id="77837" name="Line 13"/>
          <p:cNvSpPr>
            <a:spLocks noChangeShapeType="1"/>
          </p:cNvSpPr>
          <p:nvPr>
            <p:custDataLst>
              <p:tags r:id="rId13"/>
            </p:custDataLst>
          </p:nvPr>
        </p:nvSpPr>
        <p:spPr bwMode="auto">
          <a:xfrm>
            <a:off x="1676400" y="4038600"/>
            <a:ext cx="0" cy="838200"/>
          </a:xfrm>
          <a:prstGeom prst="line">
            <a:avLst/>
          </a:prstGeom>
          <a:noFill/>
          <a:ln w="9525">
            <a:solidFill>
              <a:schemeClr val="tx1"/>
            </a:solidFill>
            <a:round/>
            <a:headEnd/>
            <a:tailEnd/>
          </a:ln>
          <a:effectLst/>
        </p:spPr>
        <p:txBody>
          <a:bodyPr wrap="none" anchor="ctr"/>
          <a:lstStyle/>
          <a:p>
            <a:endParaRPr lang="en-US"/>
          </a:p>
        </p:txBody>
      </p:sp>
      <p:sp>
        <p:nvSpPr>
          <p:cNvPr id="77838" name="Line 14"/>
          <p:cNvSpPr>
            <a:spLocks noChangeShapeType="1"/>
          </p:cNvSpPr>
          <p:nvPr>
            <p:custDataLst>
              <p:tags r:id="rId14"/>
            </p:custDataLst>
          </p:nvPr>
        </p:nvSpPr>
        <p:spPr bwMode="auto">
          <a:xfrm>
            <a:off x="3810000" y="4038600"/>
            <a:ext cx="0" cy="838200"/>
          </a:xfrm>
          <a:prstGeom prst="line">
            <a:avLst/>
          </a:prstGeom>
          <a:noFill/>
          <a:ln w="9525">
            <a:solidFill>
              <a:schemeClr val="tx1"/>
            </a:solidFill>
            <a:round/>
            <a:headEnd/>
            <a:tailEnd/>
          </a:ln>
          <a:effectLst/>
        </p:spPr>
        <p:txBody>
          <a:bodyPr wrap="none" anchor="ctr"/>
          <a:lstStyle/>
          <a:p>
            <a:endParaRPr lang="en-US"/>
          </a:p>
        </p:txBody>
      </p:sp>
      <p:sp>
        <p:nvSpPr>
          <p:cNvPr id="77839" name="Line 15"/>
          <p:cNvSpPr>
            <a:spLocks noChangeShapeType="1"/>
          </p:cNvSpPr>
          <p:nvPr>
            <p:custDataLst>
              <p:tags r:id="rId15"/>
            </p:custDataLst>
          </p:nvPr>
        </p:nvSpPr>
        <p:spPr bwMode="auto">
          <a:xfrm>
            <a:off x="3124200" y="2743200"/>
            <a:ext cx="685800" cy="838200"/>
          </a:xfrm>
          <a:prstGeom prst="line">
            <a:avLst/>
          </a:prstGeom>
          <a:noFill/>
          <a:ln w="9525">
            <a:solidFill>
              <a:schemeClr val="tx1"/>
            </a:solidFill>
            <a:round/>
            <a:headEnd/>
            <a:tailEnd/>
          </a:ln>
          <a:effectLst/>
        </p:spPr>
        <p:txBody>
          <a:bodyPr wrap="none" anchor="ctr"/>
          <a:lstStyle/>
          <a:p>
            <a:endParaRPr lang="en-US"/>
          </a:p>
        </p:txBody>
      </p:sp>
    </p:spTree>
    <p:custDataLst>
      <p:tags r:id="rId1"/>
    </p:custData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custDataLst>
              <p:tags r:id="rId2"/>
            </p:custDataLst>
          </p:nvPr>
        </p:nvSpPr>
        <p:spPr/>
        <p:txBody>
          <a:bodyPr/>
          <a:lstStyle/>
          <a:p>
            <a:r>
              <a:rPr lang="en-US"/>
              <a:t>November 1, 2004</a:t>
            </a:r>
          </a:p>
        </p:txBody>
      </p:sp>
      <p:sp>
        <p:nvSpPr>
          <p:cNvPr id="5" name="Footer Placeholder 4"/>
          <p:cNvSpPr>
            <a:spLocks noGrp="1"/>
          </p:cNvSpPr>
          <p:nvPr>
            <p:ph type="ftr" sz="quarter" idx="11"/>
            <p:custDataLst>
              <p:tags r:id="rId3"/>
            </p:custDataLst>
          </p:nvPr>
        </p:nvSpPr>
        <p:spPr/>
        <p:txBody>
          <a:bodyPr/>
          <a:lstStyle/>
          <a:p>
            <a:r>
              <a:rPr lang="en-US" i="1"/>
              <a:t>Introduction to Computer Security</a:t>
            </a:r>
            <a:endParaRPr lang="en-US"/>
          </a:p>
          <a:p>
            <a:r>
              <a:rPr lang="en-US"/>
              <a:t>©2004 Matt Bishop</a:t>
            </a:r>
          </a:p>
        </p:txBody>
      </p:sp>
      <p:sp>
        <p:nvSpPr>
          <p:cNvPr id="6" name="Slide Number Placeholder 5"/>
          <p:cNvSpPr>
            <a:spLocks noGrp="1"/>
          </p:cNvSpPr>
          <p:nvPr>
            <p:ph type="sldNum" sz="quarter" idx="12"/>
            <p:custDataLst>
              <p:tags r:id="rId4"/>
            </p:custDataLst>
          </p:nvPr>
        </p:nvSpPr>
        <p:spPr/>
        <p:txBody>
          <a:bodyPr/>
          <a:lstStyle/>
          <a:p>
            <a:r>
              <a:rPr lang="en-US"/>
              <a:t>Slide #22-</a:t>
            </a:r>
            <a:fld id="{CED8A44A-2DAA-441C-8D4E-9E5205E0891F}" type="slidenum">
              <a:rPr lang="en-US"/>
              <a:pPr/>
              <a:t>74</a:t>
            </a:fld>
            <a:endParaRPr lang="en-US"/>
          </a:p>
        </p:txBody>
      </p:sp>
      <p:sp>
        <p:nvSpPr>
          <p:cNvPr id="80898" name="Rectangle 2"/>
          <p:cNvSpPr>
            <a:spLocks noGrp="1" noChangeArrowheads="1"/>
          </p:cNvSpPr>
          <p:nvPr>
            <p:ph type="title"/>
            <p:custDataLst>
              <p:tags r:id="rId5"/>
            </p:custDataLst>
          </p:nvPr>
        </p:nvSpPr>
        <p:spPr/>
        <p:txBody>
          <a:bodyPr/>
          <a:lstStyle/>
          <a:p>
            <a:r>
              <a:rPr lang="en-US"/>
              <a:t>Signatures</a:t>
            </a:r>
          </a:p>
        </p:txBody>
      </p:sp>
      <p:sp>
        <p:nvSpPr>
          <p:cNvPr id="80899" name="Rectangle 3"/>
          <p:cNvSpPr>
            <a:spLocks noGrp="1" noChangeArrowheads="1"/>
          </p:cNvSpPr>
          <p:nvPr>
            <p:ph type="body" idx="1"/>
            <p:custDataLst>
              <p:tags r:id="rId6"/>
            </p:custDataLst>
          </p:nvPr>
        </p:nvSpPr>
        <p:spPr/>
        <p:txBody>
          <a:bodyPr/>
          <a:lstStyle/>
          <a:p>
            <a:pPr>
              <a:lnSpc>
                <a:spcPct val="90000"/>
              </a:lnSpc>
            </a:pPr>
            <a:r>
              <a:rPr lang="en-US"/>
              <a:t>Analyst can write rule to look for specific occurrences in matrix</a:t>
            </a:r>
          </a:p>
          <a:p>
            <a:pPr lvl="1">
              <a:lnSpc>
                <a:spcPct val="90000"/>
              </a:lnSpc>
            </a:pPr>
            <a:r>
              <a:rPr lang="en-US"/>
              <a:t>Repeated telnet connections lasting only as long as set-up indicates failed login attempt</a:t>
            </a:r>
          </a:p>
          <a:p>
            <a:pPr>
              <a:lnSpc>
                <a:spcPct val="90000"/>
              </a:lnSpc>
            </a:pPr>
            <a:r>
              <a:rPr lang="en-US"/>
              <a:t>Analyst can write rules to match against network traffic</a:t>
            </a:r>
          </a:p>
          <a:p>
            <a:pPr lvl="1">
              <a:lnSpc>
                <a:spcPct val="90000"/>
              </a:lnSpc>
            </a:pPr>
            <a:r>
              <a:rPr lang="en-US"/>
              <a:t>Used to look for excessive logins, attempt to communicate with non-existent host, single host communicating with 15 or more hosts</a:t>
            </a:r>
          </a:p>
        </p:txBody>
      </p:sp>
    </p:spTree>
    <p:custDataLst>
      <p:tags r:id="rId1"/>
    </p:custData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custDataLst>
              <p:tags r:id="rId2"/>
            </p:custDataLst>
          </p:nvPr>
        </p:nvSpPr>
        <p:spPr/>
        <p:txBody>
          <a:bodyPr/>
          <a:lstStyle/>
          <a:p>
            <a:r>
              <a:rPr lang="en-US"/>
              <a:t>November 1, 2004</a:t>
            </a:r>
          </a:p>
        </p:txBody>
      </p:sp>
      <p:sp>
        <p:nvSpPr>
          <p:cNvPr id="5" name="Footer Placeholder 4"/>
          <p:cNvSpPr>
            <a:spLocks noGrp="1"/>
          </p:cNvSpPr>
          <p:nvPr>
            <p:ph type="ftr" sz="quarter" idx="11"/>
            <p:custDataLst>
              <p:tags r:id="rId3"/>
            </p:custDataLst>
          </p:nvPr>
        </p:nvSpPr>
        <p:spPr/>
        <p:txBody>
          <a:bodyPr/>
          <a:lstStyle/>
          <a:p>
            <a:r>
              <a:rPr lang="en-US" i="1"/>
              <a:t>Introduction to Computer Security</a:t>
            </a:r>
            <a:endParaRPr lang="en-US"/>
          </a:p>
          <a:p>
            <a:r>
              <a:rPr lang="en-US"/>
              <a:t>©2004 Matt Bishop</a:t>
            </a:r>
          </a:p>
        </p:txBody>
      </p:sp>
      <p:sp>
        <p:nvSpPr>
          <p:cNvPr id="6" name="Slide Number Placeholder 5"/>
          <p:cNvSpPr>
            <a:spLocks noGrp="1"/>
          </p:cNvSpPr>
          <p:nvPr>
            <p:ph type="sldNum" sz="quarter" idx="12"/>
            <p:custDataLst>
              <p:tags r:id="rId4"/>
            </p:custDataLst>
          </p:nvPr>
        </p:nvSpPr>
        <p:spPr/>
        <p:txBody>
          <a:bodyPr/>
          <a:lstStyle/>
          <a:p>
            <a:r>
              <a:rPr lang="en-US"/>
              <a:t>Slide #22-</a:t>
            </a:r>
            <a:fld id="{148F69A1-5472-4114-BF7A-7FBFC1D9CBFD}" type="slidenum">
              <a:rPr lang="en-US"/>
              <a:pPr/>
              <a:t>75</a:t>
            </a:fld>
            <a:endParaRPr lang="en-US"/>
          </a:p>
        </p:txBody>
      </p:sp>
      <p:sp>
        <p:nvSpPr>
          <p:cNvPr id="78852" name="Rectangle 4"/>
          <p:cNvSpPr>
            <a:spLocks noGrp="1" noChangeArrowheads="1"/>
          </p:cNvSpPr>
          <p:nvPr>
            <p:ph type="title"/>
            <p:custDataLst>
              <p:tags r:id="rId5"/>
            </p:custDataLst>
          </p:nvPr>
        </p:nvSpPr>
        <p:spPr/>
        <p:txBody>
          <a:bodyPr/>
          <a:lstStyle/>
          <a:p>
            <a:r>
              <a:rPr lang="en-US"/>
              <a:t>Other</a:t>
            </a:r>
          </a:p>
        </p:txBody>
      </p:sp>
      <p:sp>
        <p:nvSpPr>
          <p:cNvPr id="78853" name="Rectangle 5"/>
          <p:cNvSpPr>
            <a:spLocks noGrp="1" noChangeArrowheads="1"/>
          </p:cNvSpPr>
          <p:nvPr>
            <p:ph type="body" idx="1"/>
            <p:custDataLst>
              <p:tags r:id="rId6"/>
            </p:custDataLst>
          </p:nvPr>
        </p:nvSpPr>
        <p:spPr/>
        <p:txBody>
          <a:bodyPr/>
          <a:lstStyle/>
          <a:p>
            <a:pPr>
              <a:lnSpc>
                <a:spcPct val="90000"/>
              </a:lnSpc>
            </a:pPr>
            <a:r>
              <a:rPr lang="en-US" sz="2800"/>
              <a:t>Graphical interface independent of the NSM matrix analyzer</a:t>
            </a:r>
          </a:p>
          <a:p>
            <a:pPr>
              <a:lnSpc>
                <a:spcPct val="90000"/>
              </a:lnSpc>
            </a:pPr>
            <a:r>
              <a:rPr lang="en-US" sz="2800"/>
              <a:t>Detected many attacks</a:t>
            </a:r>
          </a:p>
          <a:p>
            <a:pPr lvl="1">
              <a:lnSpc>
                <a:spcPct val="90000"/>
              </a:lnSpc>
            </a:pPr>
            <a:r>
              <a:rPr lang="en-US" sz="2400"/>
              <a:t>But false positives too</a:t>
            </a:r>
          </a:p>
          <a:p>
            <a:pPr>
              <a:lnSpc>
                <a:spcPct val="90000"/>
              </a:lnSpc>
            </a:pPr>
            <a:r>
              <a:rPr lang="en-US" sz="2800"/>
              <a:t>Still in use in some places</a:t>
            </a:r>
          </a:p>
          <a:p>
            <a:pPr lvl="1">
              <a:lnSpc>
                <a:spcPct val="90000"/>
              </a:lnSpc>
            </a:pPr>
            <a:r>
              <a:rPr lang="en-US" sz="2400"/>
              <a:t>Signatures have changed, of course</a:t>
            </a:r>
          </a:p>
          <a:p>
            <a:pPr>
              <a:lnSpc>
                <a:spcPct val="90000"/>
              </a:lnSpc>
            </a:pPr>
            <a:r>
              <a:rPr lang="en-US" sz="2800"/>
              <a:t>Also demonstrated intrusion detection on network is feasible</a:t>
            </a:r>
          </a:p>
          <a:p>
            <a:pPr lvl="1">
              <a:lnSpc>
                <a:spcPct val="90000"/>
              </a:lnSpc>
            </a:pPr>
            <a:r>
              <a:rPr lang="en-US" sz="2400"/>
              <a:t>Did no content analysis, so would work even with encrypted connections</a:t>
            </a:r>
          </a:p>
        </p:txBody>
      </p:sp>
    </p:spTree>
    <p:custDataLst>
      <p:tags r:id="rId1"/>
    </p:custData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custDataLst>
              <p:tags r:id="rId2"/>
            </p:custDataLst>
          </p:nvPr>
        </p:nvSpPr>
        <p:spPr/>
        <p:txBody>
          <a:bodyPr/>
          <a:lstStyle/>
          <a:p>
            <a:r>
              <a:rPr lang="en-US"/>
              <a:t>November 1, 2004</a:t>
            </a:r>
          </a:p>
        </p:txBody>
      </p:sp>
      <p:sp>
        <p:nvSpPr>
          <p:cNvPr id="5" name="Footer Placeholder 4"/>
          <p:cNvSpPr>
            <a:spLocks noGrp="1"/>
          </p:cNvSpPr>
          <p:nvPr>
            <p:ph type="ftr" sz="quarter" idx="11"/>
            <p:custDataLst>
              <p:tags r:id="rId3"/>
            </p:custDataLst>
          </p:nvPr>
        </p:nvSpPr>
        <p:spPr/>
        <p:txBody>
          <a:bodyPr/>
          <a:lstStyle/>
          <a:p>
            <a:r>
              <a:rPr lang="en-US" i="1"/>
              <a:t>Introduction to Computer Security</a:t>
            </a:r>
            <a:endParaRPr lang="en-US"/>
          </a:p>
          <a:p>
            <a:r>
              <a:rPr lang="en-US"/>
              <a:t>©2004 Matt Bishop</a:t>
            </a:r>
          </a:p>
        </p:txBody>
      </p:sp>
      <p:sp>
        <p:nvSpPr>
          <p:cNvPr id="6" name="Slide Number Placeholder 5"/>
          <p:cNvSpPr>
            <a:spLocks noGrp="1"/>
          </p:cNvSpPr>
          <p:nvPr>
            <p:ph type="sldNum" sz="quarter" idx="12"/>
            <p:custDataLst>
              <p:tags r:id="rId4"/>
            </p:custDataLst>
          </p:nvPr>
        </p:nvSpPr>
        <p:spPr/>
        <p:txBody>
          <a:bodyPr/>
          <a:lstStyle/>
          <a:p>
            <a:r>
              <a:rPr lang="en-US"/>
              <a:t>Slide #22-</a:t>
            </a:r>
            <a:fld id="{452739D1-1C6E-41DA-8FAF-CF5644E61322}" type="slidenum">
              <a:rPr lang="en-US"/>
              <a:pPr/>
              <a:t>76</a:t>
            </a:fld>
            <a:endParaRPr lang="en-US"/>
          </a:p>
        </p:txBody>
      </p:sp>
      <p:sp>
        <p:nvSpPr>
          <p:cNvPr id="79877" name="Rectangle 5"/>
          <p:cNvSpPr>
            <a:spLocks noGrp="1" noChangeArrowheads="1"/>
          </p:cNvSpPr>
          <p:nvPr>
            <p:ph type="title"/>
            <p:custDataLst>
              <p:tags r:id="rId5"/>
            </p:custDataLst>
          </p:nvPr>
        </p:nvSpPr>
        <p:spPr/>
        <p:txBody>
          <a:bodyPr/>
          <a:lstStyle/>
          <a:p>
            <a:r>
              <a:rPr lang="en-US"/>
              <a:t>Combining Sources: DIDS</a:t>
            </a:r>
          </a:p>
        </p:txBody>
      </p:sp>
      <p:sp>
        <p:nvSpPr>
          <p:cNvPr id="79878" name="Rectangle 6"/>
          <p:cNvSpPr>
            <a:spLocks noGrp="1" noChangeArrowheads="1"/>
          </p:cNvSpPr>
          <p:nvPr>
            <p:ph type="body" idx="1"/>
            <p:custDataLst>
              <p:tags r:id="rId6"/>
            </p:custDataLst>
          </p:nvPr>
        </p:nvSpPr>
        <p:spPr/>
        <p:txBody>
          <a:bodyPr/>
          <a:lstStyle/>
          <a:p>
            <a:pPr>
              <a:lnSpc>
                <a:spcPct val="90000"/>
              </a:lnSpc>
            </a:pPr>
            <a:r>
              <a:rPr lang="en-US" sz="2800"/>
              <a:t>Neither network-based nor host-based monitoring sufficient to detect some attacks</a:t>
            </a:r>
          </a:p>
          <a:p>
            <a:pPr lvl="1">
              <a:lnSpc>
                <a:spcPct val="90000"/>
              </a:lnSpc>
            </a:pPr>
            <a:r>
              <a:rPr lang="en-US" sz="2400"/>
              <a:t>Attacker tries to telnet into system several times using different account names: network-based IDS detects this, but not host-based monitor</a:t>
            </a:r>
          </a:p>
          <a:p>
            <a:pPr lvl="1">
              <a:lnSpc>
                <a:spcPct val="90000"/>
              </a:lnSpc>
            </a:pPr>
            <a:r>
              <a:rPr lang="en-US" sz="2400"/>
              <a:t>Attacker tries to log into system using an account without password: host-based IDS detects this, but not network-based monitor</a:t>
            </a:r>
          </a:p>
          <a:p>
            <a:pPr>
              <a:lnSpc>
                <a:spcPct val="90000"/>
              </a:lnSpc>
            </a:pPr>
            <a:r>
              <a:rPr lang="en-US" sz="2800"/>
              <a:t>DIDS uses agents on hosts being monitored, and a network monitor</a:t>
            </a:r>
          </a:p>
          <a:p>
            <a:pPr lvl="1">
              <a:lnSpc>
                <a:spcPct val="90000"/>
              </a:lnSpc>
            </a:pPr>
            <a:r>
              <a:rPr lang="en-US" sz="2400"/>
              <a:t>DIDS director uses expert system to analyze data</a:t>
            </a:r>
          </a:p>
        </p:txBody>
      </p:sp>
    </p:spTree>
    <p:custDataLst>
      <p:tags r:id="rId1"/>
    </p:custData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custDataLst>
              <p:tags r:id="rId2"/>
            </p:custDataLst>
          </p:nvPr>
        </p:nvSpPr>
        <p:spPr/>
        <p:txBody>
          <a:bodyPr/>
          <a:lstStyle/>
          <a:p>
            <a:r>
              <a:rPr lang="en-US"/>
              <a:t>November 1, 2004</a:t>
            </a:r>
          </a:p>
        </p:txBody>
      </p:sp>
      <p:sp>
        <p:nvSpPr>
          <p:cNvPr id="5" name="Footer Placeholder 4"/>
          <p:cNvSpPr>
            <a:spLocks noGrp="1"/>
          </p:cNvSpPr>
          <p:nvPr>
            <p:ph type="ftr" sz="quarter" idx="11"/>
            <p:custDataLst>
              <p:tags r:id="rId3"/>
            </p:custDataLst>
          </p:nvPr>
        </p:nvSpPr>
        <p:spPr/>
        <p:txBody>
          <a:bodyPr/>
          <a:lstStyle/>
          <a:p>
            <a:r>
              <a:rPr lang="en-US" i="1"/>
              <a:t>Introduction to Computer Security</a:t>
            </a:r>
            <a:endParaRPr lang="en-US"/>
          </a:p>
          <a:p>
            <a:r>
              <a:rPr lang="en-US"/>
              <a:t>©2004 Matt Bishop</a:t>
            </a:r>
          </a:p>
        </p:txBody>
      </p:sp>
      <p:sp>
        <p:nvSpPr>
          <p:cNvPr id="6" name="Slide Number Placeholder 5"/>
          <p:cNvSpPr>
            <a:spLocks noGrp="1"/>
          </p:cNvSpPr>
          <p:nvPr>
            <p:ph type="sldNum" sz="quarter" idx="12"/>
            <p:custDataLst>
              <p:tags r:id="rId4"/>
            </p:custDataLst>
          </p:nvPr>
        </p:nvSpPr>
        <p:spPr/>
        <p:txBody>
          <a:bodyPr/>
          <a:lstStyle/>
          <a:p>
            <a:r>
              <a:rPr lang="en-US"/>
              <a:t>Slide #22-</a:t>
            </a:r>
            <a:fld id="{BC77FC7B-41BF-420A-A2BD-3A7100B4F60E}" type="slidenum">
              <a:rPr lang="en-US"/>
              <a:pPr/>
              <a:t>77</a:t>
            </a:fld>
            <a:endParaRPr lang="en-US"/>
          </a:p>
        </p:txBody>
      </p:sp>
      <p:sp>
        <p:nvSpPr>
          <p:cNvPr id="81922" name="Rectangle 2"/>
          <p:cNvSpPr>
            <a:spLocks noGrp="1" noChangeArrowheads="1"/>
          </p:cNvSpPr>
          <p:nvPr>
            <p:ph type="title"/>
            <p:custDataLst>
              <p:tags r:id="rId5"/>
            </p:custDataLst>
          </p:nvPr>
        </p:nvSpPr>
        <p:spPr/>
        <p:txBody>
          <a:bodyPr/>
          <a:lstStyle/>
          <a:p>
            <a:r>
              <a:rPr lang="en-US"/>
              <a:t>Attackers Moving in Network</a:t>
            </a:r>
          </a:p>
        </p:txBody>
      </p:sp>
      <p:sp>
        <p:nvSpPr>
          <p:cNvPr id="81923" name="Rectangle 3"/>
          <p:cNvSpPr>
            <a:spLocks noGrp="1" noChangeArrowheads="1"/>
          </p:cNvSpPr>
          <p:nvPr>
            <p:ph type="body" idx="1"/>
            <p:custDataLst>
              <p:tags r:id="rId6"/>
            </p:custDataLst>
          </p:nvPr>
        </p:nvSpPr>
        <p:spPr/>
        <p:txBody>
          <a:bodyPr/>
          <a:lstStyle/>
          <a:p>
            <a:r>
              <a:rPr lang="en-US" sz="2800"/>
              <a:t>Intruder breaks into system A as </a:t>
            </a:r>
            <a:r>
              <a:rPr lang="en-US" sz="2800" i="1"/>
              <a:t>alice</a:t>
            </a:r>
            <a:endParaRPr lang="en-US" sz="2800"/>
          </a:p>
          <a:p>
            <a:r>
              <a:rPr lang="en-US" sz="2800"/>
              <a:t>Intruder goes from A to system B, and breaks into B’s account </a:t>
            </a:r>
            <a:r>
              <a:rPr lang="en-US" sz="2800" i="1"/>
              <a:t>bob</a:t>
            </a:r>
            <a:endParaRPr lang="en-US" sz="2800"/>
          </a:p>
          <a:p>
            <a:r>
              <a:rPr lang="en-US" sz="2800"/>
              <a:t>Host-based mechanisms cannot correlate these</a:t>
            </a:r>
          </a:p>
          <a:p>
            <a:r>
              <a:rPr lang="en-US" sz="2800"/>
              <a:t>DIDS director could see </a:t>
            </a:r>
            <a:r>
              <a:rPr lang="en-US" sz="2800" i="1"/>
              <a:t>bob</a:t>
            </a:r>
            <a:r>
              <a:rPr lang="en-US" sz="2800"/>
              <a:t> logged in over </a:t>
            </a:r>
            <a:r>
              <a:rPr lang="en-US" sz="2800" i="1"/>
              <a:t>alice</a:t>
            </a:r>
            <a:r>
              <a:rPr lang="en-US" sz="2800"/>
              <a:t>’s connection; expert system infers they are the same user</a:t>
            </a:r>
          </a:p>
          <a:p>
            <a:pPr lvl="1"/>
            <a:r>
              <a:rPr lang="en-US" sz="2400"/>
              <a:t>Assigns </a:t>
            </a:r>
            <a:r>
              <a:rPr lang="en-US" sz="2400" i="1"/>
              <a:t>network identification number</a:t>
            </a:r>
            <a:r>
              <a:rPr lang="en-US" sz="2400"/>
              <a:t> NID to this user</a:t>
            </a:r>
          </a:p>
        </p:txBody>
      </p:sp>
    </p:spTree>
    <p:custDataLst>
      <p:tags r:id="rId1"/>
    </p:custData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custDataLst>
              <p:tags r:id="rId2"/>
            </p:custDataLst>
          </p:nvPr>
        </p:nvSpPr>
        <p:spPr/>
        <p:txBody>
          <a:bodyPr/>
          <a:lstStyle/>
          <a:p>
            <a:r>
              <a:rPr lang="en-US"/>
              <a:t>November 1, 2004</a:t>
            </a:r>
          </a:p>
        </p:txBody>
      </p:sp>
      <p:sp>
        <p:nvSpPr>
          <p:cNvPr id="5" name="Footer Placeholder 4"/>
          <p:cNvSpPr>
            <a:spLocks noGrp="1"/>
          </p:cNvSpPr>
          <p:nvPr>
            <p:ph type="ftr" sz="quarter" idx="11"/>
            <p:custDataLst>
              <p:tags r:id="rId3"/>
            </p:custDataLst>
          </p:nvPr>
        </p:nvSpPr>
        <p:spPr/>
        <p:txBody>
          <a:bodyPr/>
          <a:lstStyle/>
          <a:p>
            <a:r>
              <a:rPr lang="en-US" i="1"/>
              <a:t>Introduction to Computer Security</a:t>
            </a:r>
            <a:endParaRPr lang="en-US"/>
          </a:p>
          <a:p>
            <a:r>
              <a:rPr lang="en-US"/>
              <a:t>©2004 Matt Bishop</a:t>
            </a:r>
          </a:p>
        </p:txBody>
      </p:sp>
      <p:sp>
        <p:nvSpPr>
          <p:cNvPr id="6" name="Slide Number Placeholder 5"/>
          <p:cNvSpPr>
            <a:spLocks noGrp="1"/>
          </p:cNvSpPr>
          <p:nvPr>
            <p:ph type="sldNum" sz="quarter" idx="12"/>
            <p:custDataLst>
              <p:tags r:id="rId4"/>
            </p:custDataLst>
          </p:nvPr>
        </p:nvSpPr>
        <p:spPr/>
        <p:txBody>
          <a:bodyPr/>
          <a:lstStyle/>
          <a:p>
            <a:r>
              <a:rPr lang="en-US"/>
              <a:t>Slide #22-</a:t>
            </a:r>
            <a:fld id="{739D72E3-0BD6-4FC3-85B2-60E1D800E0A5}" type="slidenum">
              <a:rPr lang="en-US"/>
              <a:pPr/>
              <a:t>78</a:t>
            </a:fld>
            <a:endParaRPr lang="en-US"/>
          </a:p>
        </p:txBody>
      </p:sp>
      <p:sp>
        <p:nvSpPr>
          <p:cNvPr id="82946" name="Rectangle 2"/>
          <p:cNvSpPr>
            <a:spLocks noGrp="1" noChangeArrowheads="1"/>
          </p:cNvSpPr>
          <p:nvPr>
            <p:ph type="title"/>
            <p:custDataLst>
              <p:tags r:id="rId5"/>
            </p:custDataLst>
          </p:nvPr>
        </p:nvSpPr>
        <p:spPr/>
        <p:txBody>
          <a:bodyPr/>
          <a:lstStyle/>
          <a:p>
            <a:r>
              <a:rPr lang="en-US"/>
              <a:t>Handling Distributed Data</a:t>
            </a:r>
          </a:p>
        </p:txBody>
      </p:sp>
      <p:sp>
        <p:nvSpPr>
          <p:cNvPr id="82948" name="Rectangle 4"/>
          <p:cNvSpPr>
            <a:spLocks noGrp="1" noChangeArrowheads="1"/>
          </p:cNvSpPr>
          <p:nvPr>
            <p:ph type="body" idx="1"/>
            <p:custDataLst>
              <p:tags r:id="rId6"/>
            </p:custDataLst>
          </p:nvPr>
        </p:nvSpPr>
        <p:spPr/>
        <p:txBody>
          <a:bodyPr/>
          <a:lstStyle/>
          <a:p>
            <a:pPr>
              <a:lnSpc>
                <a:spcPct val="90000"/>
              </a:lnSpc>
            </a:pPr>
            <a:r>
              <a:rPr lang="en-US"/>
              <a:t>Agent analyzes logs to extract entries of interest</a:t>
            </a:r>
          </a:p>
          <a:p>
            <a:pPr lvl="1">
              <a:lnSpc>
                <a:spcPct val="90000"/>
              </a:lnSpc>
            </a:pPr>
            <a:r>
              <a:rPr lang="en-US"/>
              <a:t>Agent uses signatures to look for attacks</a:t>
            </a:r>
          </a:p>
          <a:p>
            <a:pPr lvl="2">
              <a:lnSpc>
                <a:spcPct val="90000"/>
              </a:lnSpc>
            </a:pPr>
            <a:r>
              <a:rPr lang="en-US"/>
              <a:t>Summaries sent to director</a:t>
            </a:r>
          </a:p>
          <a:p>
            <a:pPr lvl="1">
              <a:lnSpc>
                <a:spcPct val="90000"/>
              </a:lnSpc>
            </a:pPr>
            <a:r>
              <a:rPr lang="en-US"/>
              <a:t>Other events forwarded directly to director</a:t>
            </a:r>
          </a:p>
          <a:p>
            <a:pPr>
              <a:lnSpc>
                <a:spcPct val="90000"/>
              </a:lnSpc>
            </a:pPr>
            <a:r>
              <a:rPr lang="en-US"/>
              <a:t>DIDS model has agents report:</a:t>
            </a:r>
          </a:p>
          <a:p>
            <a:pPr lvl="1">
              <a:lnSpc>
                <a:spcPct val="90000"/>
              </a:lnSpc>
            </a:pPr>
            <a:r>
              <a:rPr lang="en-US"/>
              <a:t>Events (information in log entries)</a:t>
            </a:r>
          </a:p>
          <a:p>
            <a:pPr lvl="1">
              <a:lnSpc>
                <a:spcPct val="90000"/>
              </a:lnSpc>
            </a:pPr>
            <a:r>
              <a:rPr lang="en-US"/>
              <a:t>Action, domain</a:t>
            </a:r>
          </a:p>
        </p:txBody>
      </p:sp>
    </p:spTree>
    <p:custDataLst>
      <p:tags r:id="rId1"/>
    </p:custData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custDataLst>
              <p:tags r:id="rId2"/>
            </p:custDataLst>
          </p:nvPr>
        </p:nvSpPr>
        <p:spPr/>
        <p:txBody>
          <a:bodyPr/>
          <a:lstStyle/>
          <a:p>
            <a:r>
              <a:rPr lang="en-US"/>
              <a:t>November 1, 2004</a:t>
            </a:r>
          </a:p>
        </p:txBody>
      </p:sp>
      <p:sp>
        <p:nvSpPr>
          <p:cNvPr id="5" name="Footer Placeholder 4"/>
          <p:cNvSpPr>
            <a:spLocks noGrp="1"/>
          </p:cNvSpPr>
          <p:nvPr>
            <p:ph type="ftr" sz="quarter" idx="11"/>
            <p:custDataLst>
              <p:tags r:id="rId3"/>
            </p:custDataLst>
          </p:nvPr>
        </p:nvSpPr>
        <p:spPr/>
        <p:txBody>
          <a:bodyPr/>
          <a:lstStyle/>
          <a:p>
            <a:r>
              <a:rPr lang="en-US" i="1"/>
              <a:t>Introduction to Computer Security</a:t>
            </a:r>
            <a:endParaRPr lang="en-US"/>
          </a:p>
          <a:p>
            <a:r>
              <a:rPr lang="en-US"/>
              <a:t>©2004 Matt Bishop</a:t>
            </a:r>
          </a:p>
        </p:txBody>
      </p:sp>
      <p:sp>
        <p:nvSpPr>
          <p:cNvPr id="6" name="Slide Number Placeholder 5"/>
          <p:cNvSpPr>
            <a:spLocks noGrp="1"/>
          </p:cNvSpPr>
          <p:nvPr>
            <p:ph type="sldNum" sz="quarter" idx="12"/>
            <p:custDataLst>
              <p:tags r:id="rId4"/>
            </p:custDataLst>
          </p:nvPr>
        </p:nvSpPr>
        <p:spPr/>
        <p:txBody>
          <a:bodyPr/>
          <a:lstStyle/>
          <a:p>
            <a:r>
              <a:rPr lang="en-US"/>
              <a:t>Slide #22-</a:t>
            </a:r>
            <a:fld id="{5E9C3F31-A544-48E0-9E54-1F3CDF547438}" type="slidenum">
              <a:rPr lang="en-US"/>
              <a:pPr/>
              <a:t>79</a:t>
            </a:fld>
            <a:endParaRPr lang="en-US"/>
          </a:p>
        </p:txBody>
      </p:sp>
      <p:sp>
        <p:nvSpPr>
          <p:cNvPr id="83970" name="Rectangle 2"/>
          <p:cNvSpPr>
            <a:spLocks noGrp="1" noChangeArrowheads="1"/>
          </p:cNvSpPr>
          <p:nvPr>
            <p:ph type="title"/>
            <p:custDataLst>
              <p:tags r:id="rId5"/>
            </p:custDataLst>
          </p:nvPr>
        </p:nvSpPr>
        <p:spPr/>
        <p:txBody>
          <a:bodyPr/>
          <a:lstStyle/>
          <a:p>
            <a:r>
              <a:rPr lang="en-US"/>
              <a:t>Actions and Domains</a:t>
            </a:r>
          </a:p>
        </p:txBody>
      </p:sp>
      <p:sp>
        <p:nvSpPr>
          <p:cNvPr id="83971" name="Rectangle 3"/>
          <p:cNvSpPr>
            <a:spLocks noGrp="1" noChangeArrowheads="1"/>
          </p:cNvSpPr>
          <p:nvPr>
            <p:ph type="body" idx="1"/>
            <p:custDataLst>
              <p:tags r:id="rId6"/>
            </p:custDataLst>
          </p:nvPr>
        </p:nvSpPr>
        <p:spPr/>
        <p:txBody>
          <a:bodyPr/>
          <a:lstStyle/>
          <a:p>
            <a:pPr>
              <a:lnSpc>
                <a:spcPct val="90000"/>
              </a:lnSpc>
            </a:pPr>
            <a:r>
              <a:rPr lang="en-US" sz="2800"/>
              <a:t>Subjects perform actions</a:t>
            </a:r>
          </a:p>
          <a:p>
            <a:pPr lvl="1">
              <a:lnSpc>
                <a:spcPct val="90000"/>
              </a:lnSpc>
            </a:pPr>
            <a:r>
              <a:rPr lang="en-US" sz="2400"/>
              <a:t>session_start, session_end, read, write, execute, terminate, create, delete, move, change_rights, change_user_id</a:t>
            </a:r>
          </a:p>
          <a:p>
            <a:pPr>
              <a:lnSpc>
                <a:spcPct val="90000"/>
              </a:lnSpc>
            </a:pPr>
            <a:r>
              <a:rPr lang="en-US" sz="2800"/>
              <a:t>Domains characterize objects</a:t>
            </a:r>
          </a:p>
          <a:p>
            <a:pPr lvl="1">
              <a:lnSpc>
                <a:spcPct val="90000"/>
              </a:lnSpc>
            </a:pPr>
            <a:r>
              <a:rPr lang="en-US" sz="2400"/>
              <a:t>tagged, authentication, audit, network, system, sys_info, user_info, utility, owned, not_owned</a:t>
            </a:r>
          </a:p>
          <a:p>
            <a:pPr lvl="1">
              <a:lnSpc>
                <a:spcPct val="90000"/>
              </a:lnSpc>
            </a:pPr>
            <a:r>
              <a:rPr lang="en-US" sz="2400"/>
              <a:t>Objects put into highest domain to which it belongs</a:t>
            </a:r>
          </a:p>
          <a:p>
            <a:pPr lvl="2">
              <a:lnSpc>
                <a:spcPct val="90000"/>
              </a:lnSpc>
            </a:pPr>
            <a:r>
              <a:rPr lang="en-US" sz="2000"/>
              <a:t>Tagged, authenticated file is in domain tagged</a:t>
            </a:r>
          </a:p>
          <a:p>
            <a:pPr lvl="2">
              <a:lnSpc>
                <a:spcPct val="90000"/>
              </a:lnSpc>
            </a:pPr>
            <a:r>
              <a:rPr lang="en-US" sz="2000"/>
              <a:t>Unowned network object is in domain network</a:t>
            </a:r>
          </a:p>
          <a:p>
            <a:pPr>
              <a:lnSpc>
                <a:spcPct val="90000"/>
              </a:lnSpc>
            </a:pPr>
            <a:endParaRPr lang="en-US" sz="2800"/>
          </a:p>
        </p:txBody>
      </p:sp>
    </p:spTree>
    <p:custDataLst>
      <p:tags r:id="rId1"/>
    </p:custData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custDataLst>
              <p:tags r:id="rId2"/>
            </p:custDataLst>
          </p:nvPr>
        </p:nvSpPr>
        <p:spPr/>
        <p:txBody>
          <a:bodyPr/>
          <a:lstStyle/>
          <a:p>
            <a:r>
              <a:rPr lang="en-US" dirty="0"/>
              <a:t>Characteristics of Intrusions</a:t>
            </a:r>
          </a:p>
        </p:txBody>
      </p:sp>
      <p:sp>
        <p:nvSpPr>
          <p:cNvPr id="15363" name="Rectangle 3"/>
          <p:cNvSpPr>
            <a:spLocks noGrp="1" noChangeArrowheads="1"/>
          </p:cNvSpPr>
          <p:nvPr>
            <p:ph type="body" idx="1"/>
            <p:custDataLst>
              <p:tags r:id="rId3"/>
            </p:custDataLst>
          </p:nvPr>
        </p:nvSpPr>
        <p:spPr/>
        <p:txBody>
          <a:bodyPr>
            <a:normAutofit fontScale="85000" lnSpcReduction="20000"/>
          </a:bodyPr>
          <a:lstStyle/>
          <a:p>
            <a:r>
              <a:rPr lang="en-US" dirty="0"/>
              <a:t>Exploiting vulnerabilities requires abnormal use of normal commands or instructions</a:t>
            </a:r>
          </a:p>
          <a:p>
            <a:pPr lvl="1"/>
            <a:r>
              <a:rPr lang="en-US" dirty="0"/>
              <a:t>Includes deviation from usual actions</a:t>
            </a:r>
          </a:p>
          <a:p>
            <a:pPr lvl="1"/>
            <a:r>
              <a:rPr lang="en-US" dirty="0"/>
              <a:t>Includes execution of actions leading to break-ins</a:t>
            </a:r>
          </a:p>
          <a:p>
            <a:pPr lvl="1"/>
            <a:r>
              <a:rPr lang="en-US" dirty="0"/>
              <a:t>Includes actions inconsistent with specifications of privileged programs</a:t>
            </a:r>
          </a:p>
          <a:p>
            <a:r>
              <a:rPr lang="en-US" dirty="0"/>
              <a:t>Summary: </a:t>
            </a:r>
          </a:p>
          <a:p>
            <a:pPr lvl="1"/>
            <a:r>
              <a:rPr lang="en-US" dirty="0"/>
              <a:t>normal usage means normal</a:t>
            </a:r>
          </a:p>
          <a:p>
            <a:pPr lvl="1"/>
            <a:r>
              <a:rPr lang="en-US" dirty="0"/>
              <a:t>abnormal usage means an attack</a:t>
            </a:r>
          </a:p>
          <a:p>
            <a:pPr lvl="1"/>
            <a:r>
              <a:rPr lang="en-US" dirty="0"/>
              <a:t>Is this true? When is the last time you did something new on your computer?</a:t>
            </a:r>
          </a:p>
          <a:p>
            <a:pPr lvl="2"/>
            <a:r>
              <a:rPr lang="en-US" dirty="0"/>
              <a:t>False alarms!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36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3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custDataLst>
              <p:tags r:id="rId2"/>
            </p:custDataLst>
          </p:nvPr>
        </p:nvSpPr>
        <p:spPr/>
        <p:txBody>
          <a:bodyPr/>
          <a:lstStyle/>
          <a:p>
            <a:r>
              <a:rPr lang="en-US"/>
              <a:t>November 1, 2004</a:t>
            </a:r>
          </a:p>
        </p:txBody>
      </p:sp>
      <p:sp>
        <p:nvSpPr>
          <p:cNvPr id="5" name="Footer Placeholder 4"/>
          <p:cNvSpPr>
            <a:spLocks noGrp="1"/>
          </p:cNvSpPr>
          <p:nvPr>
            <p:ph type="ftr" sz="quarter" idx="11"/>
            <p:custDataLst>
              <p:tags r:id="rId3"/>
            </p:custDataLst>
          </p:nvPr>
        </p:nvSpPr>
        <p:spPr/>
        <p:txBody>
          <a:bodyPr/>
          <a:lstStyle/>
          <a:p>
            <a:r>
              <a:rPr lang="en-US" i="1"/>
              <a:t>Introduction to Computer Security</a:t>
            </a:r>
            <a:endParaRPr lang="en-US"/>
          </a:p>
          <a:p>
            <a:r>
              <a:rPr lang="en-US"/>
              <a:t>©2004 Matt Bishop</a:t>
            </a:r>
          </a:p>
        </p:txBody>
      </p:sp>
      <p:sp>
        <p:nvSpPr>
          <p:cNvPr id="6" name="Slide Number Placeholder 5"/>
          <p:cNvSpPr>
            <a:spLocks noGrp="1"/>
          </p:cNvSpPr>
          <p:nvPr>
            <p:ph type="sldNum" sz="quarter" idx="12"/>
            <p:custDataLst>
              <p:tags r:id="rId4"/>
            </p:custDataLst>
          </p:nvPr>
        </p:nvSpPr>
        <p:spPr/>
        <p:txBody>
          <a:bodyPr/>
          <a:lstStyle/>
          <a:p>
            <a:r>
              <a:rPr lang="en-US"/>
              <a:t>Slide #22-</a:t>
            </a:r>
            <a:fld id="{CC73D401-EDFF-4387-9FD6-8B1D55AE9141}" type="slidenum">
              <a:rPr lang="en-US"/>
              <a:pPr/>
              <a:t>80</a:t>
            </a:fld>
            <a:endParaRPr lang="en-US"/>
          </a:p>
        </p:txBody>
      </p:sp>
      <p:sp>
        <p:nvSpPr>
          <p:cNvPr id="84994" name="Rectangle 2"/>
          <p:cNvSpPr>
            <a:spLocks noGrp="1" noChangeArrowheads="1"/>
          </p:cNvSpPr>
          <p:nvPr>
            <p:ph type="title"/>
            <p:custDataLst>
              <p:tags r:id="rId5"/>
            </p:custDataLst>
          </p:nvPr>
        </p:nvSpPr>
        <p:spPr/>
        <p:txBody>
          <a:bodyPr/>
          <a:lstStyle/>
          <a:p>
            <a:r>
              <a:rPr lang="en-US"/>
              <a:t>More on Agent Actions</a:t>
            </a:r>
          </a:p>
        </p:txBody>
      </p:sp>
      <p:sp>
        <p:nvSpPr>
          <p:cNvPr id="84995" name="Rectangle 3"/>
          <p:cNvSpPr>
            <a:spLocks noGrp="1" noChangeArrowheads="1"/>
          </p:cNvSpPr>
          <p:nvPr>
            <p:ph type="body" idx="1"/>
            <p:custDataLst>
              <p:tags r:id="rId6"/>
            </p:custDataLst>
          </p:nvPr>
        </p:nvSpPr>
        <p:spPr/>
        <p:txBody>
          <a:bodyPr/>
          <a:lstStyle/>
          <a:p>
            <a:r>
              <a:rPr lang="en-US" sz="2800"/>
              <a:t>Entities can be subjects in one view, objects in another</a:t>
            </a:r>
          </a:p>
          <a:p>
            <a:pPr lvl="1"/>
            <a:r>
              <a:rPr lang="en-US" sz="2400"/>
              <a:t>Process: subject when changes protection mode of object, object when process is terminated</a:t>
            </a:r>
          </a:p>
          <a:p>
            <a:r>
              <a:rPr lang="en-US" sz="2400"/>
              <a:t>Table determines which events sent to DIDS director</a:t>
            </a:r>
          </a:p>
          <a:p>
            <a:pPr lvl="1"/>
            <a:r>
              <a:rPr lang="en-US" sz="2400"/>
              <a:t>Based on actions, domains associated with event</a:t>
            </a:r>
          </a:p>
          <a:p>
            <a:pPr lvl="1"/>
            <a:r>
              <a:rPr lang="en-US" sz="2400"/>
              <a:t>All NIDS events sent over so director can track view of system</a:t>
            </a:r>
          </a:p>
          <a:p>
            <a:pPr lvl="2"/>
            <a:r>
              <a:rPr lang="en-US" sz="2000"/>
              <a:t>Action is </a:t>
            </a:r>
            <a:r>
              <a:rPr lang="en-US" sz="2000" i="1"/>
              <a:t>session_start</a:t>
            </a:r>
            <a:r>
              <a:rPr lang="en-US" sz="2000"/>
              <a:t> or </a:t>
            </a:r>
            <a:r>
              <a:rPr lang="en-US" sz="2000" i="1"/>
              <a:t>execute</a:t>
            </a:r>
            <a:r>
              <a:rPr lang="en-US" sz="2000"/>
              <a:t>; domain is </a:t>
            </a:r>
            <a:r>
              <a:rPr lang="en-US" sz="2000" i="1"/>
              <a:t>network</a:t>
            </a:r>
            <a:endParaRPr lang="en-US" sz="2000"/>
          </a:p>
        </p:txBody>
      </p:sp>
    </p:spTree>
    <p:custDataLst>
      <p:tags r:id="rId1"/>
    </p:custData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custDataLst>
              <p:tags r:id="rId2"/>
            </p:custDataLst>
          </p:nvPr>
        </p:nvSpPr>
        <p:spPr/>
        <p:txBody>
          <a:bodyPr/>
          <a:lstStyle/>
          <a:p>
            <a:r>
              <a:rPr lang="en-US"/>
              <a:t>November 1, 2004</a:t>
            </a:r>
          </a:p>
        </p:txBody>
      </p:sp>
      <p:sp>
        <p:nvSpPr>
          <p:cNvPr id="5" name="Footer Placeholder 4"/>
          <p:cNvSpPr>
            <a:spLocks noGrp="1"/>
          </p:cNvSpPr>
          <p:nvPr>
            <p:ph type="ftr" sz="quarter" idx="11"/>
            <p:custDataLst>
              <p:tags r:id="rId3"/>
            </p:custDataLst>
          </p:nvPr>
        </p:nvSpPr>
        <p:spPr/>
        <p:txBody>
          <a:bodyPr/>
          <a:lstStyle/>
          <a:p>
            <a:r>
              <a:rPr lang="en-US" i="1"/>
              <a:t>Introduction to Computer Security</a:t>
            </a:r>
            <a:endParaRPr lang="en-US"/>
          </a:p>
          <a:p>
            <a:r>
              <a:rPr lang="en-US"/>
              <a:t>©2004 Matt Bishop</a:t>
            </a:r>
          </a:p>
        </p:txBody>
      </p:sp>
      <p:sp>
        <p:nvSpPr>
          <p:cNvPr id="6" name="Slide Number Placeholder 5"/>
          <p:cNvSpPr>
            <a:spLocks noGrp="1"/>
          </p:cNvSpPr>
          <p:nvPr>
            <p:ph type="sldNum" sz="quarter" idx="12"/>
            <p:custDataLst>
              <p:tags r:id="rId4"/>
            </p:custDataLst>
          </p:nvPr>
        </p:nvSpPr>
        <p:spPr/>
        <p:txBody>
          <a:bodyPr/>
          <a:lstStyle/>
          <a:p>
            <a:r>
              <a:rPr lang="en-US"/>
              <a:t>Slide #22-</a:t>
            </a:r>
            <a:fld id="{66739BCB-FC9D-4AEF-A411-F5FB50B5EC6C}" type="slidenum">
              <a:rPr lang="en-US"/>
              <a:pPr/>
              <a:t>81</a:t>
            </a:fld>
            <a:endParaRPr lang="en-US"/>
          </a:p>
        </p:txBody>
      </p:sp>
      <p:sp>
        <p:nvSpPr>
          <p:cNvPr id="86018" name="Rectangle 2"/>
          <p:cNvSpPr>
            <a:spLocks noGrp="1" noChangeArrowheads="1"/>
          </p:cNvSpPr>
          <p:nvPr>
            <p:ph type="title"/>
            <p:custDataLst>
              <p:tags r:id="rId5"/>
            </p:custDataLst>
          </p:nvPr>
        </p:nvSpPr>
        <p:spPr/>
        <p:txBody>
          <a:bodyPr/>
          <a:lstStyle/>
          <a:p>
            <a:r>
              <a:rPr lang="en-US"/>
              <a:t>Layers of Expert System Model</a:t>
            </a:r>
          </a:p>
        </p:txBody>
      </p:sp>
      <p:sp>
        <p:nvSpPr>
          <p:cNvPr id="86019" name="Rectangle 3"/>
          <p:cNvSpPr>
            <a:spLocks noGrp="1" noChangeArrowheads="1"/>
          </p:cNvSpPr>
          <p:nvPr>
            <p:ph type="body" idx="1"/>
            <p:custDataLst>
              <p:tags r:id="rId6"/>
            </p:custDataLst>
          </p:nvPr>
        </p:nvSpPr>
        <p:spPr/>
        <p:txBody>
          <a:bodyPr/>
          <a:lstStyle/>
          <a:p>
            <a:pPr>
              <a:lnSpc>
                <a:spcPct val="90000"/>
              </a:lnSpc>
              <a:buFont typeface="Times" charset="0"/>
              <a:buAutoNum type="arabicPeriod"/>
            </a:pPr>
            <a:r>
              <a:rPr lang="en-US" sz="2800"/>
              <a:t>Log records</a:t>
            </a:r>
          </a:p>
          <a:p>
            <a:pPr>
              <a:lnSpc>
                <a:spcPct val="90000"/>
              </a:lnSpc>
              <a:buFont typeface="Times" charset="0"/>
              <a:buAutoNum type="arabicPeriod"/>
            </a:pPr>
            <a:r>
              <a:rPr lang="en-US" sz="2800"/>
              <a:t>Events (relevant information from log entries)</a:t>
            </a:r>
          </a:p>
          <a:p>
            <a:pPr>
              <a:lnSpc>
                <a:spcPct val="90000"/>
              </a:lnSpc>
              <a:buFont typeface="Times" charset="0"/>
              <a:buAutoNum type="arabicPeriod"/>
            </a:pPr>
            <a:r>
              <a:rPr lang="en-US" sz="2800"/>
              <a:t>Subject capturing all events associated with a user; NID assigned to this subject</a:t>
            </a:r>
          </a:p>
          <a:p>
            <a:pPr>
              <a:lnSpc>
                <a:spcPct val="90000"/>
              </a:lnSpc>
              <a:buFont typeface="Times" charset="0"/>
              <a:buAutoNum type="arabicPeriod"/>
            </a:pPr>
            <a:r>
              <a:rPr lang="en-US" sz="2800"/>
              <a:t>Contextual information such as time, proximity to other events</a:t>
            </a:r>
          </a:p>
          <a:p>
            <a:pPr marL="800100" lvl="1" indent="-342900">
              <a:lnSpc>
                <a:spcPct val="90000"/>
              </a:lnSpc>
            </a:pPr>
            <a:r>
              <a:rPr lang="en-US" sz="2400"/>
              <a:t>Sequence of commands to show who is using the system</a:t>
            </a:r>
          </a:p>
          <a:p>
            <a:pPr marL="800100" lvl="1" indent="-342900">
              <a:lnSpc>
                <a:spcPct val="90000"/>
              </a:lnSpc>
            </a:pPr>
            <a:r>
              <a:rPr lang="en-US" sz="2400"/>
              <a:t>Series of failed logins follow</a:t>
            </a:r>
          </a:p>
        </p:txBody>
      </p:sp>
    </p:spTree>
    <p:custDataLst>
      <p:tags r:id="rId1"/>
    </p:custData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custDataLst>
              <p:tags r:id="rId2"/>
            </p:custDataLst>
          </p:nvPr>
        </p:nvSpPr>
        <p:spPr/>
        <p:txBody>
          <a:bodyPr/>
          <a:lstStyle/>
          <a:p>
            <a:r>
              <a:rPr lang="en-US"/>
              <a:t>November 1, 2004</a:t>
            </a:r>
          </a:p>
        </p:txBody>
      </p:sp>
      <p:sp>
        <p:nvSpPr>
          <p:cNvPr id="5" name="Footer Placeholder 4"/>
          <p:cNvSpPr>
            <a:spLocks noGrp="1"/>
          </p:cNvSpPr>
          <p:nvPr>
            <p:ph type="ftr" sz="quarter" idx="11"/>
            <p:custDataLst>
              <p:tags r:id="rId3"/>
            </p:custDataLst>
          </p:nvPr>
        </p:nvSpPr>
        <p:spPr/>
        <p:txBody>
          <a:bodyPr/>
          <a:lstStyle/>
          <a:p>
            <a:r>
              <a:rPr lang="en-US" i="1"/>
              <a:t>Introduction to Computer Security</a:t>
            </a:r>
            <a:endParaRPr lang="en-US"/>
          </a:p>
          <a:p>
            <a:r>
              <a:rPr lang="en-US"/>
              <a:t>©2004 Matt Bishop</a:t>
            </a:r>
          </a:p>
        </p:txBody>
      </p:sp>
      <p:sp>
        <p:nvSpPr>
          <p:cNvPr id="6" name="Slide Number Placeholder 5"/>
          <p:cNvSpPr>
            <a:spLocks noGrp="1"/>
          </p:cNvSpPr>
          <p:nvPr>
            <p:ph type="sldNum" sz="quarter" idx="12"/>
            <p:custDataLst>
              <p:tags r:id="rId4"/>
            </p:custDataLst>
          </p:nvPr>
        </p:nvSpPr>
        <p:spPr/>
        <p:txBody>
          <a:bodyPr/>
          <a:lstStyle/>
          <a:p>
            <a:r>
              <a:rPr lang="en-US"/>
              <a:t>Slide #22-</a:t>
            </a:r>
            <a:fld id="{E1F6913B-19E9-4436-A2BA-C20071D7308C}" type="slidenum">
              <a:rPr lang="en-US"/>
              <a:pPr/>
              <a:t>82</a:t>
            </a:fld>
            <a:endParaRPr lang="en-US"/>
          </a:p>
        </p:txBody>
      </p:sp>
      <p:sp>
        <p:nvSpPr>
          <p:cNvPr id="87042" name="Rectangle 2"/>
          <p:cNvSpPr>
            <a:spLocks noGrp="1" noChangeArrowheads="1"/>
          </p:cNvSpPr>
          <p:nvPr>
            <p:ph type="title"/>
            <p:custDataLst>
              <p:tags r:id="rId5"/>
            </p:custDataLst>
          </p:nvPr>
        </p:nvSpPr>
        <p:spPr/>
        <p:txBody>
          <a:bodyPr/>
          <a:lstStyle/>
          <a:p>
            <a:r>
              <a:rPr lang="en-US"/>
              <a:t>Top Layers</a:t>
            </a:r>
          </a:p>
        </p:txBody>
      </p:sp>
      <p:sp>
        <p:nvSpPr>
          <p:cNvPr id="87043" name="Rectangle 3"/>
          <p:cNvSpPr>
            <a:spLocks noGrp="1" noChangeArrowheads="1"/>
          </p:cNvSpPr>
          <p:nvPr>
            <p:ph type="body" idx="1"/>
            <p:custDataLst>
              <p:tags r:id="rId6"/>
            </p:custDataLst>
          </p:nvPr>
        </p:nvSpPr>
        <p:spPr/>
        <p:txBody>
          <a:bodyPr/>
          <a:lstStyle/>
          <a:p>
            <a:pPr>
              <a:lnSpc>
                <a:spcPct val="90000"/>
              </a:lnSpc>
              <a:buFont typeface="Times" charset="0"/>
              <a:buNone/>
            </a:pPr>
            <a:r>
              <a:rPr lang="en-US" sz="2800"/>
              <a:t>5.	Network threats (combination of events in context)</a:t>
            </a:r>
          </a:p>
          <a:p>
            <a:pPr marL="800100" lvl="1" indent="-342900">
              <a:lnSpc>
                <a:spcPct val="90000"/>
              </a:lnSpc>
            </a:pPr>
            <a:r>
              <a:rPr lang="en-US" sz="2400"/>
              <a:t>Abuse (change to protection state)</a:t>
            </a:r>
          </a:p>
          <a:p>
            <a:pPr marL="800100" lvl="1" indent="-342900">
              <a:lnSpc>
                <a:spcPct val="90000"/>
              </a:lnSpc>
            </a:pPr>
            <a:r>
              <a:rPr lang="en-US" sz="2400"/>
              <a:t>Misuse (violates policy, does not change state)</a:t>
            </a:r>
          </a:p>
          <a:p>
            <a:pPr marL="800100" lvl="1" indent="-342900">
              <a:lnSpc>
                <a:spcPct val="90000"/>
              </a:lnSpc>
            </a:pPr>
            <a:r>
              <a:rPr lang="en-US" sz="2400"/>
              <a:t>Suspicious act (does not violate policy, but of interest)</a:t>
            </a:r>
          </a:p>
          <a:p>
            <a:pPr>
              <a:lnSpc>
                <a:spcPct val="90000"/>
              </a:lnSpc>
              <a:buFont typeface="Times" charset="0"/>
              <a:buAutoNum type="arabicPeriod" startAt="6"/>
            </a:pPr>
            <a:r>
              <a:rPr lang="en-US" sz="2800"/>
              <a:t>Score (represents security state of network)</a:t>
            </a:r>
          </a:p>
          <a:p>
            <a:pPr marL="800100" lvl="1" indent="-342900">
              <a:lnSpc>
                <a:spcPct val="90000"/>
              </a:lnSpc>
            </a:pPr>
            <a:r>
              <a:rPr lang="en-US" sz="2400"/>
              <a:t>Derived from previous layer and from scores associated with rules</a:t>
            </a:r>
          </a:p>
          <a:p>
            <a:pPr marL="1257300" lvl="2" indent="-317500">
              <a:lnSpc>
                <a:spcPct val="90000"/>
              </a:lnSpc>
            </a:pPr>
            <a:r>
              <a:rPr lang="en-US" sz="2000"/>
              <a:t>Analyst can adjust these scores as needed</a:t>
            </a:r>
          </a:p>
          <a:p>
            <a:pPr marL="800100" lvl="1" indent="-342900">
              <a:lnSpc>
                <a:spcPct val="90000"/>
              </a:lnSpc>
            </a:pPr>
            <a:r>
              <a:rPr lang="en-US" sz="2400"/>
              <a:t>A convenience for user</a:t>
            </a:r>
          </a:p>
        </p:txBody>
      </p:sp>
    </p:spTree>
    <p:custDataLst>
      <p:tags r:id="rId1"/>
    </p:custData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custDataLst>
              <p:tags r:id="rId2"/>
            </p:custDataLst>
          </p:nvPr>
        </p:nvSpPr>
        <p:spPr/>
        <p:txBody>
          <a:bodyPr/>
          <a:lstStyle/>
          <a:p>
            <a:r>
              <a:rPr lang="en-US"/>
              <a:t>November 1, 2004</a:t>
            </a:r>
          </a:p>
        </p:txBody>
      </p:sp>
      <p:sp>
        <p:nvSpPr>
          <p:cNvPr id="5" name="Footer Placeholder 4"/>
          <p:cNvSpPr>
            <a:spLocks noGrp="1"/>
          </p:cNvSpPr>
          <p:nvPr>
            <p:ph type="ftr" sz="quarter" idx="11"/>
            <p:custDataLst>
              <p:tags r:id="rId3"/>
            </p:custDataLst>
          </p:nvPr>
        </p:nvSpPr>
        <p:spPr/>
        <p:txBody>
          <a:bodyPr/>
          <a:lstStyle/>
          <a:p>
            <a:r>
              <a:rPr lang="en-US" i="1"/>
              <a:t>Introduction to Computer Security</a:t>
            </a:r>
            <a:endParaRPr lang="en-US"/>
          </a:p>
          <a:p>
            <a:r>
              <a:rPr lang="en-US"/>
              <a:t>©2004 Matt Bishop</a:t>
            </a:r>
          </a:p>
        </p:txBody>
      </p:sp>
      <p:sp>
        <p:nvSpPr>
          <p:cNvPr id="6" name="Slide Number Placeholder 5"/>
          <p:cNvSpPr>
            <a:spLocks noGrp="1"/>
          </p:cNvSpPr>
          <p:nvPr>
            <p:ph type="sldNum" sz="quarter" idx="12"/>
            <p:custDataLst>
              <p:tags r:id="rId4"/>
            </p:custDataLst>
          </p:nvPr>
        </p:nvSpPr>
        <p:spPr/>
        <p:txBody>
          <a:bodyPr/>
          <a:lstStyle/>
          <a:p>
            <a:r>
              <a:rPr lang="en-US"/>
              <a:t>Slide #22-</a:t>
            </a:r>
            <a:fld id="{48A2B61D-09FF-4AE3-B469-B6A8B1588067}" type="slidenum">
              <a:rPr lang="en-US"/>
              <a:pPr/>
              <a:t>83</a:t>
            </a:fld>
            <a:endParaRPr lang="en-US"/>
          </a:p>
        </p:txBody>
      </p:sp>
      <p:sp>
        <p:nvSpPr>
          <p:cNvPr id="88066" name="Rectangle 2"/>
          <p:cNvSpPr>
            <a:spLocks noGrp="1" noChangeArrowheads="1"/>
          </p:cNvSpPr>
          <p:nvPr>
            <p:ph type="title"/>
            <p:custDataLst>
              <p:tags r:id="rId5"/>
            </p:custDataLst>
          </p:nvPr>
        </p:nvSpPr>
        <p:spPr/>
        <p:txBody>
          <a:bodyPr/>
          <a:lstStyle/>
          <a:p>
            <a:r>
              <a:rPr lang="en-US"/>
              <a:t>Autonomous Agents: AAFID</a:t>
            </a:r>
          </a:p>
        </p:txBody>
      </p:sp>
      <p:sp>
        <p:nvSpPr>
          <p:cNvPr id="88067" name="Rectangle 3"/>
          <p:cNvSpPr>
            <a:spLocks noGrp="1" noChangeArrowheads="1"/>
          </p:cNvSpPr>
          <p:nvPr>
            <p:ph type="body" idx="1"/>
            <p:custDataLst>
              <p:tags r:id="rId6"/>
            </p:custDataLst>
          </p:nvPr>
        </p:nvSpPr>
        <p:spPr/>
        <p:txBody>
          <a:bodyPr/>
          <a:lstStyle/>
          <a:p>
            <a:r>
              <a:rPr lang="en-US" sz="2800"/>
              <a:t>Distribute director among agents</a:t>
            </a:r>
          </a:p>
          <a:p>
            <a:r>
              <a:rPr lang="en-US" sz="2800" i="1"/>
              <a:t>Autonomous agent</a:t>
            </a:r>
            <a:r>
              <a:rPr lang="en-US" sz="2800"/>
              <a:t> is process that can act independently of the system of which it is part</a:t>
            </a:r>
          </a:p>
          <a:p>
            <a:r>
              <a:rPr lang="en-US" sz="2800"/>
              <a:t>Autonomous agent performs one particular monitoring function</a:t>
            </a:r>
          </a:p>
          <a:p>
            <a:pPr lvl="1"/>
            <a:r>
              <a:rPr lang="en-US" sz="2400"/>
              <a:t>Has its own internal model</a:t>
            </a:r>
          </a:p>
          <a:p>
            <a:pPr lvl="1"/>
            <a:r>
              <a:rPr lang="en-US" sz="2400"/>
              <a:t>Communicates with other agents</a:t>
            </a:r>
          </a:p>
          <a:p>
            <a:pPr lvl="1"/>
            <a:r>
              <a:rPr lang="en-US" sz="2400"/>
              <a:t>Agents jointly decide if these constitute a reportable intrusion</a:t>
            </a:r>
          </a:p>
        </p:txBody>
      </p:sp>
    </p:spTree>
    <p:custDataLst>
      <p:tags r:id="rId1"/>
    </p:custData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custDataLst>
              <p:tags r:id="rId2"/>
            </p:custDataLst>
          </p:nvPr>
        </p:nvSpPr>
        <p:spPr/>
        <p:txBody>
          <a:bodyPr/>
          <a:lstStyle/>
          <a:p>
            <a:r>
              <a:rPr lang="en-US"/>
              <a:t>November 1, 2004</a:t>
            </a:r>
          </a:p>
        </p:txBody>
      </p:sp>
      <p:sp>
        <p:nvSpPr>
          <p:cNvPr id="5" name="Footer Placeholder 4"/>
          <p:cNvSpPr>
            <a:spLocks noGrp="1"/>
          </p:cNvSpPr>
          <p:nvPr>
            <p:ph type="ftr" sz="quarter" idx="11"/>
            <p:custDataLst>
              <p:tags r:id="rId3"/>
            </p:custDataLst>
          </p:nvPr>
        </p:nvSpPr>
        <p:spPr/>
        <p:txBody>
          <a:bodyPr/>
          <a:lstStyle/>
          <a:p>
            <a:r>
              <a:rPr lang="en-US" i="1"/>
              <a:t>Introduction to Computer Security</a:t>
            </a:r>
            <a:endParaRPr lang="en-US"/>
          </a:p>
          <a:p>
            <a:r>
              <a:rPr lang="en-US"/>
              <a:t>©2004 Matt Bishop</a:t>
            </a:r>
          </a:p>
        </p:txBody>
      </p:sp>
      <p:sp>
        <p:nvSpPr>
          <p:cNvPr id="6" name="Slide Number Placeholder 5"/>
          <p:cNvSpPr>
            <a:spLocks noGrp="1"/>
          </p:cNvSpPr>
          <p:nvPr>
            <p:ph type="sldNum" sz="quarter" idx="12"/>
            <p:custDataLst>
              <p:tags r:id="rId4"/>
            </p:custDataLst>
          </p:nvPr>
        </p:nvSpPr>
        <p:spPr/>
        <p:txBody>
          <a:bodyPr/>
          <a:lstStyle/>
          <a:p>
            <a:r>
              <a:rPr lang="en-US"/>
              <a:t>Slide #22-</a:t>
            </a:r>
            <a:fld id="{FE9F765B-2AFC-447F-AD75-616CE6C48358}" type="slidenum">
              <a:rPr lang="en-US"/>
              <a:pPr/>
              <a:t>84</a:t>
            </a:fld>
            <a:endParaRPr lang="en-US"/>
          </a:p>
        </p:txBody>
      </p:sp>
      <p:sp>
        <p:nvSpPr>
          <p:cNvPr id="89090" name="Rectangle 2"/>
          <p:cNvSpPr>
            <a:spLocks noGrp="1" noChangeArrowheads="1"/>
          </p:cNvSpPr>
          <p:nvPr>
            <p:ph type="title"/>
            <p:custDataLst>
              <p:tags r:id="rId5"/>
            </p:custDataLst>
          </p:nvPr>
        </p:nvSpPr>
        <p:spPr/>
        <p:txBody>
          <a:bodyPr/>
          <a:lstStyle/>
          <a:p>
            <a:r>
              <a:rPr lang="en-US"/>
              <a:t>Advantages</a:t>
            </a:r>
          </a:p>
        </p:txBody>
      </p:sp>
      <p:sp>
        <p:nvSpPr>
          <p:cNvPr id="89091" name="Rectangle 3"/>
          <p:cNvSpPr>
            <a:spLocks noGrp="1" noChangeArrowheads="1"/>
          </p:cNvSpPr>
          <p:nvPr>
            <p:ph type="body" idx="1"/>
            <p:custDataLst>
              <p:tags r:id="rId6"/>
            </p:custDataLst>
          </p:nvPr>
        </p:nvSpPr>
        <p:spPr/>
        <p:txBody>
          <a:bodyPr/>
          <a:lstStyle/>
          <a:p>
            <a:pPr>
              <a:lnSpc>
                <a:spcPct val="90000"/>
              </a:lnSpc>
            </a:pPr>
            <a:r>
              <a:rPr lang="en-US" sz="2800"/>
              <a:t>No single point of failure</a:t>
            </a:r>
          </a:p>
          <a:p>
            <a:pPr lvl="1">
              <a:lnSpc>
                <a:spcPct val="90000"/>
              </a:lnSpc>
            </a:pPr>
            <a:r>
              <a:rPr lang="en-US" sz="2400" i="1"/>
              <a:t>All</a:t>
            </a:r>
            <a:r>
              <a:rPr lang="en-US" sz="2400"/>
              <a:t> agents can act as director</a:t>
            </a:r>
          </a:p>
          <a:p>
            <a:pPr lvl="1">
              <a:lnSpc>
                <a:spcPct val="90000"/>
              </a:lnSpc>
            </a:pPr>
            <a:r>
              <a:rPr lang="en-US" sz="2400"/>
              <a:t>In effect, director distributed over all agents</a:t>
            </a:r>
          </a:p>
          <a:p>
            <a:pPr>
              <a:lnSpc>
                <a:spcPct val="90000"/>
              </a:lnSpc>
            </a:pPr>
            <a:r>
              <a:rPr lang="en-US" sz="2800"/>
              <a:t>Compromise of one agent does not affect others</a:t>
            </a:r>
          </a:p>
          <a:p>
            <a:pPr>
              <a:lnSpc>
                <a:spcPct val="90000"/>
              </a:lnSpc>
            </a:pPr>
            <a:r>
              <a:rPr lang="en-US" sz="2800"/>
              <a:t>Agent monitors one resource</a:t>
            </a:r>
          </a:p>
          <a:p>
            <a:pPr lvl="1">
              <a:lnSpc>
                <a:spcPct val="90000"/>
              </a:lnSpc>
            </a:pPr>
            <a:r>
              <a:rPr lang="en-US" sz="2400"/>
              <a:t>Small and simple</a:t>
            </a:r>
          </a:p>
          <a:p>
            <a:pPr>
              <a:lnSpc>
                <a:spcPct val="90000"/>
              </a:lnSpc>
            </a:pPr>
            <a:r>
              <a:rPr lang="en-US" sz="2800"/>
              <a:t>Agents can migrate if needed</a:t>
            </a:r>
          </a:p>
          <a:p>
            <a:pPr>
              <a:lnSpc>
                <a:spcPct val="90000"/>
              </a:lnSpc>
            </a:pPr>
            <a:r>
              <a:rPr lang="en-US" sz="2800"/>
              <a:t>Approach appears to be scalable to large networks</a:t>
            </a:r>
          </a:p>
          <a:p>
            <a:pPr>
              <a:lnSpc>
                <a:spcPct val="90000"/>
              </a:lnSpc>
            </a:pPr>
            <a:endParaRPr lang="en-US" sz="2800"/>
          </a:p>
        </p:txBody>
      </p:sp>
    </p:spTree>
    <p:custDataLst>
      <p:tags r:id="rId1"/>
    </p:custData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custDataLst>
              <p:tags r:id="rId2"/>
            </p:custDataLst>
          </p:nvPr>
        </p:nvSpPr>
        <p:spPr/>
        <p:txBody>
          <a:bodyPr/>
          <a:lstStyle/>
          <a:p>
            <a:r>
              <a:rPr lang="en-US"/>
              <a:t>November 1, 2004</a:t>
            </a:r>
          </a:p>
        </p:txBody>
      </p:sp>
      <p:sp>
        <p:nvSpPr>
          <p:cNvPr id="5" name="Footer Placeholder 4"/>
          <p:cNvSpPr>
            <a:spLocks noGrp="1"/>
          </p:cNvSpPr>
          <p:nvPr>
            <p:ph type="ftr" sz="quarter" idx="11"/>
            <p:custDataLst>
              <p:tags r:id="rId3"/>
            </p:custDataLst>
          </p:nvPr>
        </p:nvSpPr>
        <p:spPr/>
        <p:txBody>
          <a:bodyPr/>
          <a:lstStyle/>
          <a:p>
            <a:r>
              <a:rPr lang="en-US" i="1"/>
              <a:t>Introduction to Computer Security</a:t>
            </a:r>
            <a:endParaRPr lang="en-US"/>
          </a:p>
          <a:p>
            <a:r>
              <a:rPr lang="en-US"/>
              <a:t>©2004 Matt Bishop</a:t>
            </a:r>
          </a:p>
        </p:txBody>
      </p:sp>
      <p:sp>
        <p:nvSpPr>
          <p:cNvPr id="6" name="Slide Number Placeholder 5"/>
          <p:cNvSpPr>
            <a:spLocks noGrp="1"/>
          </p:cNvSpPr>
          <p:nvPr>
            <p:ph type="sldNum" sz="quarter" idx="12"/>
            <p:custDataLst>
              <p:tags r:id="rId4"/>
            </p:custDataLst>
          </p:nvPr>
        </p:nvSpPr>
        <p:spPr/>
        <p:txBody>
          <a:bodyPr/>
          <a:lstStyle/>
          <a:p>
            <a:r>
              <a:rPr lang="en-US"/>
              <a:t>Slide #22-</a:t>
            </a:r>
            <a:fld id="{6DAA200C-E552-4FA9-AF17-9080EFBC6E7D}" type="slidenum">
              <a:rPr lang="en-US"/>
              <a:pPr/>
              <a:t>85</a:t>
            </a:fld>
            <a:endParaRPr lang="en-US"/>
          </a:p>
        </p:txBody>
      </p:sp>
      <p:sp>
        <p:nvSpPr>
          <p:cNvPr id="90114" name="Rectangle 2"/>
          <p:cNvSpPr>
            <a:spLocks noGrp="1" noChangeArrowheads="1"/>
          </p:cNvSpPr>
          <p:nvPr>
            <p:ph type="title"/>
            <p:custDataLst>
              <p:tags r:id="rId5"/>
            </p:custDataLst>
          </p:nvPr>
        </p:nvSpPr>
        <p:spPr/>
        <p:txBody>
          <a:bodyPr/>
          <a:lstStyle/>
          <a:p>
            <a:r>
              <a:rPr lang="en-US"/>
              <a:t>Disadvantages</a:t>
            </a:r>
          </a:p>
        </p:txBody>
      </p:sp>
      <p:sp>
        <p:nvSpPr>
          <p:cNvPr id="90115" name="Rectangle 3"/>
          <p:cNvSpPr>
            <a:spLocks noGrp="1" noChangeArrowheads="1"/>
          </p:cNvSpPr>
          <p:nvPr>
            <p:ph type="body" idx="1"/>
            <p:custDataLst>
              <p:tags r:id="rId6"/>
            </p:custDataLst>
          </p:nvPr>
        </p:nvSpPr>
        <p:spPr/>
        <p:txBody>
          <a:bodyPr/>
          <a:lstStyle/>
          <a:p>
            <a:pPr eaLnBrk="0" hangingPunct="0">
              <a:spcBef>
                <a:spcPct val="0"/>
              </a:spcBef>
            </a:pPr>
            <a:r>
              <a:rPr lang="en-US"/>
              <a:t>Communications overhead higher, more scattered than for single director</a:t>
            </a:r>
          </a:p>
          <a:p>
            <a:pPr lvl="1" eaLnBrk="0" hangingPunct="0">
              <a:spcBef>
                <a:spcPct val="0"/>
              </a:spcBef>
            </a:pPr>
            <a:r>
              <a:rPr lang="en-US"/>
              <a:t>Securing these can be very hard and expensive</a:t>
            </a:r>
          </a:p>
          <a:p>
            <a:pPr eaLnBrk="0" hangingPunct="0">
              <a:spcBef>
                <a:spcPct val="0"/>
              </a:spcBef>
            </a:pPr>
            <a:r>
              <a:rPr lang="en-US"/>
              <a:t>As agent monitors one resource, need many agents to monitor multiple resources</a:t>
            </a:r>
          </a:p>
          <a:p>
            <a:pPr eaLnBrk="0" hangingPunct="0">
              <a:spcBef>
                <a:spcPct val="0"/>
              </a:spcBef>
            </a:pPr>
            <a:r>
              <a:rPr lang="en-US"/>
              <a:t>Distributed computation involved in detecting intrusions</a:t>
            </a:r>
          </a:p>
          <a:p>
            <a:pPr lvl="1" eaLnBrk="0" hangingPunct="0">
              <a:spcBef>
                <a:spcPct val="0"/>
              </a:spcBef>
            </a:pPr>
            <a:r>
              <a:rPr lang="en-US"/>
              <a:t>This computation also must be secured</a:t>
            </a:r>
          </a:p>
        </p:txBody>
      </p:sp>
    </p:spTree>
    <p:custDataLst>
      <p:tags r:id="rId1"/>
    </p:custData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custDataLst>
              <p:tags r:id="rId2"/>
            </p:custDataLst>
          </p:nvPr>
        </p:nvSpPr>
        <p:spPr/>
        <p:txBody>
          <a:bodyPr/>
          <a:lstStyle/>
          <a:p>
            <a:r>
              <a:rPr lang="en-US"/>
              <a:t>November 1, 2004</a:t>
            </a:r>
          </a:p>
        </p:txBody>
      </p:sp>
      <p:sp>
        <p:nvSpPr>
          <p:cNvPr id="5" name="Footer Placeholder 4"/>
          <p:cNvSpPr>
            <a:spLocks noGrp="1"/>
          </p:cNvSpPr>
          <p:nvPr>
            <p:ph type="ftr" sz="quarter" idx="11"/>
            <p:custDataLst>
              <p:tags r:id="rId3"/>
            </p:custDataLst>
          </p:nvPr>
        </p:nvSpPr>
        <p:spPr/>
        <p:txBody>
          <a:bodyPr/>
          <a:lstStyle/>
          <a:p>
            <a:r>
              <a:rPr lang="en-US" i="1"/>
              <a:t>Introduction to Computer Security</a:t>
            </a:r>
            <a:endParaRPr lang="en-US"/>
          </a:p>
          <a:p>
            <a:r>
              <a:rPr lang="en-US"/>
              <a:t>©2004 Matt Bishop</a:t>
            </a:r>
          </a:p>
        </p:txBody>
      </p:sp>
      <p:sp>
        <p:nvSpPr>
          <p:cNvPr id="6" name="Slide Number Placeholder 5"/>
          <p:cNvSpPr>
            <a:spLocks noGrp="1"/>
          </p:cNvSpPr>
          <p:nvPr>
            <p:ph type="sldNum" sz="quarter" idx="12"/>
            <p:custDataLst>
              <p:tags r:id="rId4"/>
            </p:custDataLst>
          </p:nvPr>
        </p:nvSpPr>
        <p:spPr/>
        <p:txBody>
          <a:bodyPr/>
          <a:lstStyle/>
          <a:p>
            <a:r>
              <a:rPr lang="en-US"/>
              <a:t>Slide #22-</a:t>
            </a:r>
            <a:fld id="{1A5DBDA8-E900-429B-B127-50FF80384D4F}" type="slidenum">
              <a:rPr lang="en-US"/>
              <a:pPr/>
              <a:t>86</a:t>
            </a:fld>
            <a:endParaRPr lang="en-US"/>
          </a:p>
        </p:txBody>
      </p:sp>
      <p:sp>
        <p:nvSpPr>
          <p:cNvPr id="91138" name="Rectangle 2"/>
          <p:cNvSpPr>
            <a:spLocks noGrp="1" noChangeArrowheads="1"/>
          </p:cNvSpPr>
          <p:nvPr>
            <p:ph type="title"/>
            <p:custDataLst>
              <p:tags r:id="rId5"/>
            </p:custDataLst>
          </p:nvPr>
        </p:nvSpPr>
        <p:spPr/>
        <p:txBody>
          <a:bodyPr/>
          <a:lstStyle/>
          <a:p>
            <a:r>
              <a:rPr lang="en-US"/>
              <a:t>Example: AAFID</a:t>
            </a:r>
          </a:p>
        </p:txBody>
      </p:sp>
      <p:sp>
        <p:nvSpPr>
          <p:cNvPr id="91141" name="Rectangle 5"/>
          <p:cNvSpPr>
            <a:spLocks noGrp="1" noChangeArrowheads="1"/>
          </p:cNvSpPr>
          <p:nvPr>
            <p:ph type="body" idx="1"/>
            <p:custDataLst>
              <p:tags r:id="rId6"/>
            </p:custDataLst>
          </p:nvPr>
        </p:nvSpPr>
        <p:spPr/>
        <p:txBody>
          <a:bodyPr/>
          <a:lstStyle/>
          <a:p>
            <a:r>
              <a:rPr lang="en-US" sz="2800"/>
              <a:t>Host has set of agents and transceiver</a:t>
            </a:r>
          </a:p>
          <a:p>
            <a:pPr lvl="1"/>
            <a:r>
              <a:rPr lang="en-US" sz="2400"/>
              <a:t>Transceiver controls agent execution, collates information, forwards it to monitor (on local or remote system)</a:t>
            </a:r>
          </a:p>
          <a:p>
            <a:r>
              <a:rPr lang="en-US" sz="2800"/>
              <a:t>Filters provide access to monitored resources</a:t>
            </a:r>
          </a:p>
          <a:p>
            <a:pPr lvl="1"/>
            <a:r>
              <a:rPr lang="en-US" sz="2400"/>
              <a:t>Use this approach to avoid duplication of work and system dependence</a:t>
            </a:r>
          </a:p>
          <a:p>
            <a:pPr lvl="1"/>
            <a:r>
              <a:rPr lang="en-US" sz="2400"/>
              <a:t>Agents subscribe to filters by specifying records needed</a:t>
            </a:r>
          </a:p>
          <a:p>
            <a:pPr lvl="1"/>
            <a:r>
              <a:rPr lang="en-US" sz="2400"/>
              <a:t>Multiple agents may subscribe to single filter</a:t>
            </a:r>
          </a:p>
        </p:txBody>
      </p:sp>
    </p:spTree>
    <p:custDataLst>
      <p:tags r:id="rId1"/>
    </p:custData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custDataLst>
              <p:tags r:id="rId2"/>
            </p:custDataLst>
          </p:nvPr>
        </p:nvSpPr>
        <p:spPr/>
        <p:txBody>
          <a:bodyPr/>
          <a:lstStyle/>
          <a:p>
            <a:r>
              <a:rPr lang="en-US"/>
              <a:t>November 1, 2004</a:t>
            </a:r>
          </a:p>
        </p:txBody>
      </p:sp>
      <p:sp>
        <p:nvSpPr>
          <p:cNvPr id="5" name="Footer Placeholder 4"/>
          <p:cNvSpPr>
            <a:spLocks noGrp="1"/>
          </p:cNvSpPr>
          <p:nvPr>
            <p:ph type="ftr" sz="quarter" idx="11"/>
            <p:custDataLst>
              <p:tags r:id="rId3"/>
            </p:custDataLst>
          </p:nvPr>
        </p:nvSpPr>
        <p:spPr/>
        <p:txBody>
          <a:bodyPr/>
          <a:lstStyle/>
          <a:p>
            <a:r>
              <a:rPr lang="en-US" i="1"/>
              <a:t>Introduction to Computer Security</a:t>
            </a:r>
            <a:endParaRPr lang="en-US"/>
          </a:p>
          <a:p>
            <a:r>
              <a:rPr lang="en-US"/>
              <a:t>©2004 Matt Bishop</a:t>
            </a:r>
          </a:p>
        </p:txBody>
      </p:sp>
      <p:sp>
        <p:nvSpPr>
          <p:cNvPr id="6" name="Slide Number Placeholder 5"/>
          <p:cNvSpPr>
            <a:spLocks noGrp="1"/>
          </p:cNvSpPr>
          <p:nvPr>
            <p:ph type="sldNum" sz="quarter" idx="12"/>
            <p:custDataLst>
              <p:tags r:id="rId4"/>
            </p:custDataLst>
          </p:nvPr>
        </p:nvSpPr>
        <p:spPr/>
        <p:txBody>
          <a:bodyPr/>
          <a:lstStyle/>
          <a:p>
            <a:r>
              <a:rPr lang="en-US"/>
              <a:t>Slide #22-</a:t>
            </a:r>
            <a:fld id="{A5742891-3D2A-4A50-925C-BDA2FA8AC1D1}" type="slidenum">
              <a:rPr lang="en-US"/>
              <a:pPr/>
              <a:t>87</a:t>
            </a:fld>
            <a:endParaRPr lang="en-US"/>
          </a:p>
        </p:txBody>
      </p:sp>
      <p:sp>
        <p:nvSpPr>
          <p:cNvPr id="92162" name="Rectangle 2"/>
          <p:cNvSpPr>
            <a:spLocks noGrp="1" noChangeArrowheads="1"/>
          </p:cNvSpPr>
          <p:nvPr>
            <p:ph type="title"/>
            <p:custDataLst>
              <p:tags r:id="rId5"/>
            </p:custDataLst>
          </p:nvPr>
        </p:nvSpPr>
        <p:spPr/>
        <p:txBody>
          <a:bodyPr/>
          <a:lstStyle/>
          <a:p>
            <a:r>
              <a:rPr lang="en-US"/>
              <a:t>Transceivers and Monitors</a:t>
            </a:r>
          </a:p>
        </p:txBody>
      </p:sp>
      <p:sp>
        <p:nvSpPr>
          <p:cNvPr id="92163" name="Rectangle 3"/>
          <p:cNvSpPr>
            <a:spLocks noGrp="1" noChangeArrowheads="1"/>
          </p:cNvSpPr>
          <p:nvPr>
            <p:ph type="body" idx="1"/>
            <p:custDataLst>
              <p:tags r:id="rId6"/>
            </p:custDataLst>
          </p:nvPr>
        </p:nvSpPr>
        <p:spPr/>
        <p:txBody>
          <a:bodyPr/>
          <a:lstStyle/>
          <a:p>
            <a:pPr>
              <a:lnSpc>
                <a:spcPct val="90000"/>
              </a:lnSpc>
            </a:pPr>
            <a:r>
              <a:rPr lang="en-US" sz="2800"/>
              <a:t>Transceivers collect data from agents</a:t>
            </a:r>
          </a:p>
          <a:p>
            <a:pPr lvl="1">
              <a:lnSpc>
                <a:spcPct val="90000"/>
              </a:lnSpc>
            </a:pPr>
            <a:r>
              <a:rPr lang="en-US" sz="2400"/>
              <a:t>Forward it to other agents or monitors</a:t>
            </a:r>
          </a:p>
          <a:p>
            <a:pPr lvl="1">
              <a:lnSpc>
                <a:spcPct val="90000"/>
              </a:lnSpc>
            </a:pPr>
            <a:r>
              <a:rPr lang="en-US" sz="2400"/>
              <a:t>Can terminate, start agents on local system</a:t>
            </a:r>
          </a:p>
          <a:p>
            <a:pPr lvl="2">
              <a:lnSpc>
                <a:spcPct val="90000"/>
              </a:lnSpc>
            </a:pPr>
            <a:r>
              <a:rPr lang="en-US" sz="2000"/>
              <a:t>Example: System begins to accept TCP connections, so transceiver turns on agent to monitor SMTP</a:t>
            </a:r>
          </a:p>
          <a:p>
            <a:pPr>
              <a:lnSpc>
                <a:spcPct val="90000"/>
              </a:lnSpc>
            </a:pPr>
            <a:r>
              <a:rPr lang="en-US" sz="2800"/>
              <a:t>Monitors accept data from transceivers</a:t>
            </a:r>
          </a:p>
          <a:p>
            <a:pPr lvl="1">
              <a:lnSpc>
                <a:spcPct val="90000"/>
              </a:lnSpc>
            </a:pPr>
            <a:r>
              <a:rPr lang="en-US" sz="2400"/>
              <a:t>Can communicate with transceivers, other monitors</a:t>
            </a:r>
          </a:p>
          <a:p>
            <a:pPr lvl="2">
              <a:lnSpc>
                <a:spcPct val="90000"/>
              </a:lnSpc>
            </a:pPr>
            <a:r>
              <a:rPr lang="en-US" sz="2000"/>
              <a:t>Send commands to transceiver</a:t>
            </a:r>
          </a:p>
          <a:p>
            <a:pPr lvl="1">
              <a:lnSpc>
                <a:spcPct val="90000"/>
              </a:lnSpc>
            </a:pPr>
            <a:r>
              <a:rPr lang="en-US" sz="2400"/>
              <a:t>Perform high level correlation for multiple hosts</a:t>
            </a:r>
          </a:p>
          <a:p>
            <a:pPr lvl="1">
              <a:lnSpc>
                <a:spcPct val="90000"/>
              </a:lnSpc>
            </a:pPr>
            <a:r>
              <a:rPr lang="en-US" sz="2400"/>
              <a:t>If multiple monitors interact with transceiver, AAFID must ensure transceiver receives consistent commands</a:t>
            </a:r>
          </a:p>
        </p:txBody>
      </p:sp>
    </p:spTree>
    <p:custDataLst>
      <p:tags r:id="rId1"/>
    </p:custData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custDataLst>
              <p:tags r:id="rId2"/>
            </p:custDataLst>
          </p:nvPr>
        </p:nvSpPr>
        <p:spPr/>
        <p:txBody>
          <a:bodyPr/>
          <a:lstStyle/>
          <a:p>
            <a:r>
              <a:rPr lang="en-US"/>
              <a:t>November 1, 2004</a:t>
            </a:r>
          </a:p>
        </p:txBody>
      </p:sp>
      <p:sp>
        <p:nvSpPr>
          <p:cNvPr id="5" name="Footer Placeholder 4"/>
          <p:cNvSpPr>
            <a:spLocks noGrp="1"/>
          </p:cNvSpPr>
          <p:nvPr>
            <p:ph type="ftr" sz="quarter" idx="11"/>
            <p:custDataLst>
              <p:tags r:id="rId3"/>
            </p:custDataLst>
          </p:nvPr>
        </p:nvSpPr>
        <p:spPr/>
        <p:txBody>
          <a:bodyPr/>
          <a:lstStyle/>
          <a:p>
            <a:r>
              <a:rPr lang="en-US" i="1"/>
              <a:t>Introduction to Computer Security</a:t>
            </a:r>
            <a:endParaRPr lang="en-US"/>
          </a:p>
          <a:p>
            <a:r>
              <a:rPr lang="en-US"/>
              <a:t>©2004 Matt Bishop</a:t>
            </a:r>
          </a:p>
        </p:txBody>
      </p:sp>
      <p:sp>
        <p:nvSpPr>
          <p:cNvPr id="6" name="Slide Number Placeholder 5"/>
          <p:cNvSpPr>
            <a:spLocks noGrp="1"/>
          </p:cNvSpPr>
          <p:nvPr>
            <p:ph type="sldNum" sz="quarter" idx="12"/>
            <p:custDataLst>
              <p:tags r:id="rId4"/>
            </p:custDataLst>
          </p:nvPr>
        </p:nvSpPr>
        <p:spPr/>
        <p:txBody>
          <a:bodyPr/>
          <a:lstStyle/>
          <a:p>
            <a:r>
              <a:rPr lang="en-US"/>
              <a:t>Slide #22-</a:t>
            </a:r>
            <a:fld id="{DE776DC0-551A-4739-ADA9-5196C5690FC9}" type="slidenum">
              <a:rPr lang="en-US"/>
              <a:pPr/>
              <a:t>88</a:t>
            </a:fld>
            <a:endParaRPr lang="en-US"/>
          </a:p>
        </p:txBody>
      </p:sp>
      <p:sp>
        <p:nvSpPr>
          <p:cNvPr id="93186" name="Rectangle 2"/>
          <p:cNvSpPr>
            <a:spLocks noGrp="1" noChangeArrowheads="1"/>
          </p:cNvSpPr>
          <p:nvPr>
            <p:ph type="title"/>
            <p:custDataLst>
              <p:tags r:id="rId5"/>
            </p:custDataLst>
          </p:nvPr>
        </p:nvSpPr>
        <p:spPr/>
        <p:txBody>
          <a:bodyPr/>
          <a:lstStyle/>
          <a:p>
            <a:r>
              <a:rPr lang="en-US"/>
              <a:t>Other</a:t>
            </a:r>
          </a:p>
        </p:txBody>
      </p:sp>
      <p:sp>
        <p:nvSpPr>
          <p:cNvPr id="93187" name="Rectangle 3"/>
          <p:cNvSpPr>
            <a:spLocks noGrp="1" noChangeArrowheads="1"/>
          </p:cNvSpPr>
          <p:nvPr>
            <p:ph type="body" idx="1"/>
            <p:custDataLst>
              <p:tags r:id="rId6"/>
            </p:custDataLst>
          </p:nvPr>
        </p:nvSpPr>
        <p:spPr/>
        <p:txBody>
          <a:bodyPr/>
          <a:lstStyle/>
          <a:p>
            <a:r>
              <a:rPr lang="en-US"/>
              <a:t>User interface interacts with monitors</a:t>
            </a:r>
          </a:p>
          <a:p>
            <a:pPr lvl="1"/>
            <a:r>
              <a:rPr lang="en-US"/>
              <a:t>Could be graphical or textual</a:t>
            </a:r>
          </a:p>
          <a:p>
            <a:r>
              <a:rPr lang="en-US"/>
              <a:t>Prototype implemented in PERL for Linux and Solaris</a:t>
            </a:r>
          </a:p>
          <a:p>
            <a:pPr lvl="1"/>
            <a:r>
              <a:rPr lang="en-US"/>
              <a:t>Proof of concept</a:t>
            </a:r>
          </a:p>
          <a:p>
            <a:pPr lvl="1"/>
            <a:r>
              <a:rPr lang="en-US"/>
              <a:t>Performance loss acceptable</a:t>
            </a:r>
          </a:p>
        </p:txBody>
      </p:sp>
    </p:spTree>
    <p:custDataLst>
      <p:tags r:id="rId1"/>
    </p:custData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Rectangle 2"/>
          <p:cNvSpPr>
            <a:spLocks noGrp="1" noChangeArrowheads="1"/>
          </p:cNvSpPr>
          <p:nvPr>
            <p:ph type="title"/>
            <p:custDataLst>
              <p:tags r:id="rId2"/>
            </p:custDataLst>
          </p:nvPr>
        </p:nvSpPr>
        <p:spPr/>
        <p:txBody>
          <a:bodyPr/>
          <a:lstStyle/>
          <a:p>
            <a:r>
              <a:rPr lang="en-US" dirty="0"/>
              <a:t>Incident Prevention (IPS)</a:t>
            </a:r>
          </a:p>
        </p:txBody>
      </p:sp>
      <p:sp>
        <p:nvSpPr>
          <p:cNvPr id="94211" name="Rectangle 3"/>
          <p:cNvSpPr>
            <a:spLocks noGrp="1" noChangeArrowheads="1"/>
          </p:cNvSpPr>
          <p:nvPr>
            <p:ph type="body" idx="1"/>
            <p:custDataLst>
              <p:tags r:id="rId3"/>
            </p:custDataLst>
          </p:nvPr>
        </p:nvSpPr>
        <p:spPr/>
        <p:txBody>
          <a:bodyPr/>
          <a:lstStyle/>
          <a:p>
            <a:r>
              <a:rPr lang="en-US" sz="2800" dirty="0"/>
              <a:t>Identify attack </a:t>
            </a:r>
            <a:r>
              <a:rPr lang="en-US" sz="2800" i="1" dirty="0"/>
              <a:t>before</a:t>
            </a:r>
            <a:r>
              <a:rPr lang="en-US" sz="2800" dirty="0"/>
              <a:t> it completes</a:t>
            </a:r>
          </a:p>
          <a:p>
            <a:r>
              <a:rPr lang="en-US" sz="2800" dirty="0"/>
              <a:t>Prevent it from completing</a:t>
            </a:r>
          </a:p>
          <a:p>
            <a:r>
              <a:rPr lang="en-US" sz="2800" dirty="0"/>
              <a:t>Jails useful for this</a:t>
            </a:r>
          </a:p>
          <a:p>
            <a:pPr lvl="1"/>
            <a:r>
              <a:rPr lang="en-US" sz="2400" dirty="0"/>
              <a:t>Attacker placed in a confined environment that looks like a full, unrestricted environment</a:t>
            </a:r>
          </a:p>
          <a:p>
            <a:pPr lvl="1"/>
            <a:r>
              <a:rPr lang="en-US" sz="2400" dirty="0"/>
              <a:t>Attacker may download files, but gets bogus ones</a:t>
            </a:r>
          </a:p>
          <a:p>
            <a:pPr lvl="1"/>
            <a:r>
              <a:rPr lang="en-US" sz="2400" dirty="0"/>
              <a:t>Can imitate a slow system, or an unreliable one</a:t>
            </a:r>
          </a:p>
          <a:p>
            <a:pPr lvl="1"/>
            <a:r>
              <a:rPr lang="en-US" sz="2400" dirty="0"/>
              <a:t>Useful to figure out what attacker wants</a:t>
            </a:r>
          </a:p>
          <a:p>
            <a:pPr lvl="1"/>
            <a:r>
              <a:rPr lang="en-US" sz="2400" dirty="0"/>
              <a:t>MLS systems provide natural jails</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2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2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2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2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2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2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42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custDataLst>
              <p:tags r:id="rId2"/>
            </p:custDataLst>
          </p:nvPr>
        </p:nvSpPr>
        <p:spPr>
          <a:xfrm>
            <a:off x="0" y="274638"/>
            <a:ext cx="8686800" cy="1143000"/>
          </a:xfrm>
        </p:spPr>
        <p:txBody>
          <a:bodyPr>
            <a:normAutofit fontScale="90000"/>
          </a:bodyPr>
          <a:lstStyle/>
          <a:p>
            <a:r>
              <a:rPr lang="en-US" dirty="0"/>
              <a:t>Goals of IDS (Intrusion Detection System)</a:t>
            </a:r>
          </a:p>
        </p:txBody>
      </p:sp>
      <p:sp>
        <p:nvSpPr>
          <p:cNvPr id="16388" name="Rectangle 4"/>
          <p:cNvSpPr>
            <a:spLocks noGrp="1" noChangeArrowheads="1"/>
          </p:cNvSpPr>
          <p:nvPr>
            <p:ph type="body" idx="1"/>
            <p:custDataLst>
              <p:tags r:id="rId3"/>
            </p:custDataLst>
          </p:nvPr>
        </p:nvSpPr>
        <p:spPr/>
        <p:txBody>
          <a:bodyPr/>
          <a:lstStyle/>
          <a:p>
            <a:pPr>
              <a:lnSpc>
                <a:spcPct val="90000"/>
              </a:lnSpc>
            </a:pPr>
            <a:r>
              <a:rPr lang="en-US" sz="2800" dirty="0"/>
              <a:t>Detect wide variety of intrusions</a:t>
            </a:r>
          </a:p>
          <a:p>
            <a:pPr lvl="1">
              <a:lnSpc>
                <a:spcPct val="90000"/>
              </a:lnSpc>
            </a:pPr>
            <a:r>
              <a:rPr lang="en-US" sz="2400" dirty="0"/>
              <a:t>Previously known and unknown attacks</a:t>
            </a:r>
          </a:p>
          <a:p>
            <a:pPr lvl="1">
              <a:lnSpc>
                <a:spcPct val="90000"/>
              </a:lnSpc>
            </a:pPr>
            <a:r>
              <a:rPr lang="en-US" sz="2400" dirty="0"/>
              <a:t>Suggests need to learn/adapt to new attacks or changes in behavior</a:t>
            </a:r>
          </a:p>
          <a:p>
            <a:pPr>
              <a:lnSpc>
                <a:spcPct val="90000"/>
              </a:lnSpc>
            </a:pPr>
            <a:r>
              <a:rPr lang="en-US" sz="2800" dirty="0"/>
              <a:t>Detect intrusions in timely fashion</a:t>
            </a:r>
          </a:p>
          <a:p>
            <a:pPr lvl="1">
              <a:lnSpc>
                <a:spcPct val="90000"/>
              </a:lnSpc>
            </a:pPr>
            <a:r>
              <a:rPr lang="en-US" sz="2400" dirty="0"/>
              <a:t>May need to be real-time, especially when system responds to intrusion</a:t>
            </a:r>
          </a:p>
          <a:p>
            <a:pPr lvl="2">
              <a:lnSpc>
                <a:spcPct val="90000"/>
              </a:lnSpc>
            </a:pPr>
            <a:r>
              <a:rPr lang="en-US" sz="2000" dirty="0"/>
              <a:t>Problem: analyzing commands may impact response time of system</a:t>
            </a:r>
          </a:p>
          <a:p>
            <a:pPr lvl="1">
              <a:lnSpc>
                <a:spcPct val="90000"/>
              </a:lnSpc>
            </a:pPr>
            <a:r>
              <a:rPr lang="en-US" sz="2400" dirty="0"/>
              <a:t>May suffice to report intrusion occurred a few minutes or hours ago</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38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custDataLst>
              <p:tags r:id="rId2"/>
            </p:custDataLst>
          </p:nvPr>
        </p:nvSpPr>
        <p:spPr/>
        <p:txBody>
          <a:bodyPr/>
          <a:lstStyle/>
          <a:p>
            <a:r>
              <a:rPr lang="en-US"/>
              <a:t>Intrusion Handling</a:t>
            </a:r>
          </a:p>
        </p:txBody>
      </p:sp>
      <p:sp>
        <p:nvSpPr>
          <p:cNvPr id="97283" name="Rectangle 3"/>
          <p:cNvSpPr>
            <a:spLocks noGrp="1" noChangeArrowheads="1"/>
          </p:cNvSpPr>
          <p:nvPr>
            <p:ph type="body" idx="1"/>
            <p:custDataLst>
              <p:tags r:id="rId3"/>
            </p:custDataLst>
          </p:nvPr>
        </p:nvSpPr>
        <p:spPr/>
        <p:txBody>
          <a:bodyPr>
            <a:normAutofit fontScale="92500" lnSpcReduction="20000"/>
          </a:bodyPr>
          <a:lstStyle/>
          <a:p>
            <a:pPr>
              <a:lnSpc>
                <a:spcPct val="90000"/>
              </a:lnSpc>
            </a:pPr>
            <a:r>
              <a:rPr lang="en-US" sz="2800" dirty="0"/>
              <a:t>Restoring system to satisfy site security policy</a:t>
            </a:r>
          </a:p>
          <a:p>
            <a:pPr>
              <a:lnSpc>
                <a:spcPct val="90000"/>
              </a:lnSpc>
            </a:pPr>
            <a:r>
              <a:rPr lang="en-US" sz="2800" dirty="0"/>
              <a:t>Six phases</a:t>
            </a:r>
          </a:p>
          <a:p>
            <a:pPr lvl="1">
              <a:lnSpc>
                <a:spcPct val="90000"/>
              </a:lnSpc>
            </a:pPr>
            <a:r>
              <a:rPr lang="en-US" sz="2400" i="1" dirty="0"/>
              <a:t>Preparation</a:t>
            </a:r>
            <a:r>
              <a:rPr lang="en-US" sz="2400" dirty="0"/>
              <a:t> for attack (before attack detected)</a:t>
            </a:r>
          </a:p>
          <a:p>
            <a:pPr lvl="1">
              <a:lnSpc>
                <a:spcPct val="90000"/>
              </a:lnSpc>
            </a:pPr>
            <a:r>
              <a:rPr lang="en-US" sz="2400" i="1" dirty="0"/>
              <a:t>Identification</a:t>
            </a:r>
            <a:r>
              <a:rPr lang="en-US" sz="2400" dirty="0"/>
              <a:t> of attack</a:t>
            </a:r>
          </a:p>
          <a:p>
            <a:pPr lvl="1">
              <a:lnSpc>
                <a:spcPct val="90000"/>
              </a:lnSpc>
              <a:buFont typeface="Wingdings" charset="2"/>
              <a:buChar char="§"/>
            </a:pPr>
            <a:r>
              <a:rPr lang="en-US" sz="2400" i="1" dirty="0"/>
              <a:t>Containment</a:t>
            </a:r>
            <a:r>
              <a:rPr lang="en-US" sz="2400" dirty="0"/>
              <a:t> of attack (confinement)</a:t>
            </a:r>
          </a:p>
          <a:p>
            <a:pPr lvl="1">
              <a:lnSpc>
                <a:spcPct val="90000"/>
              </a:lnSpc>
              <a:buFont typeface="Wingdings" charset="2"/>
              <a:buChar char="§"/>
            </a:pPr>
            <a:r>
              <a:rPr lang="en-US" sz="2400" i="1" dirty="0"/>
              <a:t>Eradication</a:t>
            </a:r>
            <a:r>
              <a:rPr lang="en-US" sz="2400" dirty="0"/>
              <a:t> of attack (stop attack)</a:t>
            </a:r>
          </a:p>
          <a:p>
            <a:pPr lvl="1">
              <a:lnSpc>
                <a:spcPct val="90000"/>
              </a:lnSpc>
            </a:pPr>
            <a:r>
              <a:rPr lang="en-US" sz="2400" i="1" dirty="0"/>
              <a:t>Recovery</a:t>
            </a:r>
            <a:r>
              <a:rPr lang="en-US" sz="2400" dirty="0"/>
              <a:t> from attack (restore system to secure state)</a:t>
            </a:r>
          </a:p>
          <a:p>
            <a:pPr lvl="1">
              <a:lnSpc>
                <a:spcPct val="90000"/>
              </a:lnSpc>
              <a:buFont typeface="Wingdings" charset="2"/>
              <a:buChar char="§"/>
            </a:pPr>
            <a:r>
              <a:rPr lang="en-US" sz="2400" i="1" dirty="0"/>
              <a:t>Follow-up</a:t>
            </a:r>
            <a:r>
              <a:rPr lang="en-US" sz="2400" dirty="0"/>
              <a:t> to attack (analysis and other actions)</a:t>
            </a:r>
          </a:p>
          <a:p>
            <a:pPr>
              <a:lnSpc>
                <a:spcPct val="90000"/>
              </a:lnSpc>
              <a:buFont typeface="Wingdings" charset="2"/>
              <a:buChar char="§"/>
            </a:pPr>
            <a:r>
              <a:rPr lang="en-US" dirty="0"/>
              <a:t>There should be policy on how to handle intrusions</a:t>
            </a:r>
          </a:p>
          <a:p>
            <a:pPr lvl="1">
              <a:lnSpc>
                <a:spcPct val="90000"/>
              </a:lnSpc>
              <a:buFont typeface="Wingdings" charset="2"/>
              <a:buChar char="§"/>
            </a:pPr>
            <a:r>
              <a:rPr lang="en-US" dirty="0"/>
              <a:t>Which systems are shut down</a:t>
            </a:r>
          </a:p>
          <a:p>
            <a:pPr lvl="1">
              <a:lnSpc>
                <a:spcPct val="90000"/>
              </a:lnSpc>
              <a:buFont typeface="Wingdings" charset="2"/>
              <a:buChar char="§"/>
            </a:pPr>
            <a:r>
              <a:rPr lang="en-US" dirty="0"/>
              <a:t>How and when customers are notified</a:t>
            </a:r>
          </a:p>
          <a:p>
            <a:pPr lvl="1">
              <a:lnSpc>
                <a:spcPct val="90000"/>
              </a:lnSpc>
              <a:buFont typeface="Wingdings" charset="2"/>
              <a:buChar char="§"/>
            </a:pPr>
            <a:r>
              <a:rPr lang="en-US" dirty="0"/>
              <a:t>Etc.</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2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2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72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72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72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72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728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728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728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728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728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0594" name="Rectangle 2"/>
          <p:cNvSpPr>
            <a:spLocks noGrp="1" noChangeArrowheads="1"/>
          </p:cNvSpPr>
          <p:nvPr>
            <p:ph type="title"/>
            <p:custDataLst>
              <p:tags r:id="rId2"/>
            </p:custDataLst>
          </p:nvPr>
        </p:nvSpPr>
        <p:spPr/>
        <p:txBody>
          <a:bodyPr/>
          <a:lstStyle/>
          <a:p>
            <a:r>
              <a:rPr lang="en-US"/>
              <a:t>Containment Phase</a:t>
            </a:r>
          </a:p>
        </p:txBody>
      </p:sp>
      <p:sp>
        <p:nvSpPr>
          <p:cNvPr id="110595" name="Rectangle 3"/>
          <p:cNvSpPr>
            <a:spLocks noGrp="1" noChangeArrowheads="1"/>
          </p:cNvSpPr>
          <p:nvPr>
            <p:ph type="body" idx="1"/>
            <p:custDataLst>
              <p:tags r:id="rId3"/>
            </p:custDataLst>
          </p:nvPr>
        </p:nvSpPr>
        <p:spPr/>
        <p:txBody>
          <a:bodyPr/>
          <a:lstStyle/>
          <a:p>
            <a:r>
              <a:rPr lang="en-US" dirty="0"/>
              <a:t>Goal: limit access of attacker to system resources</a:t>
            </a:r>
          </a:p>
          <a:p>
            <a:r>
              <a:rPr lang="en-US" dirty="0"/>
              <a:t>Two steps</a:t>
            </a:r>
          </a:p>
          <a:p>
            <a:pPr lvl="1"/>
            <a:r>
              <a:rPr lang="en-US" dirty="0"/>
              <a:t>Passive monitoring</a:t>
            </a:r>
          </a:p>
          <a:p>
            <a:pPr lvl="1"/>
            <a:r>
              <a:rPr lang="en-US" dirty="0"/>
              <a:t>Constraining access</a:t>
            </a:r>
          </a:p>
        </p:txBody>
      </p:sp>
    </p:spTree>
    <p:custDataLst>
      <p:tags r:id="rId1"/>
    </p:custData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1618" name="Rectangle 2"/>
          <p:cNvSpPr>
            <a:spLocks noGrp="1" noChangeArrowheads="1"/>
          </p:cNvSpPr>
          <p:nvPr>
            <p:ph type="title"/>
            <p:custDataLst>
              <p:tags r:id="rId2"/>
            </p:custDataLst>
          </p:nvPr>
        </p:nvSpPr>
        <p:spPr/>
        <p:txBody>
          <a:bodyPr/>
          <a:lstStyle/>
          <a:p>
            <a:r>
              <a:rPr lang="en-US"/>
              <a:t>Passive Monitoring</a:t>
            </a:r>
          </a:p>
        </p:txBody>
      </p:sp>
      <p:sp>
        <p:nvSpPr>
          <p:cNvPr id="111619" name="Rectangle 3"/>
          <p:cNvSpPr>
            <a:spLocks noGrp="1" noChangeArrowheads="1"/>
          </p:cNvSpPr>
          <p:nvPr>
            <p:ph type="body" idx="1"/>
            <p:custDataLst>
              <p:tags r:id="rId3"/>
            </p:custDataLst>
          </p:nvPr>
        </p:nvSpPr>
        <p:spPr/>
        <p:txBody>
          <a:bodyPr>
            <a:normAutofit/>
          </a:bodyPr>
          <a:lstStyle/>
          <a:p>
            <a:pPr>
              <a:lnSpc>
                <a:spcPct val="90000"/>
              </a:lnSpc>
            </a:pPr>
            <a:r>
              <a:rPr lang="en-US" sz="2400" dirty="0"/>
              <a:t>Records attacker’s actions; does not interfere with attack</a:t>
            </a:r>
          </a:p>
          <a:p>
            <a:pPr lvl="1">
              <a:lnSpc>
                <a:spcPct val="90000"/>
              </a:lnSpc>
            </a:pPr>
            <a:r>
              <a:rPr lang="en-US" sz="2000" dirty="0"/>
              <a:t>Idea is to find out what the attacker is after and/or methods the attacker is using</a:t>
            </a:r>
          </a:p>
          <a:p>
            <a:pPr>
              <a:lnSpc>
                <a:spcPct val="90000"/>
              </a:lnSpc>
            </a:pPr>
            <a:r>
              <a:rPr lang="en-US" sz="2400" dirty="0"/>
              <a:t>Problem: attacked system is vulnerable throughout</a:t>
            </a:r>
          </a:p>
          <a:p>
            <a:pPr lvl="1">
              <a:lnSpc>
                <a:spcPct val="90000"/>
              </a:lnSpc>
            </a:pPr>
            <a:r>
              <a:rPr lang="en-US" sz="2000" dirty="0"/>
              <a:t>Attacker can also attack other systems</a:t>
            </a:r>
          </a:p>
          <a:p>
            <a:pPr>
              <a:lnSpc>
                <a:spcPct val="90000"/>
              </a:lnSpc>
            </a:pPr>
            <a:r>
              <a:rPr lang="en-US" sz="2400" dirty="0"/>
              <a:t>That is, do you track the attacker, or pull the plug</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16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42" name="Rectangle 2"/>
          <p:cNvSpPr>
            <a:spLocks noGrp="1" noChangeArrowheads="1"/>
          </p:cNvSpPr>
          <p:nvPr>
            <p:ph type="title"/>
            <p:custDataLst>
              <p:tags r:id="rId2"/>
            </p:custDataLst>
          </p:nvPr>
        </p:nvSpPr>
        <p:spPr/>
        <p:txBody>
          <a:bodyPr/>
          <a:lstStyle/>
          <a:p>
            <a:r>
              <a:rPr lang="en-US"/>
              <a:t>Constraining Actions</a:t>
            </a:r>
          </a:p>
        </p:txBody>
      </p:sp>
      <p:sp>
        <p:nvSpPr>
          <p:cNvPr id="112643" name="Rectangle 3"/>
          <p:cNvSpPr>
            <a:spLocks noGrp="1" noChangeArrowheads="1"/>
          </p:cNvSpPr>
          <p:nvPr>
            <p:ph type="body" idx="1"/>
            <p:custDataLst>
              <p:tags r:id="rId3"/>
            </p:custDataLst>
          </p:nvPr>
        </p:nvSpPr>
        <p:spPr/>
        <p:txBody>
          <a:bodyPr>
            <a:normAutofit fontScale="77500" lnSpcReduction="20000"/>
          </a:bodyPr>
          <a:lstStyle/>
          <a:p>
            <a:r>
              <a:rPr lang="en-US" dirty="0"/>
              <a:t>Reduce protection domain of attacker</a:t>
            </a:r>
          </a:p>
          <a:p>
            <a:r>
              <a:rPr lang="en-US" dirty="0"/>
              <a:t>Problem: </a:t>
            </a:r>
          </a:p>
          <a:p>
            <a:pPr lvl="1"/>
            <a:r>
              <a:rPr lang="en-US" dirty="0"/>
              <a:t>if defenders do not know what attacker is after, reduced protection domain may contain what the attacker is after</a:t>
            </a:r>
          </a:p>
          <a:p>
            <a:pPr lvl="2"/>
            <a:r>
              <a:rPr lang="en-US" dirty="0"/>
              <a:t>Stoll at LBL and attacker downloading nuclear secrets</a:t>
            </a:r>
          </a:p>
          <a:p>
            <a:pPr lvl="3"/>
            <a:r>
              <a:rPr lang="en-US" dirty="0"/>
              <a:t>Stoll monitored to find what the attacker was after</a:t>
            </a:r>
          </a:p>
          <a:p>
            <a:pPr lvl="4"/>
            <a:r>
              <a:rPr lang="en-US" dirty="0"/>
              <a:t>Shut down the attack would not help, they needed to catch him and prosecute him</a:t>
            </a:r>
          </a:p>
          <a:p>
            <a:pPr lvl="3"/>
            <a:r>
              <a:rPr lang="en-US" dirty="0"/>
              <a:t>Stoll was able to track him to a dial up connection and US authorities could track the call in the US. But the call went out of the US</a:t>
            </a:r>
          </a:p>
          <a:p>
            <a:pPr lvl="3"/>
            <a:r>
              <a:rPr lang="en-US" dirty="0"/>
              <a:t>European authorities needed a long time to track the calls</a:t>
            </a:r>
          </a:p>
          <a:p>
            <a:pPr lvl="3"/>
            <a:r>
              <a:rPr lang="en-US" dirty="0"/>
              <a:t>Stoll determined that the attacker was looking for documents with certain key words, he created document that attacker downloaded</a:t>
            </a:r>
          </a:p>
          <a:p>
            <a:pPr lvl="3"/>
            <a:r>
              <a:rPr lang="en-US" dirty="0"/>
              <a:t>Download took several hours, during which the phone call was traced to Germany</a:t>
            </a:r>
          </a:p>
          <a:p>
            <a:pPr lvl="1"/>
            <a:r>
              <a:rPr lang="en-US" dirty="0"/>
              <a:t>If the defender does not know what systems are infiltrated, then it is difficult to shut the attack down</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6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26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26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264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264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264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26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3666" name="Rectangle 2"/>
          <p:cNvSpPr>
            <a:spLocks noGrp="1" noChangeArrowheads="1"/>
          </p:cNvSpPr>
          <p:nvPr>
            <p:ph type="title"/>
            <p:custDataLst>
              <p:tags r:id="rId2"/>
            </p:custDataLst>
          </p:nvPr>
        </p:nvSpPr>
        <p:spPr/>
        <p:txBody>
          <a:bodyPr/>
          <a:lstStyle/>
          <a:p>
            <a:r>
              <a:rPr lang="en-US"/>
              <a:t>Deception</a:t>
            </a:r>
          </a:p>
        </p:txBody>
      </p:sp>
      <p:sp>
        <p:nvSpPr>
          <p:cNvPr id="113667" name="Rectangle 3"/>
          <p:cNvSpPr>
            <a:spLocks noGrp="1" noChangeArrowheads="1"/>
          </p:cNvSpPr>
          <p:nvPr>
            <p:ph type="body" idx="1"/>
            <p:custDataLst>
              <p:tags r:id="rId3"/>
            </p:custDataLst>
          </p:nvPr>
        </p:nvSpPr>
        <p:spPr/>
        <p:txBody>
          <a:bodyPr>
            <a:normAutofit fontScale="55000" lnSpcReduction="20000"/>
          </a:bodyPr>
          <a:lstStyle/>
          <a:p>
            <a:r>
              <a:rPr lang="en-US" dirty="0"/>
              <a:t>Deception Tool Kit</a:t>
            </a:r>
          </a:p>
          <a:p>
            <a:pPr lvl="1"/>
            <a:r>
              <a:rPr lang="en-US" dirty="0"/>
              <a:t>Creates false network interface</a:t>
            </a:r>
          </a:p>
          <a:p>
            <a:pPr lvl="1"/>
            <a:r>
              <a:rPr lang="en-US" dirty="0"/>
              <a:t>Can present any network configuration to attackers</a:t>
            </a:r>
          </a:p>
          <a:p>
            <a:pPr lvl="1"/>
            <a:r>
              <a:rPr lang="en-US" dirty="0"/>
              <a:t>When probed, can return wide range of vulnerabilities</a:t>
            </a:r>
          </a:p>
          <a:p>
            <a:r>
              <a:rPr lang="en-US" dirty="0" err="1"/>
              <a:t>Honeypot</a:t>
            </a:r>
            <a:r>
              <a:rPr lang="en-US" dirty="0"/>
              <a:t> and </a:t>
            </a:r>
            <a:r>
              <a:rPr lang="en-US" dirty="0" err="1"/>
              <a:t>Honeynet</a:t>
            </a:r>
            <a:endParaRPr lang="en-US" dirty="0"/>
          </a:p>
          <a:p>
            <a:pPr lvl="1"/>
            <a:r>
              <a:rPr lang="en-US" dirty="0"/>
              <a:t>False network: any request must be an attack</a:t>
            </a:r>
          </a:p>
          <a:p>
            <a:pPr lvl="1"/>
            <a:r>
              <a:rPr lang="en-US" dirty="0" err="1"/>
              <a:t>Honeypot</a:t>
            </a:r>
            <a:r>
              <a:rPr lang="en-US" dirty="0"/>
              <a:t> for spam: a fake email address. Any email that arrives must be spam</a:t>
            </a:r>
          </a:p>
          <a:p>
            <a:r>
              <a:rPr lang="en-US" dirty="0"/>
              <a:t>Objectives</a:t>
            </a:r>
          </a:p>
          <a:p>
            <a:pPr lvl="1"/>
            <a:r>
              <a:rPr lang="en-US" dirty="0"/>
              <a:t>Attacker wastes time attacking non-existent systems</a:t>
            </a:r>
          </a:p>
          <a:p>
            <a:pPr lvl="1"/>
            <a:r>
              <a:rPr lang="en-US" dirty="0"/>
              <a:t>Analyst collects and analyzes attacks to determine goals and abilities of attacker</a:t>
            </a:r>
          </a:p>
          <a:p>
            <a:pPr lvl="1"/>
            <a:r>
              <a:rPr lang="en-US" dirty="0"/>
              <a:t>Also, for detection, whenever a deception system is accessed, it must be an attack</a:t>
            </a:r>
          </a:p>
          <a:p>
            <a:pPr lvl="2"/>
            <a:r>
              <a:rPr lang="en-US" dirty="0"/>
              <a:t>Besides system, deceptive data is added to databases. Any access of the data must be an attack</a:t>
            </a:r>
          </a:p>
          <a:p>
            <a:pPr lvl="2"/>
            <a:endParaRPr lang="en-US" dirty="0"/>
          </a:p>
          <a:p>
            <a:r>
              <a:rPr lang="en-US" dirty="0"/>
              <a:t>Experiments show deception is effective response to keep attackers from targeting real systems</a:t>
            </a:r>
          </a:p>
          <a:p>
            <a:endParaRPr lang="en-US" dirty="0"/>
          </a:p>
          <a:p>
            <a:r>
              <a:rPr lang="en-US" dirty="0"/>
              <a:t>Attackers attempt to detect </a:t>
            </a:r>
            <a:r>
              <a:rPr lang="en-US" dirty="0" err="1"/>
              <a:t>honeypots</a:t>
            </a:r>
            <a:r>
              <a:rPr lang="en-US" dirty="0"/>
              <a:t>. Defenders try to make real networks look like </a:t>
            </a:r>
            <a:r>
              <a:rPr lang="en-US" dirty="0" err="1"/>
              <a:t>honeypots</a:t>
            </a:r>
            <a:endParaRPr lang="en-US" dirty="0"/>
          </a:p>
          <a:p>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6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36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36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36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366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366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366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366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3667">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3667">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3667">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366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4690" name="Rectangle 2"/>
          <p:cNvSpPr>
            <a:spLocks noGrp="1" noChangeArrowheads="1"/>
          </p:cNvSpPr>
          <p:nvPr>
            <p:ph type="title"/>
            <p:custDataLst>
              <p:tags r:id="rId2"/>
            </p:custDataLst>
          </p:nvPr>
        </p:nvSpPr>
        <p:spPr/>
        <p:txBody>
          <a:bodyPr/>
          <a:lstStyle/>
          <a:p>
            <a:r>
              <a:rPr lang="en-US"/>
              <a:t>Eradication Phase</a:t>
            </a:r>
          </a:p>
        </p:txBody>
      </p:sp>
      <p:sp>
        <p:nvSpPr>
          <p:cNvPr id="114691" name="Rectangle 3"/>
          <p:cNvSpPr>
            <a:spLocks noGrp="1" noChangeArrowheads="1"/>
          </p:cNvSpPr>
          <p:nvPr>
            <p:ph type="body" idx="1"/>
            <p:custDataLst>
              <p:tags r:id="rId3"/>
            </p:custDataLst>
          </p:nvPr>
        </p:nvSpPr>
        <p:spPr/>
        <p:txBody>
          <a:bodyPr>
            <a:normAutofit/>
          </a:bodyPr>
          <a:lstStyle/>
          <a:p>
            <a:pPr>
              <a:lnSpc>
                <a:spcPct val="90000"/>
              </a:lnSpc>
            </a:pPr>
            <a:r>
              <a:rPr lang="en-US" sz="2800" dirty="0"/>
              <a:t>First steps: deny or remove access to system, terminate processes involved in attack, or block access through hacked accounts</a:t>
            </a:r>
          </a:p>
          <a:p>
            <a:pPr>
              <a:lnSpc>
                <a:spcPct val="90000"/>
              </a:lnSpc>
            </a:pPr>
            <a:r>
              <a:rPr lang="en-US" sz="2800" dirty="0"/>
              <a:t>Use wrappers to implement access control</a:t>
            </a:r>
          </a:p>
          <a:p>
            <a:pPr lvl="1">
              <a:lnSpc>
                <a:spcPct val="90000"/>
              </a:lnSpc>
            </a:pPr>
            <a:r>
              <a:rPr lang="en-US" sz="2400" dirty="0"/>
              <a:t>Example: wrap system calls</a:t>
            </a:r>
          </a:p>
          <a:p>
            <a:pPr lvl="2">
              <a:lnSpc>
                <a:spcPct val="90000"/>
              </a:lnSpc>
            </a:pPr>
            <a:r>
              <a:rPr lang="en-US" sz="2000" dirty="0"/>
              <a:t>On invocation (e.g., because of a system call), wrapper takes control of process</a:t>
            </a:r>
          </a:p>
          <a:p>
            <a:pPr lvl="2">
              <a:lnSpc>
                <a:spcPct val="90000"/>
              </a:lnSpc>
            </a:pPr>
            <a:r>
              <a:rPr lang="en-US" sz="2000" dirty="0"/>
              <a:t>Wrapper can log call, deny access, do intrusion detection</a:t>
            </a:r>
          </a:p>
          <a:p>
            <a:pPr lvl="2">
              <a:lnSpc>
                <a:spcPct val="90000"/>
              </a:lnSpc>
            </a:pPr>
            <a:r>
              <a:rPr lang="en-US" sz="2000" dirty="0"/>
              <a:t>Experiments focusing on intrusion detection used multiple wrappers to terminate suspicious processes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46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46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46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46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46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5714" name="Rectangle 2"/>
          <p:cNvSpPr>
            <a:spLocks noGrp="1" noChangeArrowheads="1"/>
          </p:cNvSpPr>
          <p:nvPr>
            <p:ph type="title"/>
            <p:custDataLst>
              <p:tags r:id="rId2"/>
            </p:custDataLst>
          </p:nvPr>
        </p:nvSpPr>
        <p:spPr/>
        <p:txBody>
          <a:bodyPr/>
          <a:lstStyle/>
          <a:p>
            <a:r>
              <a:rPr lang="en-US"/>
              <a:t>Firewalls</a:t>
            </a:r>
          </a:p>
        </p:txBody>
      </p:sp>
      <p:sp>
        <p:nvSpPr>
          <p:cNvPr id="115715" name="Rectangle 3"/>
          <p:cNvSpPr>
            <a:spLocks noGrp="1" noChangeArrowheads="1"/>
          </p:cNvSpPr>
          <p:nvPr>
            <p:ph type="body" idx="1"/>
            <p:custDataLst>
              <p:tags r:id="rId3"/>
            </p:custDataLst>
          </p:nvPr>
        </p:nvSpPr>
        <p:spPr/>
        <p:txBody>
          <a:bodyPr>
            <a:normAutofit fontScale="92500"/>
          </a:bodyPr>
          <a:lstStyle/>
          <a:p>
            <a:pPr>
              <a:lnSpc>
                <a:spcPct val="90000"/>
              </a:lnSpc>
            </a:pPr>
            <a:r>
              <a:rPr lang="en-US" sz="2800" dirty="0"/>
              <a:t>Mediate access to organization’s network</a:t>
            </a:r>
          </a:p>
          <a:p>
            <a:pPr lvl="1">
              <a:lnSpc>
                <a:spcPct val="90000"/>
              </a:lnSpc>
            </a:pPr>
            <a:r>
              <a:rPr lang="en-US" sz="2400" dirty="0"/>
              <a:t>Also mediate access out to the Internet</a:t>
            </a:r>
          </a:p>
          <a:p>
            <a:pPr>
              <a:lnSpc>
                <a:spcPct val="90000"/>
              </a:lnSpc>
            </a:pPr>
            <a:r>
              <a:rPr lang="en-US" sz="2800" dirty="0"/>
              <a:t>Eradication phase might include adding rules to firewalls</a:t>
            </a:r>
          </a:p>
          <a:p>
            <a:pPr lvl="1">
              <a:lnSpc>
                <a:spcPct val="90000"/>
              </a:lnSpc>
            </a:pPr>
            <a:r>
              <a:rPr lang="en-US" sz="2400" dirty="0"/>
              <a:t>E.g., </a:t>
            </a:r>
            <a:r>
              <a:rPr lang="en-US" sz="2400"/>
              <a:t>SNORT rules</a:t>
            </a:r>
            <a:endParaRPr lang="en-US" sz="2400" dirty="0"/>
          </a:p>
          <a:p>
            <a:pPr>
              <a:lnSpc>
                <a:spcPct val="90000"/>
              </a:lnSpc>
            </a:pPr>
            <a:r>
              <a:rPr lang="en-US" sz="2800" dirty="0"/>
              <a:t>Example: Java applets filtered at firewall</a:t>
            </a:r>
          </a:p>
          <a:p>
            <a:pPr lvl="1">
              <a:lnSpc>
                <a:spcPct val="90000"/>
              </a:lnSpc>
            </a:pPr>
            <a:r>
              <a:rPr lang="en-US" sz="2400" dirty="0"/>
              <a:t>Use proxy server to rewrite them</a:t>
            </a:r>
          </a:p>
          <a:p>
            <a:pPr lvl="2">
              <a:lnSpc>
                <a:spcPct val="90000"/>
              </a:lnSpc>
            </a:pPr>
            <a:r>
              <a:rPr lang="en-US" sz="2000" dirty="0"/>
              <a:t>Change “&lt;applet&gt;” to something else</a:t>
            </a:r>
          </a:p>
          <a:p>
            <a:pPr lvl="1">
              <a:lnSpc>
                <a:spcPct val="90000"/>
              </a:lnSpc>
            </a:pPr>
            <a:r>
              <a:rPr lang="en-US" sz="2400" dirty="0"/>
              <a:t>Discard incoming web files with hex sequence CA FE BA BE</a:t>
            </a:r>
          </a:p>
          <a:p>
            <a:pPr lvl="2">
              <a:lnSpc>
                <a:spcPct val="90000"/>
              </a:lnSpc>
            </a:pPr>
            <a:r>
              <a:rPr lang="en-US" sz="2000" dirty="0"/>
              <a:t>All Java class files begin with this</a:t>
            </a:r>
          </a:p>
          <a:p>
            <a:pPr lvl="1">
              <a:lnSpc>
                <a:spcPct val="90000"/>
              </a:lnSpc>
            </a:pPr>
            <a:r>
              <a:rPr lang="en-US" sz="2400" dirty="0"/>
              <a:t>Block all files with name ending in “.class” or “.zip”</a:t>
            </a:r>
          </a:p>
          <a:p>
            <a:pPr lvl="2">
              <a:lnSpc>
                <a:spcPct val="90000"/>
              </a:lnSpc>
            </a:pPr>
            <a:r>
              <a:rPr lang="en-US" sz="2000" dirty="0"/>
              <a:t>Lots of false positives</a:t>
            </a:r>
          </a:p>
          <a:p>
            <a:pPr lvl="1">
              <a:lnSpc>
                <a:spcPct val="90000"/>
              </a:lnSpc>
            </a:pPr>
            <a:r>
              <a:rPr lang="en-US" sz="2400" dirty="0"/>
              <a:t>How can this be done??</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7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7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7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57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57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571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571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571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571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571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571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6738" name="Rectangle 2"/>
          <p:cNvSpPr>
            <a:spLocks noGrp="1" noChangeArrowheads="1"/>
          </p:cNvSpPr>
          <p:nvPr>
            <p:ph type="title"/>
            <p:custDataLst>
              <p:tags r:id="rId2"/>
            </p:custDataLst>
          </p:nvPr>
        </p:nvSpPr>
        <p:spPr/>
        <p:txBody>
          <a:bodyPr>
            <a:normAutofit fontScale="90000"/>
          </a:bodyPr>
          <a:lstStyle/>
          <a:p>
            <a:r>
              <a:rPr lang="en-US" dirty="0"/>
              <a:t>Intrusion Detection and Isolation Protocol</a:t>
            </a:r>
          </a:p>
        </p:txBody>
      </p:sp>
      <p:sp>
        <p:nvSpPr>
          <p:cNvPr id="116739" name="Rectangle 3"/>
          <p:cNvSpPr>
            <a:spLocks noGrp="1" noChangeArrowheads="1"/>
          </p:cNvSpPr>
          <p:nvPr>
            <p:ph type="body" idx="1"/>
            <p:custDataLst>
              <p:tags r:id="rId3"/>
            </p:custDataLst>
          </p:nvPr>
        </p:nvSpPr>
        <p:spPr/>
        <p:txBody>
          <a:bodyPr/>
          <a:lstStyle/>
          <a:p>
            <a:pPr>
              <a:lnSpc>
                <a:spcPct val="90000"/>
              </a:lnSpc>
            </a:pPr>
            <a:r>
              <a:rPr lang="en-US" dirty="0"/>
              <a:t>Coordinates response to attacks</a:t>
            </a:r>
          </a:p>
          <a:p>
            <a:pPr>
              <a:lnSpc>
                <a:spcPct val="90000"/>
              </a:lnSpc>
            </a:pPr>
            <a:r>
              <a:rPr lang="en-US" i="1" dirty="0"/>
              <a:t>Boundary controller</a:t>
            </a:r>
            <a:r>
              <a:rPr lang="en-US" dirty="0"/>
              <a:t> is system that can block connection from entering perimeter</a:t>
            </a:r>
          </a:p>
          <a:p>
            <a:pPr lvl="1">
              <a:lnSpc>
                <a:spcPct val="90000"/>
              </a:lnSpc>
            </a:pPr>
            <a:r>
              <a:rPr lang="en-US" dirty="0"/>
              <a:t>Typically firewalls or routers</a:t>
            </a:r>
          </a:p>
          <a:p>
            <a:pPr>
              <a:lnSpc>
                <a:spcPct val="90000"/>
              </a:lnSpc>
            </a:pPr>
            <a:r>
              <a:rPr lang="en-US" i="1" dirty="0"/>
              <a:t>Neighbor</a:t>
            </a:r>
            <a:r>
              <a:rPr lang="en-US" dirty="0"/>
              <a:t> is system directly connected</a:t>
            </a:r>
          </a:p>
          <a:p>
            <a:pPr>
              <a:lnSpc>
                <a:spcPct val="90000"/>
              </a:lnSpc>
            </a:pPr>
            <a:r>
              <a:rPr lang="en-US" i="1" dirty="0"/>
              <a:t>IDIP domain</a:t>
            </a:r>
            <a:r>
              <a:rPr lang="en-US" dirty="0"/>
              <a:t> is set of systems that can send messages to one another without messages passing through boundary controller</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67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67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67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67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762" name="Rectangle 2"/>
          <p:cNvSpPr>
            <a:spLocks noGrp="1" noChangeArrowheads="1"/>
          </p:cNvSpPr>
          <p:nvPr>
            <p:ph type="title"/>
            <p:custDataLst>
              <p:tags r:id="rId2"/>
            </p:custDataLst>
          </p:nvPr>
        </p:nvSpPr>
        <p:spPr/>
        <p:txBody>
          <a:bodyPr/>
          <a:lstStyle/>
          <a:p>
            <a:r>
              <a:rPr lang="en-US"/>
              <a:t>Protocol</a:t>
            </a:r>
          </a:p>
        </p:txBody>
      </p:sp>
      <p:sp>
        <p:nvSpPr>
          <p:cNvPr id="117763" name="Rectangle 3"/>
          <p:cNvSpPr>
            <a:spLocks noGrp="1" noChangeArrowheads="1"/>
          </p:cNvSpPr>
          <p:nvPr>
            <p:ph type="body" idx="1"/>
            <p:custDataLst>
              <p:tags r:id="rId3"/>
            </p:custDataLst>
          </p:nvPr>
        </p:nvSpPr>
        <p:spPr/>
        <p:txBody>
          <a:bodyPr/>
          <a:lstStyle/>
          <a:p>
            <a:r>
              <a:rPr lang="en-US" sz="2800"/>
              <a:t>IDIP protocol engine monitors connection passing through members of IDIP domains</a:t>
            </a:r>
          </a:p>
          <a:p>
            <a:pPr lvl="1"/>
            <a:r>
              <a:rPr lang="en-US" sz="2400"/>
              <a:t>If intrusion observed, engine reports it to neighbors</a:t>
            </a:r>
          </a:p>
          <a:p>
            <a:pPr lvl="1"/>
            <a:r>
              <a:rPr lang="en-US" sz="2400"/>
              <a:t>Neighbors propagate information about attack</a:t>
            </a:r>
          </a:p>
          <a:p>
            <a:pPr lvl="1"/>
            <a:r>
              <a:rPr lang="en-US" sz="2400"/>
              <a:t>Trace connection, datagrams to boundary controllers</a:t>
            </a:r>
          </a:p>
          <a:p>
            <a:pPr lvl="1"/>
            <a:r>
              <a:rPr lang="en-US" sz="2400"/>
              <a:t>Boundary controllers coordinate responses</a:t>
            </a:r>
          </a:p>
          <a:p>
            <a:pPr lvl="2"/>
            <a:r>
              <a:rPr lang="en-US" sz="2000"/>
              <a:t>Usually, block attack, notify other controllers to block relevant communications</a:t>
            </a:r>
          </a:p>
        </p:txBody>
      </p:sp>
    </p:spTree>
    <p:custDataLst>
      <p:tags r:id="rId1"/>
    </p:custData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 name="Date Placeholder 4"/>
          <p:cNvSpPr>
            <a:spLocks noGrp="1"/>
          </p:cNvSpPr>
          <p:nvPr>
            <p:ph type="dt" sz="half" idx="10"/>
            <p:custDataLst>
              <p:tags r:id="rId2"/>
            </p:custDataLst>
          </p:nvPr>
        </p:nvSpPr>
        <p:spPr/>
        <p:txBody>
          <a:bodyPr/>
          <a:lstStyle/>
          <a:p>
            <a:r>
              <a:rPr lang="en-US"/>
              <a:t>November 1, 2004</a:t>
            </a:r>
          </a:p>
        </p:txBody>
      </p:sp>
      <p:sp>
        <p:nvSpPr>
          <p:cNvPr id="44" name="Footer Placeholder 5"/>
          <p:cNvSpPr>
            <a:spLocks noGrp="1"/>
          </p:cNvSpPr>
          <p:nvPr>
            <p:ph type="ftr" sz="quarter" idx="11"/>
            <p:custDataLst>
              <p:tags r:id="rId3"/>
            </p:custDataLst>
          </p:nvPr>
        </p:nvSpPr>
        <p:spPr/>
        <p:txBody>
          <a:bodyPr/>
          <a:lstStyle/>
          <a:p>
            <a:r>
              <a:rPr lang="en-US" i="1"/>
              <a:t>Introduction to Computer Security</a:t>
            </a:r>
            <a:endParaRPr lang="en-US"/>
          </a:p>
          <a:p>
            <a:r>
              <a:rPr lang="en-US"/>
              <a:t>©2004 Matt Bishop</a:t>
            </a:r>
          </a:p>
        </p:txBody>
      </p:sp>
      <p:sp>
        <p:nvSpPr>
          <p:cNvPr id="45" name="Slide Number Placeholder 6"/>
          <p:cNvSpPr>
            <a:spLocks noGrp="1"/>
          </p:cNvSpPr>
          <p:nvPr>
            <p:ph type="sldNum" sz="quarter" idx="12"/>
            <p:custDataLst>
              <p:tags r:id="rId4"/>
            </p:custDataLst>
          </p:nvPr>
        </p:nvSpPr>
        <p:spPr/>
        <p:txBody>
          <a:bodyPr/>
          <a:lstStyle/>
          <a:p>
            <a:r>
              <a:rPr lang="en-US"/>
              <a:t>Slide #22-</a:t>
            </a:r>
            <a:fld id="{C11E27AF-D218-4D7A-85F1-A3F4EA3CB15D}" type="slidenum">
              <a:rPr lang="en-US"/>
              <a:pPr/>
              <a:t>99</a:t>
            </a:fld>
            <a:endParaRPr lang="en-US"/>
          </a:p>
        </p:txBody>
      </p:sp>
      <p:sp>
        <p:nvSpPr>
          <p:cNvPr id="118786" name="Rectangle 2"/>
          <p:cNvSpPr>
            <a:spLocks noGrp="1" noChangeArrowheads="1"/>
          </p:cNvSpPr>
          <p:nvPr>
            <p:ph type="title"/>
            <p:custDataLst>
              <p:tags r:id="rId5"/>
            </p:custDataLst>
          </p:nvPr>
        </p:nvSpPr>
        <p:spPr/>
        <p:txBody>
          <a:bodyPr/>
          <a:lstStyle/>
          <a:p>
            <a:r>
              <a:rPr lang="en-US"/>
              <a:t>Example</a:t>
            </a:r>
          </a:p>
        </p:txBody>
      </p:sp>
      <p:sp>
        <p:nvSpPr>
          <p:cNvPr id="118795" name="Rectangle 11"/>
          <p:cNvSpPr>
            <a:spLocks noGrp="1" noChangeArrowheads="1"/>
          </p:cNvSpPr>
          <p:nvPr>
            <p:ph type="body" sz="half" idx="2"/>
            <p:custDataLst>
              <p:tags r:id="rId6"/>
            </p:custDataLst>
          </p:nvPr>
        </p:nvSpPr>
        <p:spPr/>
        <p:txBody>
          <a:bodyPr/>
          <a:lstStyle/>
          <a:p>
            <a:pPr>
              <a:lnSpc>
                <a:spcPct val="90000"/>
              </a:lnSpc>
            </a:pPr>
            <a:r>
              <a:rPr lang="en-US" sz="2400" i="1"/>
              <a:t>C</a:t>
            </a:r>
            <a:r>
              <a:rPr lang="en-US" sz="2400"/>
              <a:t>, </a:t>
            </a:r>
            <a:r>
              <a:rPr lang="en-US" sz="2400" i="1"/>
              <a:t>D</a:t>
            </a:r>
            <a:r>
              <a:rPr lang="en-US" sz="2400"/>
              <a:t>, </a:t>
            </a:r>
            <a:r>
              <a:rPr lang="en-US" sz="2400" i="1"/>
              <a:t>W</a:t>
            </a:r>
            <a:r>
              <a:rPr lang="en-US" sz="2400"/>
              <a:t>, </a:t>
            </a:r>
            <a:r>
              <a:rPr lang="en-US" sz="2400" i="1"/>
              <a:t>X</a:t>
            </a:r>
            <a:r>
              <a:rPr lang="en-US" sz="2400"/>
              <a:t>, </a:t>
            </a:r>
            <a:r>
              <a:rPr lang="en-US" sz="2400" i="1"/>
              <a:t>Y</a:t>
            </a:r>
            <a:r>
              <a:rPr lang="en-US" sz="2400"/>
              <a:t>, </a:t>
            </a:r>
            <a:r>
              <a:rPr lang="en-US" sz="2400" i="1"/>
              <a:t>Z</a:t>
            </a:r>
            <a:r>
              <a:rPr lang="en-US" sz="2400"/>
              <a:t> boundary controllers</a:t>
            </a:r>
          </a:p>
          <a:p>
            <a:pPr>
              <a:lnSpc>
                <a:spcPct val="90000"/>
              </a:lnSpc>
            </a:pPr>
            <a:r>
              <a:rPr lang="en-US" sz="2400" i="1"/>
              <a:t>f</a:t>
            </a:r>
            <a:r>
              <a:rPr lang="en-US" sz="2400"/>
              <a:t> launches flooding attack on </a:t>
            </a:r>
            <a:r>
              <a:rPr lang="en-US" sz="2400" i="1"/>
              <a:t>A</a:t>
            </a:r>
            <a:endParaRPr lang="en-US" sz="2400"/>
          </a:p>
          <a:p>
            <a:pPr>
              <a:lnSpc>
                <a:spcPct val="90000"/>
              </a:lnSpc>
            </a:pPr>
            <a:r>
              <a:rPr lang="en-US" sz="2400"/>
              <a:t>Note after X xuppresses traffic intended for </a:t>
            </a:r>
            <a:r>
              <a:rPr lang="en-US" sz="2400" i="1"/>
              <a:t>A</a:t>
            </a:r>
            <a:r>
              <a:rPr lang="en-US" sz="2400"/>
              <a:t>, </a:t>
            </a:r>
            <a:r>
              <a:rPr lang="en-US" sz="2400" i="1"/>
              <a:t>W</a:t>
            </a:r>
            <a:r>
              <a:rPr lang="en-US" sz="2400"/>
              <a:t> begins accepting it and </a:t>
            </a:r>
            <a:r>
              <a:rPr lang="en-US" sz="2400" i="1"/>
              <a:t>A</a:t>
            </a:r>
            <a:r>
              <a:rPr lang="en-US" sz="2400"/>
              <a:t>, </a:t>
            </a:r>
            <a:r>
              <a:rPr lang="en-US" sz="2400" i="1"/>
              <a:t>b</a:t>
            </a:r>
            <a:r>
              <a:rPr lang="en-US" sz="2400"/>
              <a:t>, </a:t>
            </a:r>
            <a:r>
              <a:rPr lang="en-US" sz="2400" i="1"/>
              <a:t>a</a:t>
            </a:r>
            <a:r>
              <a:rPr lang="en-US" sz="2400"/>
              <a:t>, and </a:t>
            </a:r>
            <a:r>
              <a:rPr lang="en-US" sz="2400" i="1"/>
              <a:t>W</a:t>
            </a:r>
            <a:r>
              <a:rPr lang="en-US" sz="2400"/>
              <a:t> can freely communicate again</a:t>
            </a:r>
            <a:endParaRPr lang="en-US" sz="2400" i="1"/>
          </a:p>
        </p:txBody>
      </p:sp>
      <p:sp>
        <p:nvSpPr>
          <p:cNvPr id="118802" name="Oval 18"/>
          <p:cNvSpPr>
            <a:spLocks noChangeArrowheads="1"/>
          </p:cNvSpPr>
          <p:nvPr>
            <p:custDataLst>
              <p:tags r:id="rId7"/>
            </p:custDataLst>
          </p:nvPr>
        </p:nvSpPr>
        <p:spPr bwMode="auto">
          <a:xfrm>
            <a:off x="1143000" y="2895600"/>
            <a:ext cx="381000" cy="381000"/>
          </a:xfrm>
          <a:prstGeom prst="ellipse">
            <a:avLst/>
          </a:prstGeom>
          <a:noFill/>
          <a:ln w="9525">
            <a:solidFill>
              <a:schemeClr val="tx1"/>
            </a:solidFill>
            <a:round/>
            <a:headEnd/>
            <a:tailEnd/>
          </a:ln>
          <a:effectLst/>
        </p:spPr>
        <p:txBody>
          <a:bodyPr wrap="none" anchor="ctr"/>
          <a:lstStyle/>
          <a:p>
            <a:endParaRPr lang="en-US"/>
          </a:p>
        </p:txBody>
      </p:sp>
      <p:sp>
        <p:nvSpPr>
          <p:cNvPr id="118804" name="Line 20"/>
          <p:cNvSpPr>
            <a:spLocks noChangeShapeType="1"/>
          </p:cNvSpPr>
          <p:nvPr>
            <p:custDataLst>
              <p:tags r:id="rId8"/>
            </p:custDataLst>
          </p:nvPr>
        </p:nvSpPr>
        <p:spPr bwMode="auto">
          <a:xfrm>
            <a:off x="1447800" y="3200400"/>
            <a:ext cx="381000" cy="381000"/>
          </a:xfrm>
          <a:prstGeom prst="line">
            <a:avLst/>
          </a:prstGeom>
          <a:noFill/>
          <a:ln w="9525">
            <a:solidFill>
              <a:schemeClr val="tx1"/>
            </a:solidFill>
            <a:round/>
            <a:headEnd/>
            <a:tailEnd/>
          </a:ln>
          <a:effectLst/>
        </p:spPr>
        <p:txBody>
          <a:bodyPr wrap="none" anchor="ctr"/>
          <a:lstStyle/>
          <a:p>
            <a:endParaRPr lang="en-US"/>
          </a:p>
        </p:txBody>
      </p:sp>
      <p:sp>
        <p:nvSpPr>
          <p:cNvPr id="118803" name="Oval 19"/>
          <p:cNvSpPr>
            <a:spLocks noChangeArrowheads="1"/>
          </p:cNvSpPr>
          <p:nvPr>
            <p:custDataLst>
              <p:tags r:id="rId9"/>
            </p:custDataLst>
          </p:nvPr>
        </p:nvSpPr>
        <p:spPr bwMode="auto">
          <a:xfrm>
            <a:off x="1828800" y="3505200"/>
            <a:ext cx="381000" cy="381000"/>
          </a:xfrm>
          <a:prstGeom prst="ellipse">
            <a:avLst/>
          </a:prstGeom>
          <a:noFill/>
          <a:ln w="9525">
            <a:solidFill>
              <a:schemeClr val="tx1"/>
            </a:solidFill>
            <a:round/>
            <a:headEnd/>
            <a:tailEnd/>
          </a:ln>
          <a:effectLst/>
        </p:spPr>
        <p:txBody>
          <a:bodyPr wrap="none" anchor="ctr"/>
          <a:lstStyle/>
          <a:p>
            <a:endParaRPr lang="en-US"/>
          </a:p>
        </p:txBody>
      </p:sp>
      <p:sp>
        <p:nvSpPr>
          <p:cNvPr id="118806" name="Line 22"/>
          <p:cNvSpPr>
            <a:spLocks noChangeShapeType="1"/>
          </p:cNvSpPr>
          <p:nvPr>
            <p:custDataLst>
              <p:tags r:id="rId10"/>
            </p:custDataLst>
          </p:nvPr>
        </p:nvSpPr>
        <p:spPr bwMode="auto">
          <a:xfrm flipH="1">
            <a:off x="2209800" y="3352800"/>
            <a:ext cx="381000" cy="304800"/>
          </a:xfrm>
          <a:prstGeom prst="line">
            <a:avLst/>
          </a:prstGeom>
          <a:noFill/>
          <a:ln w="9525">
            <a:solidFill>
              <a:schemeClr val="tx1"/>
            </a:solidFill>
            <a:round/>
            <a:headEnd/>
            <a:tailEnd/>
          </a:ln>
          <a:effectLst/>
        </p:spPr>
        <p:txBody>
          <a:bodyPr wrap="none" anchor="ctr"/>
          <a:lstStyle/>
          <a:p>
            <a:endParaRPr lang="en-US"/>
          </a:p>
        </p:txBody>
      </p:sp>
      <p:sp>
        <p:nvSpPr>
          <p:cNvPr id="118796" name="Oval 12"/>
          <p:cNvSpPr>
            <a:spLocks noChangeArrowheads="1"/>
          </p:cNvSpPr>
          <p:nvPr>
            <p:custDataLst>
              <p:tags r:id="rId11"/>
            </p:custDataLst>
          </p:nvPr>
        </p:nvSpPr>
        <p:spPr bwMode="auto">
          <a:xfrm>
            <a:off x="1828800" y="2362200"/>
            <a:ext cx="381000" cy="381000"/>
          </a:xfrm>
          <a:prstGeom prst="ellipse">
            <a:avLst/>
          </a:prstGeom>
          <a:noFill/>
          <a:ln w="9525">
            <a:solidFill>
              <a:schemeClr val="tx1"/>
            </a:solidFill>
            <a:round/>
            <a:headEnd/>
            <a:tailEnd/>
          </a:ln>
          <a:effectLst/>
        </p:spPr>
        <p:txBody>
          <a:bodyPr wrap="none" anchor="ctr"/>
          <a:lstStyle/>
          <a:p>
            <a:endParaRPr lang="en-US"/>
          </a:p>
        </p:txBody>
      </p:sp>
      <p:sp>
        <p:nvSpPr>
          <p:cNvPr id="118800" name="Oval 16"/>
          <p:cNvSpPr>
            <a:spLocks noChangeArrowheads="1"/>
          </p:cNvSpPr>
          <p:nvPr>
            <p:custDataLst>
              <p:tags r:id="rId12"/>
            </p:custDataLst>
          </p:nvPr>
        </p:nvSpPr>
        <p:spPr bwMode="auto">
          <a:xfrm>
            <a:off x="2514600" y="2971800"/>
            <a:ext cx="381000" cy="381000"/>
          </a:xfrm>
          <a:prstGeom prst="ellipse">
            <a:avLst/>
          </a:prstGeom>
          <a:noFill/>
          <a:ln w="9525">
            <a:solidFill>
              <a:schemeClr val="tx1"/>
            </a:solidFill>
            <a:round/>
            <a:headEnd/>
            <a:tailEnd/>
          </a:ln>
          <a:effectLst/>
        </p:spPr>
        <p:txBody>
          <a:bodyPr wrap="none" anchor="ctr"/>
          <a:lstStyle/>
          <a:p>
            <a:endParaRPr lang="en-US"/>
          </a:p>
        </p:txBody>
      </p:sp>
      <p:sp>
        <p:nvSpPr>
          <p:cNvPr id="118801" name="Line 17"/>
          <p:cNvSpPr>
            <a:spLocks noChangeShapeType="1"/>
          </p:cNvSpPr>
          <p:nvPr>
            <p:custDataLst>
              <p:tags r:id="rId13"/>
            </p:custDataLst>
          </p:nvPr>
        </p:nvSpPr>
        <p:spPr bwMode="auto">
          <a:xfrm>
            <a:off x="2133600" y="2667000"/>
            <a:ext cx="381000" cy="381000"/>
          </a:xfrm>
          <a:prstGeom prst="line">
            <a:avLst/>
          </a:prstGeom>
          <a:noFill/>
          <a:ln w="9525">
            <a:solidFill>
              <a:schemeClr val="tx1"/>
            </a:solidFill>
            <a:round/>
            <a:headEnd/>
            <a:tailEnd/>
          </a:ln>
          <a:effectLst/>
        </p:spPr>
        <p:txBody>
          <a:bodyPr wrap="none" anchor="ctr"/>
          <a:lstStyle/>
          <a:p>
            <a:endParaRPr lang="en-US"/>
          </a:p>
        </p:txBody>
      </p:sp>
      <p:sp>
        <p:nvSpPr>
          <p:cNvPr id="118809" name="Oval 25"/>
          <p:cNvSpPr>
            <a:spLocks noChangeArrowheads="1"/>
          </p:cNvSpPr>
          <p:nvPr>
            <p:custDataLst>
              <p:tags r:id="rId14"/>
            </p:custDataLst>
          </p:nvPr>
        </p:nvSpPr>
        <p:spPr bwMode="auto">
          <a:xfrm>
            <a:off x="2514600" y="1828800"/>
            <a:ext cx="381000" cy="381000"/>
          </a:xfrm>
          <a:prstGeom prst="ellipse">
            <a:avLst/>
          </a:prstGeom>
          <a:noFill/>
          <a:ln w="9525">
            <a:solidFill>
              <a:schemeClr val="tx1"/>
            </a:solidFill>
            <a:round/>
            <a:headEnd/>
            <a:tailEnd/>
          </a:ln>
          <a:effectLst/>
        </p:spPr>
        <p:txBody>
          <a:bodyPr wrap="none" anchor="ctr"/>
          <a:lstStyle/>
          <a:p>
            <a:endParaRPr lang="en-US"/>
          </a:p>
        </p:txBody>
      </p:sp>
      <p:sp>
        <p:nvSpPr>
          <p:cNvPr id="118810" name="Oval 26"/>
          <p:cNvSpPr>
            <a:spLocks noChangeArrowheads="1"/>
          </p:cNvSpPr>
          <p:nvPr>
            <p:custDataLst>
              <p:tags r:id="rId15"/>
            </p:custDataLst>
          </p:nvPr>
        </p:nvSpPr>
        <p:spPr bwMode="auto">
          <a:xfrm>
            <a:off x="3200400" y="2438400"/>
            <a:ext cx="381000" cy="381000"/>
          </a:xfrm>
          <a:prstGeom prst="ellipse">
            <a:avLst/>
          </a:prstGeom>
          <a:noFill/>
          <a:ln w="9525">
            <a:solidFill>
              <a:schemeClr val="tx1"/>
            </a:solidFill>
            <a:round/>
            <a:headEnd/>
            <a:tailEnd/>
          </a:ln>
          <a:effectLst/>
        </p:spPr>
        <p:txBody>
          <a:bodyPr wrap="none" anchor="ctr"/>
          <a:lstStyle/>
          <a:p>
            <a:endParaRPr lang="en-US"/>
          </a:p>
        </p:txBody>
      </p:sp>
      <p:sp>
        <p:nvSpPr>
          <p:cNvPr id="118811" name="Line 27"/>
          <p:cNvSpPr>
            <a:spLocks noChangeShapeType="1"/>
          </p:cNvSpPr>
          <p:nvPr>
            <p:custDataLst>
              <p:tags r:id="rId16"/>
            </p:custDataLst>
          </p:nvPr>
        </p:nvSpPr>
        <p:spPr bwMode="auto">
          <a:xfrm>
            <a:off x="2819400" y="2133600"/>
            <a:ext cx="381000" cy="381000"/>
          </a:xfrm>
          <a:prstGeom prst="line">
            <a:avLst/>
          </a:prstGeom>
          <a:noFill/>
          <a:ln w="9525">
            <a:solidFill>
              <a:schemeClr val="tx1"/>
            </a:solidFill>
            <a:round/>
            <a:headEnd/>
            <a:tailEnd/>
          </a:ln>
          <a:effectLst/>
        </p:spPr>
        <p:txBody>
          <a:bodyPr wrap="none" anchor="ctr"/>
          <a:lstStyle/>
          <a:p>
            <a:endParaRPr lang="en-US"/>
          </a:p>
        </p:txBody>
      </p:sp>
      <p:sp>
        <p:nvSpPr>
          <p:cNvPr id="118813" name="Line 29"/>
          <p:cNvSpPr>
            <a:spLocks noChangeShapeType="1"/>
          </p:cNvSpPr>
          <p:nvPr>
            <p:custDataLst>
              <p:tags r:id="rId17"/>
            </p:custDataLst>
          </p:nvPr>
        </p:nvSpPr>
        <p:spPr bwMode="auto">
          <a:xfrm flipH="1">
            <a:off x="2895600" y="2819400"/>
            <a:ext cx="381000" cy="304800"/>
          </a:xfrm>
          <a:prstGeom prst="line">
            <a:avLst/>
          </a:prstGeom>
          <a:noFill/>
          <a:ln w="9525">
            <a:solidFill>
              <a:schemeClr val="tx1"/>
            </a:solidFill>
            <a:round/>
            <a:headEnd/>
            <a:tailEnd/>
          </a:ln>
          <a:effectLst/>
        </p:spPr>
        <p:txBody>
          <a:bodyPr wrap="none" anchor="ctr"/>
          <a:lstStyle/>
          <a:p>
            <a:endParaRPr lang="en-US"/>
          </a:p>
        </p:txBody>
      </p:sp>
      <p:sp>
        <p:nvSpPr>
          <p:cNvPr id="118816" name="Oval 32"/>
          <p:cNvSpPr>
            <a:spLocks noChangeArrowheads="1"/>
          </p:cNvSpPr>
          <p:nvPr>
            <p:custDataLst>
              <p:tags r:id="rId18"/>
            </p:custDataLst>
          </p:nvPr>
        </p:nvSpPr>
        <p:spPr bwMode="auto">
          <a:xfrm>
            <a:off x="5029200" y="2362200"/>
            <a:ext cx="381000" cy="381000"/>
          </a:xfrm>
          <a:prstGeom prst="ellipse">
            <a:avLst/>
          </a:prstGeom>
          <a:noFill/>
          <a:ln w="9525">
            <a:solidFill>
              <a:schemeClr val="tx1"/>
            </a:solidFill>
            <a:round/>
            <a:headEnd/>
            <a:tailEnd/>
          </a:ln>
          <a:effectLst/>
        </p:spPr>
        <p:txBody>
          <a:bodyPr wrap="none" anchor="ctr"/>
          <a:lstStyle/>
          <a:p>
            <a:endParaRPr lang="en-US"/>
          </a:p>
        </p:txBody>
      </p:sp>
      <p:sp>
        <p:nvSpPr>
          <p:cNvPr id="118817" name="Oval 33"/>
          <p:cNvSpPr>
            <a:spLocks noChangeArrowheads="1"/>
          </p:cNvSpPr>
          <p:nvPr>
            <p:custDataLst>
              <p:tags r:id="rId19"/>
            </p:custDataLst>
          </p:nvPr>
        </p:nvSpPr>
        <p:spPr bwMode="auto">
          <a:xfrm>
            <a:off x="5715000" y="2971800"/>
            <a:ext cx="381000" cy="381000"/>
          </a:xfrm>
          <a:prstGeom prst="ellipse">
            <a:avLst/>
          </a:prstGeom>
          <a:noFill/>
          <a:ln w="9525">
            <a:solidFill>
              <a:schemeClr val="tx1"/>
            </a:solidFill>
            <a:round/>
            <a:headEnd/>
            <a:tailEnd/>
          </a:ln>
          <a:effectLst/>
        </p:spPr>
        <p:txBody>
          <a:bodyPr wrap="none" anchor="ctr"/>
          <a:lstStyle/>
          <a:p>
            <a:endParaRPr lang="en-US"/>
          </a:p>
        </p:txBody>
      </p:sp>
      <p:sp>
        <p:nvSpPr>
          <p:cNvPr id="118818" name="Line 34"/>
          <p:cNvSpPr>
            <a:spLocks noChangeShapeType="1"/>
          </p:cNvSpPr>
          <p:nvPr>
            <p:custDataLst>
              <p:tags r:id="rId20"/>
            </p:custDataLst>
          </p:nvPr>
        </p:nvSpPr>
        <p:spPr bwMode="auto">
          <a:xfrm>
            <a:off x="5334000" y="2667000"/>
            <a:ext cx="381000" cy="381000"/>
          </a:xfrm>
          <a:prstGeom prst="line">
            <a:avLst/>
          </a:prstGeom>
          <a:noFill/>
          <a:ln w="9525">
            <a:solidFill>
              <a:schemeClr val="tx1"/>
            </a:solidFill>
            <a:round/>
            <a:headEnd/>
            <a:tailEnd/>
          </a:ln>
          <a:effectLst/>
        </p:spPr>
        <p:txBody>
          <a:bodyPr wrap="none" anchor="ctr"/>
          <a:lstStyle/>
          <a:p>
            <a:endParaRPr lang="en-US"/>
          </a:p>
        </p:txBody>
      </p:sp>
      <p:sp>
        <p:nvSpPr>
          <p:cNvPr id="118819" name="Oval 35"/>
          <p:cNvSpPr>
            <a:spLocks noChangeArrowheads="1"/>
          </p:cNvSpPr>
          <p:nvPr>
            <p:custDataLst>
              <p:tags r:id="rId21"/>
            </p:custDataLst>
          </p:nvPr>
        </p:nvSpPr>
        <p:spPr bwMode="auto">
          <a:xfrm>
            <a:off x="5715000" y="1828800"/>
            <a:ext cx="381000" cy="381000"/>
          </a:xfrm>
          <a:prstGeom prst="ellipse">
            <a:avLst/>
          </a:prstGeom>
          <a:noFill/>
          <a:ln w="9525">
            <a:solidFill>
              <a:schemeClr val="tx1"/>
            </a:solidFill>
            <a:round/>
            <a:headEnd/>
            <a:tailEnd/>
          </a:ln>
          <a:effectLst/>
        </p:spPr>
        <p:txBody>
          <a:bodyPr wrap="none" anchor="ctr"/>
          <a:lstStyle/>
          <a:p>
            <a:endParaRPr lang="en-US"/>
          </a:p>
        </p:txBody>
      </p:sp>
      <p:sp>
        <p:nvSpPr>
          <p:cNvPr id="118820" name="Oval 36"/>
          <p:cNvSpPr>
            <a:spLocks noChangeArrowheads="1"/>
          </p:cNvSpPr>
          <p:nvPr>
            <p:custDataLst>
              <p:tags r:id="rId22"/>
            </p:custDataLst>
          </p:nvPr>
        </p:nvSpPr>
        <p:spPr bwMode="auto">
          <a:xfrm>
            <a:off x="6400800" y="2438400"/>
            <a:ext cx="381000" cy="381000"/>
          </a:xfrm>
          <a:prstGeom prst="ellipse">
            <a:avLst/>
          </a:prstGeom>
          <a:noFill/>
          <a:ln w="9525">
            <a:solidFill>
              <a:schemeClr val="tx1"/>
            </a:solidFill>
            <a:round/>
            <a:headEnd/>
            <a:tailEnd/>
          </a:ln>
          <a:effectLst/>
        </p:spPr>
        <p:txBody>
          <a:bodyPr wrap="none" anchor="ctr"/>
          <a:lstStyle/>
          <a:p>
            <a:endParaRPr lang="en-US"/>
          </a:p>
        </p:txBody>
      </p:sp>
      <p:sp>
        <p:nvSpPr>
          <p:cNvPr id="118821" name="Line 37"/>
          <p:cNvSpPr>
            <a:spLocks noChangeShapeType="1"/>
          </p:cNvSpPr>
          <p:nvPr>
            <p:custDataLst>
              <p:tags r:id="rId23"/>
            </p:custDataLst>
          </p:nvPr>
        </p:nvSpPr>
        <p:spPr bwMode="auto">
          <a:xfrm flipV="1">
            <a:off x="6019800" y="2743200"/>
            <a:ext cx="381000" cy="304800"/>
          </a:xfrm>
          <a:prstGeom prst="line">
            <a:avLst/>
          </a:prstGeom>
          <a:noFill/>
          <a:ln w="9525">
            <a:solidFill>
              <a:schemeClr val="tx1"/>
            </a:solidFill>
            <a:round/>
            <a:headEnd/>
            <a:tailEnd/>
          </a:ln>
          <a:effectLst/>
        </p:spPr>
        <p:txBody>
          <a:bodyPr wrap="none" anchor="ctr"/>
          <a:lstStyle/>
          <a:p>
            <a:endParaRPr lang="en-US"/>
          </a:p>
        </p:txBody>
      </p:sp>
      <p:sp>
        <p:nvSpPr>
          <p:cNvPr id="118822" name="Line 38"/>
          <p:cNvSpPr>
            <a:spLocks noChangeShapeType="1"/>
          </p:cNvSpPr>
          <p:nvPr>
            <p:custDataLst>
              <p:tags r:id="rId24"/>
            </p:custDataLst>
          </p:nvPr>
        </p:nvSpPr>
        <p:spPr bwMode="auto">
          <a:xfrm flipH="1">
            <a:off x="5410200" y="2133600"/>
            <a:ext cx="381000" cy="304800"/>
          </a:xfrm>
          <a:prstGeom prst="line">
            <a:avLst/>
          </a:prstGeom>
          <a:noFill/>
          <a:ln w="9525">
            <a:solidFill>
              <a:schemeClr val="tx1"/>
            </a:solidFill>
            <a:round/>
            <a:headEnd/>
            <a:tailEnd/>
          </a:ln>
          <a:effectLst/>
        </p:spPr>
        <p:txBody>
          <a:bodyPr wrap="none" anchor="ctr"/>
          <a:lstStyle/>
          <a:p>
            <a:endParaRPr lang="en-US"/>
          </a:p>
        </p:txBody>
      </p:sp>
      <p:sp>
        <p:nvSpPr>
          <p:cNvPr id="118823" name="Line 39"/>
          <p:cNvSpPr>
            <a:spLocks noChangeShapeType="1"/>
          </p:cNvSpPr>
          <p:nvPr>
            <p:custDataLst>
              <p:tags r:id="rId25"/>
            </p:custDataLst>
          </p:nvPr>
        </p:nvSpPr>
        <p:spPr bwMode="auto">
          <a:xfrm>
            <a:off x="3581400" y="2667000"/>
            <a:ext cx="1447800" cy="0"/>
          </a:xfrm>
          <a:prstGeom prst="line">
            <a:avLst/>
          </a:prstGeom>
          <a:noFill/>
          <a:ln w="9525">
            <a:solidFill>
              <a:schemeClr val="tx1"/>
            </a:solidFill>
            <a:round/>
            <a:headEnd/>
            <a:tailEnd/>
          </a:ln>
          <a:effectLst/>
        </p:spPr>
        <p:txBody>
          <a:bodyPr wrap="none" anchor="ctr"/>
          <a:lstStyle/>
          <a:p>
            <a:endParaRPr lang="en-US"/>
          </a:p>
        </p:txBody>
      </p:sp>
      <p:sp>
        <p:nvSpPr>
          <p:cNvPr id="118824" name="Line 40"/>
          <p:cNvSpPr>
            <a:spLocks noChangeShapeType="1"/>
          </p:cNvSpPr>
          <p:nvPr>
            <p:custDataLst>
              <p:tags r:id="rId26"/>
            </p:custDataLst>
          </p:nvPr>
        </p:nvSpPr>
        <p:spPr bwMode="auto">
          <a:xfrm>
            <a:off x="2895600" y="1981200"/>
            <a:ext cx="2819400" cy="0"/>
          </a:xfrm>
          <a:prstGeom prst="line">
            <a:avLst/>
          </a:prstGeom>
          <a:noFill/>
          <a:ln w="9525">
            <a:solidFill>
              <a:schemeClr val="tx1"/>
            </a:solidFill>
            <a:round/>
            <a:headEnd/>
            <a:tailEnd/>
          </a:ln>
          <a:effectLst/>
        </p:spPr>
        <p:txBody>
          <a:bodyPr wrap="none" anchor="ctr"/>
          <a:lstStyle/>
          <a:p>
            <a:endParaRPr lang="en-US"/>
          </a:p>
        </p:txBody>
      </p:sp>
      <p:sp>
        <p:nvSpPr>
          <p:cNvPr id="118825" name="Line 41"/>
          <p:cNvSpPr>
            <a:spLocks noChangeShapeType="1"/>
          </p:cNvSpPr>
          <p:nvPr>
            <p:custDataLst>
              <p:tags r:id="rId27"/>
            </p:custDataLst>
          </p:nvPr>
        </p:nvSpPr>
        <p:spPr bwMode="auto">
          <a:xfrm>
            <a:off x="6019800" y="3352800"/>
            <a:ext cx="381000" cy="381000"/>
          </a:xfrm>
          <a:prstGeom prst="line">
            <a:avLst/>
          </a:prstGeom>
          <a:noFill/>
          <a:ln w="9525">
            <a:solidFill>
              <a:schemeClr val="tx1"/>
            </a:solidFill>
            <a:round/>
            <a:headEnd/>
            <a:tailEnd/>
          </a:ln>
          <a:effectLst/>
        </p:spPr>
        <p:txBody>
          <a:bodyPr wrap="none" anchor="ctr"/>
          <a:lstStyle/>
          <a:p>
            <a:endParaRPr lang="en-US"/>
          </a:p>
        </p:txBody>
      </p:sp>
      <p:sp>
        <p:nvSpPr>
          <p:cNvPr id="118826" name="Oval 42"/>
          <p:cNvSpPr>
            <a:spLocks noChangeArrowheads="1"/>
          </p:cNvSpPr>
          <p:nvPr>
            <p:custDataLst>
              <p:tags r:id="rId28"/>
            </p:custDataLst>
          </p:nvPr>
        </p:nvSpPr>
        <p:spPr bwMode="auto">
          <a:xfrm>
            <a:off x="6400800" y="3657600"/>
            <a:ext cx="381000" cy="381000"/>
          </a:xfrm>
          <a:prstGeom prst="ellipse">
            <a:avLst/>
          </a:prstGeom>
          <a:noFill/>
          <a:ln w="9525">
            <a:solidFill>
              <a:schemeClr val="tx1"/>
            </a:solidFill>
            <a:round/>
            <a:headEnd/>
            <a:tailEnd/>
          </a:ln>
          <a:effectLst/>
        </p:spPr>
        <p:txBody>
          <a:bodyPr wrap="none" anchor="ctr"/>
          <a:lstStyle/>
          <a:p>
            <a:endParaRPr lang="en-US"/>
          </a:p>
        </p:txBody>
      </p:sp>
      <p:sp>
        <p:nvSpPr>
          <p:cNvPr id="118827" name="Text Box 43"/>
          <p:cNvSpPr txBox="1">
            <a:spLocks noChangeArrowheads="1"/>
          </p:cNvSpPr>
          <p:nvPr>
            <p:custDataLst>
              <p:tags r:id="rId29"/>
            </p:custDataLst>
          </p:nvPr>
        </p:nvSpPr>
        <p:spPr bwMode="auto">
          <a:xfrm>
            <a:off x="2514600" y="1752600"/>
            <a:ext cx="387350" cy="457200"/>
          </a:xfrm>
          <a:prstGeom prst="rect">
            <a:avLst/>
          </a:prstGeom>
          <a:noFill/>
          <a:ln w="9525">
            <a:noFill/>
            <a:miter lim="800000"/>
            <a:headEnd/>
            <a:tailEnd/>
          </a:ln>
          <a:effectLst/>
        </p:spPr>
        <p:txBody>
          <a:bodyPr wrap="none">
            <a:spAutoFit/>
          </a:bodyPr>
          <a:lstStyle/>
          <a:p>
            <a:r>
              <a:rPr lang="en-US" i="1"/>
              <a:t>C</a:t>
            </a:r>
            <a:endParaRPr lang="en-US"/>
          </a:p>
        </p:txBody>
      </p:sp>
      <p:sp>
        <p:nvSpPr>
          <p:cNvPr id="118828" name="Text Box 44"/>
          <p:cNvSpPr txBox="1">
            <a:spLocks noChangeArrowheads="1"/>
          </p:cNvSpPr>
          <p:nvPr>
            <p:custDataLst>
              <p:tags r:id="rId30"/>
            </p:custDataLst>
          </p:nvPr>
        </p:nvSpPr>
        <p:spPr bwMode="auto">
          <a:xfrm>
            <a:off x="5715000" y="1752600"/>
            <a:ext cx="404813" cy="457200"/>
          </a:xfrm>
          <a:prstGeom prst="rect">
            <a:avLst/>
          </a:prstGeom>
          <a:noFill/>
          <a:ln w="9525">
            <a:noFill/>
            <a:miter lim="800000"/>
            <a:headEnd/>
            <a:tailEnd/>
          </a:ln>
          <a:effectLst/>
        </p:spPr>
        <p:txBody>
          <a:bodyPr wrap="none">
            <a:spAutoFit/>
          </a:bodyPr>
          <a:lstStyle/>
          <a:p>
            <a:r>
              <a:rPr lang="en-US" i="1"/>
              <a:t>D</a:t>
            </a:r>
            <a:endParaRPr lang="en-US"/>
          </a:p>
        </p:txBody>
      </p:sp>
      <p:sp>
        <p:nvSpPr>
          <p:cNvPr id="118829" name="Text Box 45"/>
          <p:cNvSpPr txBox="1">
            <a:spLocks noChangeArrowheads="1"/>
          </p:cNvSpPr>
          <p:nvPr>
            <p:custDataLst>
              <p:tags r:id="rId31"/>
            </p:custDataLst>
          </p:nvPr>
        </p:nvSpPr>
        <p:spPr bwMode="auto">
          <a:xfrm>
            <a:off x="3200400" y="2438400"/>
            <a:ext cx="369888" cy="457200"/>
          </a:xfrm>
          <a:prstGeom prst="rect">
            <a:avLst/>
          </a:prstGeom>
          <a:noFill/>
          <a:ln w="9525">
            <a:noFill/>
            <a:miter lim="800000"/>
            <a:headEnd/>
            <a:tailEnd/>
          </a:ln>
          <a:effectLst/>
        </p:spPr>
        <p:txBody>
          <a:bodyPr wrap="none">
            <a:spAutoFit/>
          </a:bodyPr>
          <a:lstStyle/>
          <a:p>
            <a:r>
              <a:rPr lang="en-US" i="1"/>
              <a:t>X</a:t>
            </a:r>
            <a:endParaRPr lang="en-US"/>
          </a:p>
        </p:txBody>
      </p:sp>
      <p:sp>
        <p:nvSpPr>
          <p:cNvPr id="118830" name="Text Box 46"/>
          <p:cNvSpPr txBox="1">
            <a:spLocks noChangeArrowheads="1"/>
          </p:cNvSpPr>
          <p:nvPr>
            <p:custDataLst>
              <p:tags r:id="rId32"/>
            </p:custDataLst>
          </p:nvPr>
        </p:nvSpPr>
        <p:spPr bwMode="auto">
          <a:xfrm>
            <a:off x="2514600" y="2895600"/>
            <a:ext cx="438150" cy="457200"/>
          </a:xfrm>
          <a:prstGeom prst="rect">
            <a:avLst/>
          </a:prstGeom>
          <a:noFill/>
          <a:ln w="9525">
            <a:noFill/>
            <a:miter lim="800000"/>
            <a:headEnd/>
            <a:tailEnd/>
          </a:ln>
          <a:effectLst/>
        </p:spPr>
        <p:txBody>
          <a:bodyPr wrap="none">
            <a:spAutoFit/>
          </a:bodyPr>
          <a:lstStyle/>
          <a:p>
            <a:r>
              <a:rPr lang="en-US" i="1"/>
              <a:t>W</a:t>
            </a:r>
            <a:endParaRPr lang="en-US"/>
          </a:p>
        </p:txBody>
      </p:sp>
      <p:sp>
        <p:nvSpPr>
          <p:cNvPr id="118831" name="Text Box 47"/>
          <p:cNvSpPr txBox="1">
            <a:spLocks noChangeArrowheads="1"/>
          </p:cNvSpPr>
          <p:nvPr>
            <p:custDataLst>
              <p:tags r:id="rId33"/>
            </p:custDataLst>
          </p:nvPr>
        </p:nvSpPr>
        <p:spPr bwMode="auto">
          <a:xfrm>
            <a:off x="1828800" y="2286000"/>
            <a:ext cx="336550" cy="457200"/>
          </a:xfrm>
          <a:prstGeom prst="rect">
            <a:avLst/>
          </a:prstGeom>
          <a:noFill/>
          <a:ln w="9525">
            <a:noFill/>
            <a:miter lim="800000"/>
            <a:headEnd/>
            <a:tailEnd/>
          </a:ln>
          <a:effectLst/>
        </p:spPr>
        <p:txBody>
          <a:bodyPr wrap="none">
            <a:spAutoFit/>
          </a:bodyPr>
          <a:lstStyle/>
          <a:p>
            <a:r>
              <a:rPr lang="en-US" i="1"/>
              <a:t>b</a:t>
            </a:r>
            <a:endParaRPr lang="en-US"/>
          </a:p>
        </p:txBody>
      </p:sp>
      <p:sp>
        <p:nvSpPr>
          <p:cNvPr id="118832" name="Text Box 48"/>
          <p:cNvSpPr txBox="1">
            <a:spLocks noChangeArrowheads="1"/>
          </p:cNvSpPr>
          <p:nvPr>
            <p:custDataLst>
              <p:tags r:id="rId34"/>
            </p:custDataLst>
          </p:nvPr>
        </p:nvSpPr>
        <p:spPr bwMode="auto">
          <a:xfrm>
            <a:off x="1828800" y="3505200"/>
            <a:ext cx="336550" cy="457200"/>
          </a:xfrm>
          <a:prstGeom prst="rect">
            <a:avLst/>
          </a:prstGeom>
          <a:noFill/>
          <a:ln w="9525">
            <a:noFill/>
            <a:miter lim="800000"/>
            <a:headEnd/>
            <a:tailEnd/>
          </a:ln>
          <a:effectLst/>
        </p:spPr>
        <p:txBody>
          <a:bodyPr wrap="none">
            <a:spAutoFit/>
          </a:bodyPr>
          <a:lstStyle/>
          <a:p>
            <a:r>
              <a:rPr lang="en-US" i="1"/>
              <a:t>a</a:t>
            </a:r>
            <a:endParaRPr lang="en-US"/>
          </a:p>
        </p:txBody>
      </p:sp>
      <p:sp>
        <p:nvSpPr>
          <p:cNvPr id="118833" name="Text Box 49"/>
          <p:cNvSpPr txBox="1">
            <a:spLocks noChangeArrowheads="1"/>
          </p:cNvSpPr>
          <p:nvPr>
            <p:custDataLst>
              <p:tags r:id="rId35"/>
            </p:custDataLst>
          </p:nvPr>
        </p:nvSpPr>
        <p:spPr bwMode="auto">
          <a:xfrm>
            <a:off x="1143000" y="2819400"/>
            <a:ext cx="369888" cy="457200"/>
          </a:xfrm>
          <a:prstGeom prst="rect">
            <a:avLst/>
          </a:prstGeom>
          <a:noFill/>
          <a:ln w="9525">
            <a:noFill/>
            <a:miter lim="800000"/>
            <a:headEnd/>
            <a:tailEnd/>
          </a:ln>
          <a:effectLst/>
        </p:spPr>
        <p:txBody>
          <a:bodyPr wrap="none">
            <a:spAutoFit/>
          </a:bodyPr>
          <a:lstStyle/>
          <a:p>
            <a:r>
              <a:rPr lang="en-US" i="1"/>
              <a:t>A</a:t>
            </a:r>
            <a:endParaRPr lang="en-US"/>
          </a:p>
        </p:txBody>
      </p:sp>
      <p:sp>
        <p:nvSpPr>
          <p:cNvPr id="118834" name="Text Box 50"/>
          <p:cNvSpPr txBox="1">
            <a:spLocks noChangeArrowheads="1"/>
          </p:cNvSpPr>
          <p:nvPr>
            <p:custDataLst>
              <p:tags r:id="rId36"/>
            </p:custDataLst>
          </p:nvPr>
        </p:nvSpPr>
        <p:spPr bwMode="auto">
          <a:xfrm>
            <a:off x="6400800" y="2438400"/>
            <a:ext cx="319088" cy="457200"/>
          </a:xfrm>
          <a:prstGeom prst="rect">
            <a:avLst/>
          </a:prstGeom>
          <a:noFill/>
          <a:ln w="9525">
            <a:noFill/>
            <a:miter lim="800000"/>
            <a:headEnd/>
            <a:tailEnd/>
          </a:ln>
          <a:effectLst/>
        </p:spPr>
        <p:txBody>
          <a:bodyPr wrap="none">
            <a:spAutoFit/>
          </a:bodyPr>
          <a:lstStyle/>
          <a:p>
            <a:r>
              <a:rPr lang="en-US" i="1"/>
              <a:t>e</a:t>
            </a:r>
            <a:endParaRPr lang="en-US"/>
          </a:p>
        </p:txBody>
      </p:sp>
      <p:sp>
        <p:nvSpPr>
          <p:cNvPr id="118835" name="Text Box 51"/>
          <p:cNvSpPr txBox="1">
            <a:spLocks noChangeArrowheads="1"/>
          </p:cNvSpPr>
          <p:nvPr>
            <p:custDataLst>
              <p:tags r:id="rId37"/>
            </p:custDataLst>
          </p:nvPr>
        </p:nvSpPr>
        <p:spPr bwMode="auto">
          <a:xfrm>
            <a:off x="5029200" y="2286000"/>
            <a:ext cx="354013" cy="457200"/>
          </a:xfrm>
          <a:prstGeom prst="rect">
            <a:avLst/>
          </a:prstGeom>
          <a:noFill/>
          <a:ln w="9525">
            <a:noFill/>
            <a:miter lim="800000"/>
            <a:headEnd/>
            <a:tailEnd/>
          </a:ln>
          <a:effectLst/>
        </p:spPr>
        <p:txBody>
          <a:bodyPr wrap="none">
            <a:spAutoFit/>
          </a:bodyPr>
          <a:lstStyle/>
          <a:p>
            <a:r>
              <a:rPr lang="en-US" i="1"/>
              <a:t>Y</a:t>
            </a:r>
            <a:endParaRPr lang="en-US"/>
          </a:p>
        </p:txBody>
      </p:sp>
      <p:sp>
        <p:nvSpPr>
          <p:cNvPr id="118836" name="Text Box 52"/>
          <p:cNvSpPr txBox="1">
            <a:spLocks noChangeArrowheads="1"/>
          </p:cNvSpPr>
          <p:nvPr>
            <p:custDataLst>
              <p:tags r:id="rId38"/>
            </p:custDataLst>
          </p:nvPr>
        </p:nvSpPr>
        <p:spPr bwMode="auto">
          <a:xfrm>
            <a:off x="5715000" y="2895600"/>
            <a:ext cx="354013" cy="457200"/>
          </a:xfrm>
          <a:prstGeom prst="rect">
            <a:avLst/>
          </a:prstGeom>
          <a:noFill/>
          <a:ln w="9525">
            <a:noFill/>
            <a:miter lim="800000"/>
            <a:headEnd/>
            <a:tailEnd/>
          </a:ln>
          <a:effectLst/>
        </p:spPr>
        <p:txBody>
          <a:bodyPr wrap="none">
            <a:spAutoFit/>
          </a:bodyPr>
          <a:lstStyle/>
          <a:p>
            <a:r>
              <a:rPr lang="en-US" i="1"/>
              <a:t>Z</a:t>
            </a:r>
            <a:endParaRPr lang="en-US"/>
          </a:p>
        </p:txBody>
      </p:sp>
      <p:sp>
        <p:nvSpPr>
          <p:cNvPr id="118837" name="Text Box 53"/>
          <p:cNvSpPr txBox="1">
            <a:spLocks noChangeArrowheads="1"/>
          </p:cNvSpPr>
          <p:nvPr>
            <p:custDataLst>
              <p:tags r:id="rId39"/>
            </p:custDataLst>
          </p:nvPr>
        </p:nvSpPr>
        <p:spPr bwMode="auto">
          <a:xfrm>
            <a:off x="6400800" y="3581400"/>
            <a:ext cx="268288" cy="457200"/>
          </a:xfrm>
          <a:prstGeom prst="rect">
            <a:avLst/>
          </a:prstGeom>
          <a:noFill/>
          <a:ln w="9525">
            <a:noFill/>
            <a:miter lim="800000"/>
            <a:headEnd/>
            <a:tailEnd/>
          </a:ln>
          <a:effectLst/>
        </p:spPr>
        <p:txBody>
          <a:bodyPr wrap="none">
            <a:spAutoFit/>
          </a:bodyPr>
          <a:lstStyle/>
          <a:p>
            <a:r>
              <a:rPr lang="en-US" i="1"/>
              <a:t>f</a:t>
            </a:r>
            <a:endParaRPr lang="en-US"/>
          </a:p>
        </p:txBody>
      </p:sp>
      <p:sp>
        <p:nvSpPr>
          <p:cNvPr id="118838" name="Line 54"/>
          <p:cNvSpPr>
            <a:spLocks noChangeShapeType="1"/>
          </p:cNvSpPr>
          <p:nvPr>
            <p:custDataLst>
              <p:tags r:id="rId40"/>
            </p:custDataLst>
          </p:nvPr>
        </p:nvSpPr>
        <p:spPr bwMode="auto">
          <a:xfrm flipH="1" flipV="1">
            <a:off x="1524000" y="3124200"/>
            <a:ext cx="381000" cy="381000"/>
          </a:xfrm>
          <a:prstGeom prst="line">
            <a:avLst/>
          </a:prstGeom>
          <a:noFill/>
          <a:ln w="9525">
            <a:solidFill>
              <a:schemeClr val="tx1"/>
            </a:solidFill>
            <a:prstDash val="dash"/>
            <a:round/>
            <a:headEnd/>
            <a:tailEnd type="triangle" w="med" len="med"/>
          </a:ln>
          <a:effectLst/>
        </p:spPr>
        <p:txBody>
          <a:bodyPr wrap="none" anchor="ctr"/>
          <a:lstStyle/>
          <a:p>
            <a:endParaRPr lang="en-US"/>
          </a:p>
        </p:txBody>
      </p:sp>
      <p:sp>
        <p:nvSpPr>
          <p:cNvPr id="118839" name="Line 55"/>
          <p:cNvSpPr>
            <a:spLocks noChangeShapeType="1"/>
          </p:cNvSpPr>
          <p:nvPr>
            <p:custDataLst>
              <p:tags r:id="rId41"/>
            </p:custDataLst>
          </p:nvPr>
        </p:nvSpPr>
        <p:spPr bwMode="auto">
          <a:xfrm flipH="1">
            <a:off x="2133600" y="3200400"/>
            <a:ext cx="381000" cy="304800"/>
          </a:xfrm>
          <a:prstGeom prst="line">
            <a:avLst/>
          </a:prstGeom>
          <a:noFill/>
          <a:ln w="9525">
            <a:solidFill>
              <a:schemeClr val="tx1"/>
            </a:solidFill>
            <a:prstDash val="dash"/>
            <a:round/>
            <a:headEnd/>
            <a:tailEnd type="triangle" w="med" len="med"/>
          </a:ln>
          <a:effectLst/>
        </p:spPr>
        <p:txBody>
          <a:bodyPr wrap="none" anchor="ctr"/>
          <a:lstStyle/>
          <a:p>
            <a:endParaRPr lang="en-US"/>
          </a:p>
        </p:txBody>
      </p:sp>
      <p:sp>
        <p:nvSpPr>
          <p:cNvPr id="118840" name="Line 56"/>
          <p:cNvSpPr>
            <a:spLocks noChangeShapeType="1"/>
          </p:cNvSpPr>
          <p:nvPr>
            <p:custDataLst>
              <p:tags r:id="rId42"/>
            </p:custDataLst>
          </p:nvPr>
        </p:nvSpPr>
        <p:spPr bwMode="auto">
          <a:xfrm flipH="1">
            <a:off x="2819400" y="2667000"/>
            <a:ext cx="381000" cy="304800"/>
          </a:xfrm>
          <a:prstGeom prst="line">
            <a:avLst/>
          </a:prstGeom>
          <a:noFill/>
          <a:ln w="9525">
            <a:solidFill>
              <a:schemeClr val="tx1"/>
            </a:solidFill>
            <a:prstDash val="dash"/>
            <a:round/>
            <a:headEnd/>
            <a:tailEnd type="triangle" w="med" len="med"/>
          </a:ln>
          <a:effectLst/>
        </p:spPr>
        <p:txBody>
          <a:bodyPr wrap="none" anchor="ctr"/>
          <a:lstStyle/>
          <a:p>
            <a:endParaRPr lang="en-US"/>
          </a:p>
        </p:txBody>
      </p:sp>
      <p:sp>
        <p:nvSpPr>
          <p:cNvPr id="118841" name="Line 57"/>
          <p:cNvSpPr>
            <a:spLocks noChangeShapeType="1"/>
          </p:cNvSpPr>
          <p:nvPr>
            <p:custDataLst>
              <p:tags r:id="rId43"/>
            </p:custDataLst>
          </p:nvPr>
        </p:nvSpPr>
        <p:spPr bwMode="auto">
          <a:xfrm>
            <a:off x="3581400" y="2514600"/>
            <a:ext cx="1447800" cy="0"/>
          </a:xfrm>
          <a:prstGeom prst="line">
            <a:avLst/>
          </a:prstGeom>
          <a:noFill/>
          <a:ln w="9525">
            <a:solidFill>
              <a:schemeClr val="tx1"/>
            </a:solidFill>
            <a:prstDash val="dash"/>
            <a:round/>
            <a:headEnd type="triangle" w="med" len="med"/>
            <a:tailEnd/>
          </a:ln>
          <a:effectLst/>
        </p:spPr>
        <p:txBody>
          <a:bodyPr wrap="none" anchor="ctr"/>
          <a:lstStyle/>
          <a:p>
            <a:endParaRPr lang="en-US"/>
          </a:p>
        </p:txBody>
      </p:sp>
      <p:sp>
        <p:nvSpPr>
          <p:cNvPr id="118842" name="Line 58"/>
          <p:cNvSpPr>
            <a:spLocks noChangeShapeType="1"/>
          </p:cNvSpPr>
          <p:nvPr>
            <p:custDataLst>
              <p:tags r:id="rId44"/>
            </p:custDataLst>
          </p:nvPr>
        </p:nvSpPr>
        <p:spPr bwMode="auto">
          <a:xfrm>
            <a:off x="5410200" y="2590800"/>
            <a:ext cx="381000" cy="381000"/>
          </a:xfrm>
          <a:prstGeom prst="line">
            <a:avLst/>
          </a:prstGeom>
          <a:noFill/>
          <a:ln w="9525">
            <a:solidFill>
              <a:schemeClr val="tx1"/>
            </a:solidFill>
            <a:prstDash val="dash"/>
            <a:round/>
            <a:headEnd type="triangle" w="med" len="med"/>
            <a:tailEnd/>
          </a:ln>
          <a:effectLst/>
        </p:spPr>
        <p:txBody>
          <a:bodyPr wrap="none" anchor="ctr"/>
          <a:lstStyle/>
          <a:p>
            <a:endParaRPr lang="en-US"/>
          </a:p>
        </p:txBody>
      </p:sp>
      <p:sp>
        <p:nvSpPr>
          <p:cNvPr id="118843" name="Line 59"/>
          <p:cNvSpPr>
            <a:spLocks noChangeShapeType="1"/>
          </p:cNvSpPr>
          <p:nvPr>
            <p:custDataLst>
              <p:tags r:id="rId45"/>
            </p:custDataLst>
          </p:nvPr>
        </p:nvSpPr>
        <p:spPr bwMode="auto">
          <a:xfrm flipH="1" flipV="1">
            <a:off x="6096000" y="3276600"/>
            <a:ext cx="457200" cy="381000"/>
          </a:xfrm>
          <a:prstGeom prst="line">
            <a:avLst/>
          </a:prstGeom>
          <a:noFill/>
          <a:ln w="9525">
            <a:solidFill>
              <a:schemeClr val="tx1"/>
            </a:solidFill>
            <a:prstDash val="dash"/>
            <a:round/>
            <a:headEnd/>
            <a:tailEnd type="triangle" w="med" len="med"/>
          </a:ln>
          <a:effectLst/>
        </p:spPr>
        <p:txBody>
          <a:bodyPr wrap="none" anchor="ctr"/>
          <a:lstStyle/>
          <a:p>
            <a:endParaRPr lang="en-US"/>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HAPEID" val="0tSjcVpKJ5dfUYHxHWBEVf"/>
</p:tagLst>
</file>

<file path=ppt/tags/tag10.xml><?xml version="1.0" encoding="utf-8"?>
<p:tagLst xmlns:a="http://schemas.openxmlformats.org/drawingml/2006/main" xmlns:r="http://schemas.openxmlformats.org/officeDocument/2006/relationships" xmlns:p="http://schemas.openxmlformats.org/presentationml/2006/main">
  <p:tag name="DVSHAPEID" val="T6t9RqsHZmxPtdQcb6gWxE"/>
</p:tagLst>
</file>

<file path=ppt/tags/tag100.xml><?xml version="1.0" encoding="utf-8"?>
<p:tagLst xmlns:a="http://schemas.openxmlformats.org/drawingml/2006/main" xmlns:r="http://schemas.openxmlformats.org/officeDocument/2006/relationships" xmlns:p="http://schemas.openxmlformats.org/presentationml/2006/main">
  <p:tag name="DVSECTIONID" val="wHSHFMgrBrcOAuFMhc6NSo"/>
</p:tagLst>
</file>

<file path=ppt/tags/tag101.xml><?xml version="1.0" encoding="utf-8"?>
<p:tagLst xmlns:a="http://schemas.openxmlformats.org/drawingml/2006/main" xmlns:r="http://schemas.openxmlformats.org/officeDocument/2006/relationships" xmlns:p="http://schemas.openxmlformats.org/presentationml/2006/main">
  <p:tag name="DVSHAPEID" val="pTV3Ld4WilhLtDwqmwAcQ2"/>
</p:tagLst>
</file>

<file path=ppt/tags/tag102.xml><?xml version="1.0" encoding="utf-8"?>
<p:tagLst xmlns:a="http://schemas.openxmlformats.org/drawingml/2006/main" xmlns:r="http://schemas.openxmlformats.org/officeDocument/2006/relationships" xmlns:p="http://schemas.openxmlformats.org/presentationml/2006/main">
  <p:tag name="DVSHAPEID" val="U4eVo95QfQdNyNDbTF0pMD"/>
</p:tagLst>
</file>

<file path=ppt/tags/tag103.xml><?xml version="1.0" encoding="utf-8"?>
<p:tagLst xmlns:a="http://schemas.openxmlformats.org/drawingml/2006/main" xmlns:r="http://schemas.openxmlformats.org/officeDocument/2006/relationships" xmlns:p="http://schemas.openxmlformats.org/presentationml/2006/main">
  <p:tag name="DVSECTIONID" val="oTvMApzLdXFBOLYqg0Iq9S"/>
</p:tagLst>
</file>

<file path=ppt/tags/tag104.xml><?xml version="1.0" encoding="utf-8"?>
<p:tagLst xmlns:a="http://schemas.openxmlformats.org/drawingml/2006/main" xmlns:r="http://schemas.openxmlformats.org/officeDocument/2006/relationships" xmlns:p="http://schemas.openxmlformats.org/presentationml/2006/main">
  <p:tag name="DVSHAPEID" val="9Ba8nMlByzGSZ6kWNUqNmX"/>
</p:tagLst>
</file>

<file path=ppt/tags/tag105.xml><?xml version="1.0" encoding="utf-8"?>
<p:tagLst xmlns:a="http://schemas.openxmlformats.org/drawingml/2006/main" xmlns:r="http://schemas.openxmlformats.org/officeDocument/2006/relationships" xmlns:p="http://schemas.openxmlformats.org/presentationml/2006/main">
  <p:tag name="DVSHAPEID" val="HNiSCbdAMQIxjCbJuFuvPm"/>
</p:tagLst>
</file>

<file path=ppt/tags/tag106.xml><?xml version="1.0" encoding="utf-8"?>
<p:tagLst xmlns:a="http://schemas.openxmlformats.org/drawingml/2006/main" xmlns:r="http://schemas.openxmlformats.org/officeDocument/2006/relationships" xmlns:p="http://schemas.openxmlformats.org/presentationml/2006/main">
  <p:tag name="DVSECTIONID" val="oTvMApzLdXFBOLYqg0Iq9S"/>
</p:tagLst>
</file>

<file path=ppt/tags/tag107.xml><?xml version="1.0" encoding="utf-8"?>
<p:tagLst xmlns:a="http://schemas.openxmlformats.org/drawingml/2006/main" xmlns:r="http://schemas.openxmlformats.org/officeDocument/2006/relationships" xmlns:p="http://schemas.openxmlformats.org/presentationml/2006/main">
  <p:tag name="DVSHAPEID" val="9Ba8nMlByzGSZ6kWNUqNmX"/>
</p:tagLst>
</file>

<file path=ppt/tags/tag108.xml><?xml version="1.0" encoding="utf-8"?>
<p:tagLst xmlns:a="http://schemas.openxmlformats.org/drawingml/2006/main" xmlns:r="http://schemas.openxmlformats.org/officeDocument/2006/relationships" xmlns:p="http://schemas.openxmlformats.org/presentationml/2006/main">
  <p:tag name="DVSHAPEID" val="HNiSCbdAMQIxjCbJuFuvPm"/>
</p:tagLst>
</file>

<file path=ppt/tags/tag109.xml><?xml version="1.0" encoding="utf-8"?>
<p:tagLst xmlns:a="http://schemas.openxmlformats.org/drawingml/2006/main" xmlns:r="http://schemas.openxmlformats.org/officeDocument/2006/relationships" xmlns:p="http://schemas.openxmlformats.org/presentationml/2006/main">
  <p:tag name="DVSECTIONID" val="hXK7jKiTgczJqpPT0kGn9x"/>
</p:tagLst>
</file>

<file path=ppt/tags/tag11.xml><?xml version="1.0" encoding="utf-8"?>
<p:tagLst xmlns:a="http://schemas.openxmlformats.org/drawingml/2006/main" xmlns:r="http://schemas.openxmlformats.org/officeDocument/2006/relationships" xmlns:p="http://schemas.openxmlformats.org/presentationml/2006/main">
  <p:tag name="DVSHAPEID" val="Ll7uKQ6bnQ9IlA4YhXePSq"/>
</p:tagLst>
</file>

<file path=ppt/tags/tag110.xml><?xml version="1.0" encoding="utf-8"?>
<p:tagLst xmlns:a="http://schemas.openxmlformats.org/drawingml/2006/main" xmlns:r="http://schemas.openxmlformats.org/officeDocument/2006/relationships" xmlns:p="http://schemas.openxmlformats.org/presentationml/2006/main">
  <p:tag name="DVSHAPEID" val="bfUBYjLbAoYcTmQu9aoXMP"/>
</p:tagLst>
</file>

<file path=ppt/tags/tag111.xml><?xml version="1.0" encoding="utf-8"?>
<p:tagLst xmlns:a="http://schemas.openxmlformats.org/drawingml/2006/main" xmlns:r="http://schemas.openxmlformats.org/officeDocument/2006/relationships" xmlns:p="http://schemas.openxmlformats.org/presentationml/2006/main">
  <p:tag name="DVSHAPEID" val="arMIK4pKiQ7lC2X1cUPAgj"/>
</p:tagLst>
</file>

<file path=ppt/tags/tag112.xml><?xml version="1.0" encoding="utf-8"?>
<p:tagLst xmlns:a="http://schemas.openxmlformats.org/drawingml/2006/main" xmlns:r="http://schemas.openxmlformats.org/officeDocument/2006/relationships" xmlns:p="http://schemas.openxmlformats.org/presentationml/2006/main">
  <p:tag name="DVSECTIONID" val="YhVTJIc46bjvCy1t5OtjGs"/>
</p:tagLst>
</file>

<file path=ppt/tags/tag113.xml><?xml version="1.0" encoding="utf-8"?>
<p:tagLst xmlns:a="http://schemas.openxmlformats.org/drawingml/2006/main" xmlns:r="http://schemas.openxmlformats.org/officeDocument/2006/relationships" xmlns:p="http://schemas.openxmlformats.org/presentationml/2006/main">
  <p:tag name="DVSHAPEID" val="y7JOT0vk7RAm5tOgyHMP67"/>
</p:tagLst>
</file>

<file path=ppt/tags/tag114.xml><?xml version="1.0" encoding="utf-8"?>
<p:tagLst xmlns:a="http://schemas.openxmlformats.org/drawingml/2006/main" xmlns:r="http://schemas.openxmlformats.org/officeDocument/2006/relationships" xmlns:p="http://schemas.openxmlformats.org/presentationml/2006/main">
  <p:tag name="DVSHAPEID" val="4yKNx7Xu8byRTFZWapfXJf"/>
</p:tagLst>
</file>

<file path=ppt/tags/tag115.xml><?xml version="1.0" encoding="utf-8"?>
<p:tagLst xmlns:a="http://schemas.openxmlformats.org/drawingml/2006/main" xmlns:r="http://schemas.openxmlformats.org/officeDocument/2006/relationships" xmlns:p="http://schemas.openxmlformats.org/presentationml/2006/main">
  <p:tag name="DVSECTIONID" val="15lzBmZoKLJJZtbq1zGc6n"/>
</p:tagLst>
</file>

<file path=ppt/tags/tag116.xml><?xml version="1.0" encoding="utf-8"?>
<p:tagLst xmlns:a="http://schemas.openxmlformats.org/drawingml/2006/main" xmlns:r="http://schemas.openxmlformats.org/officeDocument/2006/relationships" xmlns:p="http://schemas.openxmlformats.org/presentationml/2006/main">
  <p:tag name="DVSHAPEID" val="LfXudVm8Orcq3a45somDJo"/>
</p:tagLst>
</file>

<file path=ppt/tags/tag117.xml><?xml version="1.0" encoding="utf-8"?>
<p:tagLst xmlns:a="http://schemas.openxmlformats.org/drawingml/2006/main" xmlns:r="http://schemas.openxmlformats.org/officeDocument/2006/relationships" xmlns:p="http://schemas.openxmlformats.org/presentationml/2006/main">
  <p:tag name="DVSHAPEID" val="Ndz8hBwmA8oONuQ3U280n7"/>
</p:tagLst>
</file>

<file path=ppt/tags/tag118.xml><?xml version="1.0" encoding="utf-8"?>
<p:tagLst xmlns:a="http://schemas.openxmlformats.org/drawingml/2006/main" xmlns:r="http://schemas.openxmlformats.org/officeDocument/2006/relationships" xmlns:p="http://schemas.openxmlformats.org/presentationml/2006/main">
  <p:tag name="DVSHAPEID" val="EsCOS4WRB5wmsJU5EKBsR3"/>
</p:tagLst>
</file>

<file path=ppt/tags/tag119.xml><?xml version="1.0" encoding="utf-8"?>
<p:tagLst xmlns:a="http://schemas.openxmlformats.org/drawingml/2006/main" xmlns:r="http://schemas.openxmlformats.org/officeDocument/2006/relationships" xmlns:p="http://schemas.openxmlformats.org/presentationml/2006/main">
  <p:tag name="DVSHAPEID" val="1enzfpukvJ0Fz6vsJrpJxi"/>
</p:tagLst>
</file>

<file path=ppt/tags/tag12.xml><?xml version="1.0" encoding="utf-8"?>
<p:tagLst xmlns:a="http://schemas.openxmlformats.org/drawingml/2006/main" xmlns:r="http://schemas.openxmlformats.org/officeDocument/2006/relationships" xmlns:p="http://schemas.openxmlformats.org/presentationml/2006/main">
  <p:tag name="DVSHAPEID" val="k8lFO8c27kSek82nGCBOZG"/>
</p:tagLst>
</file>

<file path=ppt/tags/tag120.xml><?xml version="1.0" encoding="utf-8"?>
<p:tagLst xmlns:a="http://schemas.openxmlformats.org/drawingml/2006/main" xmlns:r="http://schemas.openxmlformats.org/officeDocument/2006/relationships" xmlns:p="http://schemas.openxmlformats.org/presentationml/2006/main">
  <p:tag name="DVSHAPEID" val="hq168OnnoVgAqnriOxnhAN"/>
</p:tagLst>
</file>

<file path=ppt/tags/tag121.xml><?xml version="1.0" encoding="utf-8"?>
<p:tagLst xmlns:a="http://schemas.openxmlformats.org/drawingml/2006/main" xmlns:r="http://schemas.openxmlformats.org/officeDocument/2006/relationships" xmlns:p="http://schemas.openxmlformats.org/presentationml/2006/main">
  <p:tag name="DVSHAPEID" val="lNaNzb0927wJXWy9gFW7k5"/>
</p:tagLst>
</file>

<file path=ppt/tags/tag122.xml><?xml version="1.0" encoding="utf-8"?>
<p:tagLst xmlns:a="http://schemas.openxmlformats.org/drawingml/2006/main" xmlns:r="http://schemas.openxmlformats.org/officeDocument/2006/relationships" xmlns:p="http://schemas.openxmlformats.org/presentationml/2006/main">
  <p:tag name="DVSHAPEID" val="6JgIDDWk7UmBLfnNjiafjl"/>
</p:tagLst>
</file>

<file path=ppt/tags/tag123.xml><?xml version="1.0" encoding="utf-8"?>
<p:tagLst xmlns:a="http://schemas.openxmlformats.org/drawingml/2006/main" xmlns:r="http://schemas.openxmlformats.org/officeDocument/2006/relationships" xmlns:p="http://schemas.openxmlformats.org/presentationml/2006/main">
  <p:tag name="DVSHAPEID" val="oRmaqWd5Fed0cZXw9PojWb"/>
</p:tagLst>
</file>

<file path=ppt/tags/tag124.xml><?xml version="1.0" encoding="utf-8"?>
<p:tagLst xmlns:a="http://schemas.openxmlformats.org/drawingml/2006/main" xmlns:r="http://schemas.openxmlformats.org/officeDocument/2006/relationships" xmlns:p="http://schemas.openxmlformats.org/presentationml/2006/main">
  <p:tag name="DVSHAPEID" val="EAeI8lv69HSKBCnhh0i7WB"/>
</p:tagLst>
</file>

<file path=ppt/tags/tag125.xml><?xml version="1.0" encoding="utf-8"?>
<p:tagLst xmlns:a="http://schemas.openxmlformats.org/drawingml/2006/main" xmlns:r="http://schemas.openxmlformats.org/officeDocument/2006/relationships" xmlns:p="http://schemas.openxmlformats.org/presentationml/2006/main">
  <p:tag name="DVSHAPEID" val="wyuJUB0z7XeO0K7DNGtSBn"/>
</p:tagLst>
</file>

<file path=ppt/tags/tag126.xml><?xml version="1.0" encoding="utf-8"?>
<p:tagLst xmlns:a="http://schemas.openxmlformats.org/drawingml/2006/main" xmlns:r="http://schemas.openxmlformats.org/officeDocument/2006/relationships" xmlns:p="http://schemas.openxmlformats.org/presentationml/2006/main">
  <p:tag name="DVSECTIONID" val="3XwOYvhwqr7k3acVPraVRi"/>
</p:tagLst>
</file>

<file path=ppt/tags/tag127.xml><?xml version="1.0" encoding="utf-8"?>
<p:tagLst xmlns:a="http://schemas.openxmlformats.org/drawingml/2006/main" xmlns:r="http://schemas.openxmlformats.org/officeDocument/2006/relationships" xmlns:p="http://schemas.openxmlformats.org/presentationml/2006/main">
  <p:tag name="DVSHAPEID" val="6HvSeuVJpXR0zSU0Ny36TW"/>
</p:tagLst>
</file>

<file path=ppt/tags/tag128.xml><?xml version="1.0" encoding="utf-8"?>
<p:tagLst xmlns:a="http://schemas.openxmlformats.org/drawingml/2006/main" xmlns:r="http://schemas.openxmlformats.org/officeDocument/2006/relationships" xmlns:p="http://schemas.openxmlformats.org/presentationml/2006/main">
  <p:tag name="DVSHAPEID" val="J2bWkyWpDd2T67guPm9OUz"/>
</p:tagLst>
</file>

<file path=ppt/tags/tag129.xml><?xml version="1.0" encoding="utf-8"?>
<p:tagLst xmlns:a="http://schemas.openxmlformats.org/drawingml/2006/main" xmlns:r="http://schemas.openxmlformats.org/officeDocument/2006/relationships" xmlns:p="http://schemas.openxmlformats.org/presentationml/2006/main">
  <p:tag name="DVSECTIONID" val="fy1u7AinT6s7DVaROL940K"/>
</p:tagLst>
</file>

<file path=ppt/tags/tag13.xml><?xml version="1.0" encoding="utf-8"?>
<p:tagLst xmlns:a="http://schemas.openxmlformats.org/drawingml/2006/main" xmlns:r="http://schemas.openxmlformats.org/officeDocument/2006/relationships" xmlns:p="http://schemas.openxmlformats.org/presentationml/2006/main">
  <p:tag name="DVSHAPEID" val="FLRf7dPiHHLl1Z852XZkJP"/>
</p:tagLst>
</file>

<file path=ppt/tags/tag130.xml><?xml version="1.0" encoding="utf-8"?>
<p:tagLst xmlns:a="http://schemas.openxmlformats.org/drawingml/2006/main" xmlns:r="http://schemas.openxmlformats.org/officeDocument/2006/relationships" xmlns:p="http://schemas.openxmlformats.org/presentationml/2006/main">
  <p:tag name="DVSHAPEID" val="8OQfpWm0qEIl6PEVw9v937"/>
</p:tagLst>
</file>

<file path=ppt/tags/tag131.xml><?xml version="1.0" encoding="utf-8"?>
<p:tagLst xmlns:a="http://schemas.openxmlformats.org/drawingml/2006/main" xmlns:r="http://schemas.openxmlformats.org/officeDocument/2006/relationships" xmlns:p="http://schemas.openxmlformats.org/presentationml/2006/main">
  <p:tag name="DVSHAPEID" val="VPGtRhl3slajOkXx9fq1tA"/>
</p:tagLst>
</file>

<file path=ppt/tags/tag132.xml><?xml version="1.0" encoding="utf-8"?>
<p:tagLst xmlns:a="http://schemas.openxmlformats.org/drawingml/2006/main" xmlns:r="http://schemas.openxmlformats.org/officeDocument/2006/relationships" xmlns:p="http://schemas.openxmlformats.org/presentationml/2006/main">
  <p:tag name="DVSECTIONID" val="HgruAlnECXxKHYMtnHd2y1"/>
</p:tagLst>
</file>

<file path=ppt/tags/tag133.xml><?xml version="1.0" encoding="utf-8"?>
<p:tagLst xmlns:a="http://schemas.openxmlformats.org/drawingml/2006/main" xmlns:r="http://schemas.openxmlformats.org/officeDocument/2006/relationships" xmlns:p="http://schemas.openxmlformats.org/presentationml/2006/main">
  <p:tag name="DVSHAPEID" val="mzfjKISOiO6iHdT01M4nEv"/>
</p:tagLst>
</file>

<file path=ppt/tags/tag134.xml><?xml version="1.0" encoding="utf-8"?>
<p:tagLst xmlns:a="http://schemas.openxmlformats.org/drawingml/2006/main" xmlns:r="http://schemas.openxmlformats.org/officeDocument/2006/relationships" xmlns:p="http://schemas.openxmlformats.org/presentationml/2006/main">
  <p:tag name="DVSHAPEID" val="V31HRqi3irjVrRHEsstyPz"/>
</p:tagLst>
</file>

<file path=ppt/tags/tag135.xml><?xml version="1.0" encoding="utf-8"?>
<p:tagLst xmlns:a="http://schemas.openxmlformats.org/drawingml/2006/main" xmlns:r="http://schemas.openxmlformats.org/officeDocument/2006/relationships" xmlns:p="http://schemas.openxmlformats.org/presentationml/2006/main">
  <p:tag name="DVSECTIONID" val="Kv4kdpg1O1oYFYJrgYvIXn"/>
</p:tagLst>
</file>

<file path=ppt/tags/tag136.xml><?xml version="1.0" encoding="utf-8"?>
<p:tagLst xmlns:a="http://schemas.openxmlformats.org/drawingml/2006/main" xmlns:r="http://schemas.openxmlformats.org/officeDocument/2006/relationships" xmlns:p="http://schemas.openxmlformats.org/presentationml/2006/main">
  <p:tag name="DVSHAPEID" val="i81VfcJ2JfSpq890pWN5Ja"/>
</p:tagLst>
</file>

<file path=ppt/tags/tag137.xml><?xml version="1.0" encoding="utf-8"?>
<p:tagLst xmlns:a="http://schemas.openxmlformats.org/drawingml/2006/main" xmlns:r="http://schemas.openxmlformats.org/officeDocument/2006/relationships" xmlns:p="http://schemas.openxmlformats.org/presentationml/2006/main">
  <p:tag name="DVSHAPEID" val="jjWskLgnjAM7kj4OOafpQP"/>
</p:tagLst>
</file>

<file path=ppt/tags/tag138.xml><?xml version="1.0" encoding="utf-8"?>
<p:tagLst xmlns:a="http://schemas.openxmlformats.org/drawingml/2006/main" xmlns:r="http://schemas.openxmlformats.org/officeDocument/2006/relationships" xmlns:p="http://schemas.openxmlformats.org/presentationml/2006/main">
  <p:tag name="DVSECTIONID" val="TinOC3oKilw3wDHcAwfniA"/>
</p:tagLst>
</file>

<file path=ppt/tags/tag139.xml><?xml version="1.0" encoding="utf-8"?>
<p:tagLst xmlns:a="http://schemas.openxmlformats.org/drawingml/2006/main" xmlns:r="http://schemas.openxmlformats.org/officeDocument/2006/relationships" xmlns:p="http://schemas.openxmlformats.org/presentationml/2006/main">
  <p:tag name="DVSHAPEID" val="qp4VRVQOkbA7PHYNSXLlWh"/>
</p:tagLst>
</file>

<file path=ppt/tags/tag14.xml><?xml version="1.0" encoding="utf-8"?>
<p:tagLst xmlns:a="http://schemas.openxmlformats.org/drawingml/2006/main" xmlns:r="http://schemas.openxmlformats.org/officeDocument/2006/relationships" xmlns:p="http://schemas.openxmlformats.org/presentationml/2006/main">
  <p:tag name="DVSHAPEID" val="Q7fWWUgBe4qDtANy1YdOCa"/>
</p:tagLst>
</file>

<file path=ppt/tags/tag140.xml><?xml version="1.0" encoding="utf-8"?>
<p:tagLst xmlns:a="http://schemas.openxmlformats.org/drawingml/2006/main" xmlns:r="http://schemas.openxmlformats.org/officeDocument/2006/relationships" xmlns:p="http://schemas.openxmlformats.org/presentationml/2006/main">
  <p:tag name="DVSHAPEID" val="CiOQWA7DPjjuTxnpTlxugB"/>
</p:tagLst>
</file>

<file path=ppt/tags/tag141.xml><?xml version="1.0" encoding="utf-8"?>
<p:tagLst xmlns:a="http://schemas.openxmlformats.org/drawingml/2006/main" xmlns:r="http://schemas.openxmlformats.org/officeDocument/2006/relationships" xmlns:p="http://schemas.openxmlformats.org/presentationml/2006/main">
  <p:tag name="DVSECTIONID" val="TinOC3oKilw3wDHcAwfniA"/>
</p:tagLst>
</file>

<file path=ppt/tags/tag142.xml><?xml version="1.0" encoding="utf-8"?>
<p:tagLst xmlns:a="http://schemas.openxmlformats.org/drawingml/2006/main" xmlns:r="http://schemas.openxmlformats.org/officeDocument/2006/relationships" xmlns:p="http://schemas.openxmlformats.org/presentationml/2006/main">
  <p:tag name="DVSHAPEID" val="qp4VRVQOkbA7PHYNSXLlWh"/>
</p:tagLst>
</file>

<file path=ppt/tags/tag143.xml><?xml version="1.0" encoding="utf-8"?>
<p:tagLst xmlns:a="http://schemas.openxmlformats.org/drawingml/2006/main" xmlns:r="http://schemas.openxmlformats.org/officeDocument/2006/relationships" xmlns:p="http://schemas.openxmlformats.org/presentationml/2006/main">
  <p:tag name="DVSHAPEID" val="CiOQWA7DPjjuTxnpTlxugB"/>
</p:tagLst>
</file>

<file path=ppt/tags/tag144.xml><?xml version="1.0" encoding="utf-8"?>
<p:tagLst xmlns:a="http://schemas.openxmlformats.org/drawingml/2006/main" xmlns:r="http://schemas.openxmlformats.org/officeDocument/2006/relationships" xmlns:p="http://schemas.openxmlformats.org/presentationml/2006/main">
  <p:tag name="DVSECTIONID" val="TinOC3oKilw3wDHcAwfniA"/>
</p:tagLst>
</file>

<file path=ppt/tags/tag145.xml><?xml version="1.0" encoding="utf-8"?>
<p:tagLst xmlns:a="http://schemas.openxmlformats.org/drawingml/2006/main" xmlns:r="http://schemas.openxmlformats.org/officeDocument/2006/relationships" xmlns:p="http://schemas.openxmlformats.org/presentationml/2006/main">
  <p:tag name="DVSHAPEID" val="qp4VRVQOkbA7PHYNSXLlWh"/>
</p:tagLst>
</file>

<file path=ppt/tags/tag146.xml><?xml version="1.0" encoding="utf-8"?>
<p:tagLst xmlns:a="http://schemas.openxmlformats.org/drawingml/2006/main" xmlns:r="http://schemas.openxmlformats.org/officeDocument/2006/relationships" xmlns:p="http://schemas.openxmlformats.org/presentationml/2006/main">
  <p:tag name="DVSHAPEID" val="CiOQWA7DPjjuTxnpTlxugB"/>
</p:tagLst>
</file>

<file path=ppt/tags/tag147.xml><?xml version="1.0" encoding="utf-8"?>
<p:tagLst xmlns:a="http://schemas.openxmlformats.org/drawingml/2006/main" xmlns:r="http://schemas.openxmlformats.org/officeDocument/2006/relationships" xmlns:p="http://schemas.openxmlformats.org/presentationml/2006/main">
  <p:tag name="DVSECTIONID" val="sSLB68Za4cKnCLXoMdD3I3"/>
</p:tagLst>
</file>

<file path=ppt/tags/tag148.xml><?xml version="1.0" encoding="utf-8"?>
<p:tagLst xmlns:a="http://schemas.openxmlformats.org/drawingml/2006/main" xmlns:r="http://schemas.openxmlformats.org/officeDocument/2006/relationships" xmlns:p="http://schemas.openxmlformats.org/presentationml/2006/main">
  <p:tag name="DVSHAPEID" val="xctmQ0iiDuT8MM71YfHHlg"/>
</p:tagLst>
</file>

<file path=ppt/tags/tag149.xml><?xml version="1.0" encoding="utf-8"?>
<p:tagLst xmlns:a="http://schemas.openxmlformats.org/drawingml/2006/main" xmlns:r="http://schemas.openxmlformats.org/officeDocument/2006/relationships" xmlns:p="http://schemas.openxmlformats.org/presentationml/2006/main">
  <p:tag name="DVSHAPEID" val="OlOrpt3qOr11KCmzK6kxGP"/>
</p:tagLst>
</file>

<file path=ppt/tags/tag15.xml><?xml version="1.0" encoding="utf-8"?>
<p:tagLst xmlns:a="http://schemas.openxmlformats.org/drawingml/2006/main" xmlns:r="http://schemas.openxmlformats.org/officeDocument/2006/relationships" xmlns:p="http://schemas.openxmlformats.org/presentationml/2006/main">
  <p:tag name="DVSHAPEID" val="sY73eBADOFWPVK0ahU16tH"/>
</p:tagLst>
</file>

<file path=ppt/tags/tag150.xml><?xml version="1.0" encoding="utf-8"?>
<p:tagLst xmlns:a="http://schemas.openxmlformats.org/drawingml/2006/main" xmlns:r="http://schemas.openxmlformats.org/officeDocument/2006/relationships" xmlns:p="http://schemas.openxmlformats.org/presentationml/2006/main">
  <p:tag name="DVSHAPEID" val="BKKBhSmiMyggo8ypBPedGr"/>
</p:tagLst>
</file>

<file path=ppt/tags/tag151.xml><?xml version="1.0" encoding="utf-8"?>
<p:tagLst xmlns:a="http://schemas.openxmlformats.org/drawingml/2006/main" xmlns:r="http://schemas.openxmlformats.org/officeDocument/2006/relationships" xmlns:p="http://schemas.openxmlformats.org/presentationml/2006/main">
  <p:tag name="DVSHAPEID" val="6L1vFpvAmNAYJ3GObb4wFt"/>
</p:tagLst>
</file>

<file path=ppt/tags/tag152.xml><?xml version="1.0" encoding="utf-8"?>
<p:tagLst xmlns:a="http://schemas.openxmlformats.org/drawingml/2006/main" xmlns:r="http://schemas.openxmlformats.org/officeDocument/2006/relationships" xmlns:p="http://schemas.openxmlformats.org/presentationml/2006/main">
  <p:tag name="DVSHAPEID" val="Kudd0lvvjs8aEZAMcWMccs"/>
</p:tagLst>
</file>

<file path=ppt/tags/tag153.xml><?xml version="1.0" encoding="utf-8"?>
<p:tagLst xmlns:a="http://schemas.openxmlformats.org/drawingml/2006/main" xmlns:r="http://schemas.openxmlformats.org/officeDocument/2006/relationships" xmlns:p="http://schemas.openxmlformats.org/presentationml/2006/main">
  <p:tag name="DVSHAPEID" val="GppvIME29aMD0xhroa4Ru7"/>
</p:tagLst>
</file>

<file path=ppt/tags/tag154.xml><?xml version="1.0" encoding="utf-8"?>
<p:tagLst xmlns:a="http://schemas.openxmlformats.org/drawingml/2006/main" xmlns:r="http://schemas.openxmlformats.org/officeDocument/2006/relationships" xmlns:p="http://schemas.openxmlformats.org/presentationml/2006/main">
  <p:tag name="DVSHAPEID" val="PzoGeoY7JsgiOOOuCIRhjY"/>
</p:tagLst>
</file>

<file path=ppt/tags/tag155.xml><?xml version="1.0" encoding="utf-8"?>
<p:tagLst xmlns:a="http://schemas.openxmlformats.org/drawingml/2006/main" xmlns:r="http://schemas.openxmlformats.org/officeDocument/2006/relationships" xmlns:p="http://schemas.openxmlformats.org/presentationml/2006/main">
  <p:tag name="DVSHAPEID" val="o0Y3vKyC7lXyzP62yf31qj"/>
</p:tagLst>
</file>

<file path=ppt/tags/tag156.xml><?xml version="1.0" encoding="utf-8"?>
<p:tagLst xmlns:a="http://schemas.openxmlformats.org/drawingml/2006/main" xmlns:r="http://schemas.openxmlformats.org/officeDocument/2006/relationships" xmlns:p="http://schemas.openxmlformats.org/presentationml/2006/main">
  <p:tag name="DVSHAPEID" val="mIIsDUymZdNRboIbSez7kV"/>
</p:tagLst>
</file>

<file path=ppt/tags/tag157.xml><?xml version="1.0" encoding="utf-8"?>
<p:tagLst xmlns:a="http://schemas.openxmlformats.org/drawingml/2006/main" xmlns:r="http://schemas.openxmlformats.org/officeDocument/2006/relationships" xmlns:p="http://schemas.openxmlformats.org/presentationml/2006/main">
  <p:tag name="DVSHAPEID" val="kffYnA9Bdiy4Dgk37E4LlK"/>
</p:tagLst>
</file>

<file path=ppt/tags/tag158.xml><?xml version="1.0" encoding="utf-8"?>
<p:tagLst xmlns:a="http://schemas.openxmlformats.org/drawingml/2006/main" xmlns:r="http://schemas.openxmlformats.org/officeDocument/2006/relationships" xmlns:p="http://schemas.openxmlformats.org/presentationml/2006/main">
  <p:tag name="DVSHAPEID" val="KHEIjnmPsjYrntcEwXcoZv"/>
</p:tagLst>
</file>

<file path=ppt/tags/tag159.xml><?xml version="1.0" encoding="utf-8"?>
<p:tagLst xmlns:a="http://schemas.openxmlformats.org/drawingml/2006/main" xmlns:r="http://schemas.openxmlformats.org/officeDocument/2006/relationships" xmlns:p="http://schemas.openxmlformats.org/presentationml/2006/main">
  <p:tag name="DVSHAPEID" val="i6KrRP6U3zAAuxkFgMeoPf"/>
</p:tagLst>
</file>

<file path=ppt/tags/tag16.xml><?xml version="1.0" encoding="utf-8"?>
<p:tagLst xmlns:a="http://schemas.openxmlformats.org/drawingml/2006/main" xmlns:r="http://schemas.openxmlformats.org/officeDocument/2006/relationships" xmlns:p="http://schemas.openxmlformats.org/presentationml/2006/main">
  <p:tag name="DVSHAPEID" val="VnvxhuW06VdFEgPTFF1BfL"/>
</p:tagLst>
</file>

<file path=ppt/tags/tag160.xml><?xml version="1.0" encoding="utf-8"?>
<p:tagLst xmlns:a="http://schemas.openxmlformats.org/drawingml/2006/main" xmlns:r="http://schemas.openxmlformats.org/officeDocument/2006/relationships" xmlns:p="http://schemas.openxmlformats.org/presentationml/2006/main">
  <p:tag name="DVSHAPEID" val="5cSQQs86yWKepxYRwxIxfo"/>
</p:tagLst>
</file>

<file path=ppt/tags/tag161.xml><?xml version="1.0" encoding="utf-8"?>
<p:tagLst xmlns:a="http://schemas.openxmlformats.org/drawingml/2006/main" xmlns:r="http://schemas.openxmlformats.org/officeDocument/2006/relationships" xmlns:p="http://schemas.openxmlformats.org/presentationml/2006/main">
  <p:tag name="DVSHAPEID" val="QNYEkRHp9BG30xz0YDMX0D"/>
</p:tagLst>
</file>

<file path=ppt/tags/tag162.xml><?xml version="1.0" encoding="utf-8"?>
<p:tagLst xmlns:a="http://schemas.openxmlformats.org/drawingml/2006/main" xmlns:r="http://schemas.openxmlformats.org/officeDocument/2006/relationships" xmlns:p="http://schemas.openxmlformats.org/presentationml/2006/main">
  <p:tag name="DVSHAPEID" val="Pg8MGogHFhZHl4Sb8go9N8"/>
</p:tagLst>
</file>

<file path=ppt/tags/tag163.xml><?xml version="1.0" encoding="utf-8"?>
<p:tagLst xmlns:a="http://schemas.openxmlformats.org/drawingml/2006/main" xmlns:r="http://schemas.openxmlformats.org/officeDocument/2006/relationships" xmlns:p="http://schemas.openxmlformats.org/presentationml/2006/main">
  <p:tag name="DVSECTIONID" val="sCs5J3nZsA4iPu31WfK8gk"/>
</p:tagLst>
</file>

<file path=ppt/tags/tag164.xml><?xml version="1.0" encoding="utf-8"?>
<p:tagLst xmlns:a="http://schemas.openxmlformats.org/drawingml/2006/main" xmlns:r="http://schemas.openxmlformats.org/officeDocument/2006/relationships" xmlns:p="http://schemas.openxmlformats.org/presentationml/2006/main">
  <p:tag name="DVSHAPEID" val="ylwqivy4LiodYIwxai9rWp"/>
</p:tagLst>
</file>

<file path=ppt/tags/tag165.xml><?xml version="1.0" encoding="utf-8"?>
<p:tagLst xmlns:a="http://schemas.openxmlformats.org/drawingml/2006/main" xmlns:r="http://schemas.openxmlformats.org/officeDocument/2006/relationships" xmlns:p="http://schemas.openxmlformats.org/presentationml/2006/main">
  <p:tag name="DVSHAPEID" val="3jbu8NvvyRQGHNfg6K9AwH"/>
</p:tagLst>
</file>

<file path=ppt/tags/tag166.xml><?xml version="1.0" encoding="utf-8"?>
<p:tagLst xmlns:a="http://schemas.openxmlformats.org/drawingml/2006/main" xmlns:r="http://schemas.openxmlformats.org/officeDocument/2006/relationships" xmlns:p="http://schemas.openxmlformats.org/presentationml/2006/main">
  <p:tag name="DVSHAPEID" val="i869FB65Zlc9hdeNnLzfJw"/>
</p:tagLst>
</file>

<file path=ppt/tags/tag167.xml><?xml version="1.0" encoding="utf-8"?>
<p:tagLst xmlns:a="http://schemas.openxmlformats.org/drawingml/2006/main" xmlns:r="http://schemas.openxmlformats.org/officeDocument/2006/relationships" xmlns:p="http://schemas.openxmlformats.org/presentationml/2006/main">
  <p:tag name="DVSHAPEID" val="mh0IhUcoilSm03oY7TpsRu"/>
</p:tagLst>
</file>

<file path=ppt/tags/tag168.xml><?xml version="1.0" encoding="utf-8"?>
<p:tagLst xmlns:a="http://schemas.openxmlformats.org/drawingml/2006/main" xmlns:r="http://schemas.openxmlformats.org/officeDocument/2006/relationships" xmlns:p="http://schemas.openxmlformats.org/presentationml/2006/main">
  <p:tag name="DVSHAPEID" val="tyv21imo0hXMLP8WkcTB2R"/>
</p:tagLst>
</file>

<file path=ppt/tags/tag169.xml><?xml version="1.0" encoding="utf-8"?>
<p:tagLst xmlns:a="http://schemas.openxmlformats.org/drawingml/2006/main" xmlns:r="http://schemas.openxmlformats.org/officeDocument/2006/relationships" xmlns:p="http://schemas.openxmlformats.org/presentationml/2006/main">
  <p:tag name="DVSHAPEID" val="gUcbppDGPhFRNsceST1UkB"/>
</p:tagLst>
</file>

<file path=ppt/tags/tag17.xml><?xml version="1.0" encoding="utf-8"?>
<p:tagLst xmlns:a="http://schemas.openxmlformats.org/drawingml/2006/main" xmlns:r="http://schemas.openxmlformats.org/officeDocument/2006/relationships" xmlns:p="http://schemas.openxmlformats.org/presentationml/2006/main">
  <p:tag name="DVSHAPEID" val="GEF3xQGjMwHL3JxGj6HOy1"/>
</p:tagLst>
</file>

<file path=ppt/tags/tag170.xml><?xml version="1.0" encoding="utf-8"?>
<p:tagLst xmlns:a="http://schemas.openxmlformats.org/drawingml/2006/main" xmlns:r="http://schemas.openxmlformats.org/officeDocument/2006/relationships" xmlns:p="http://schemas.openxmlformats.org/presentationml/2006/main">
  <p:tag name="DVSHAPEID" val="pehyPazdzgsChBQQTXKkrG"/>
</p:tagLst>
</file>

<file path=ppt/tags/tag171.xml><?xml version="1.0" encoding="utf-8"?>
<p:tagLst xmlns:a="http://schemas.openxmlformats.org/drawingml/2006/main" xmlns:r="http://schemas.openxmlformats.org/officeDocument/2006/relationships" xmlns:p="http://schemas.openxmlformats.org/presentationml/2006/main">
  <p:tag name="DVSHAPEID" val="7T1GJ5jZz8wEvXTQzt6CHo"/>
</p:tagLst>
</file>

<file path=ppt/tags/tag172.xml><?xml version="1.0" encoding="utf-8"?>
<p:tagLst xmlns:a="http://schemas.openxmlformats.org/drawingml/2006/main" xmlns:r="http://schemas.openxmlformats.org/officeDocument/2006/relationships" xmlns:p="http://schemas.openxmlformats.org/presentationml/2006/main">
  <p:tag name="DVSHAPEID" val="pbaBo204a0aJ7nx9qtTAGj"/>
</p:tagLst>
</file>

<file path=ppt/tags/tag173.xml><?xml version="1.0" encoding="utf-8"?>
<p:tagLst xmlns:a="http://schemas.openxmlformats.org/drawingml/2006/main" xmlns:r="http://schemas.openxmlformats.org/officeDocument/2006/relationships" xmlns:p="http://schemas.openxmlformats.org/presentationml/2006/main">
  <p:tag name="DVSHAPEID" val="6D6SW2ngePYItQv8HhYvYw"/>
</p:tagLst>
</file>

<file path=ppt/tags/tag174.xml><?xml version="1.0" encoding="utf-8"?>
<p:tagLst xmlns:a="http://schemas.openxmlformats.org/drawingml/2006/main" xmlns:r="http://schemas.openxmlformats.org/officeDocument/2006/relationships" xmlns:p="http://schemas.openxmlformats.org/presentationml/2006/main">
  <p:tag name="DVSHAPEID" val="uLQviq2CI6I54xvv5XGTLk"/>
</p:tagLst>
</file>

<file path=ppt/tags/tag175.xml><?xml version="1.0" encoding="utf-8"?>
<p:tagLst xmlns:a="http://schemas.openxmlformats.org/drawingml/2006/main" xmlns:r="http://schemas.openxmlformats.org/officeDocument/2006/relationships" xmlns:p="http://schemas.openxmlformats.org/presentationml/2006/main">
  <p:tag name="DVSHAPEID" val="KpTHDiMCBblA8k2qKWeB6S"/>
</p:tagLst>
</file>

<file path=ppt/tags/tag176.xml><?xml version="1.0" encoding="utf-8"?>
<p:tagLst xmlns:a="http://schemas.openxmlformats.org/drawingml/2006/main" xmlns:r="http://schemas.openxmlformats.org/officeDocument/2006/relationships" xmlns:p="http://schemas.openxmlformats.org/presentationml/2006/main">
  <p:tag name="DVSHAPEID" val="ZoLYCbb1O4K91qCBNKP6vw"/>
</p:tagLst>
</file>

<file path=ppt/tags/tag177.xml><?xml version="1.0" encoding="utf-8"?>
<p:tagLst xmlns:a="http://schemas.openxmlformats.org/drawingml/2006/main" xmlns:r="http://schemas.openxmlformats.org/officeDocument/2006/relationships" xmlns:p="http://schemas.openxmlformats.org/presentationml/2006/main">
  <p:tag name="DVSHAPEID" val="KupbtFdJE9eSpvWEGAqAmg"/>
</p:tagLst>
</file>

<file path=ppt/tags/tag178.xml><?xml version="1.0" encoding="utf-8"?>
<p:tagLst xmlns:a="http://schemas.openxmlformats.org/drawingml/2006/main" xmlns:r="http://schemas.openxmlformats.org/officeDocument/2006/relationships" xmlns:p="http://schemas.openxmlformats.org/presentationml/2006/main">
  <p:tag name="DVSHAPEID" val="PYjCO89uL0nsDgzrIwN4qA"/>
</p:tagLst>
</file>

<file path=ppt/tags/tag179.xml><?xml version="1.0" encoding="utf-8"?>
<p:tagLst xmlns:a="http://schemas.openxmlformats.org/drawingml/2006/main" xmlns:r="http://schemas.openxmlformats.org/officeDocument/2006/relationships" xmlns:p="http://schemas.openxmlformats.org/presentationml/2006/main">
  <p:tag name="DVSHAPEID" val="V906F83fFUatFqSQQ5Aand"/>
</p:tagLst>
</file>

<file path=ppt/tags/tag18.xml><?xml version="1.0" encoding="utf-8"?>
<p:tagLst xmlns:a="http://schemas.openxmlformats.org/drawingml/2006/main" xmlns:r="http://schemas.openxmlformats.org/officeDocument/2006/relationships" xmlns:p="http://schemas.openxmlformats.org/presentationml/2006/main">
  <p:tag name="DVSHAPEID" val="Bf6Jloem4Sr9GQSeW5jN8H"/>
</p:tagLst>
</file>

<file path=ppt/tags/tag180.xml><?xml version="1.0" encoding="utf-8"?>
<p:tagLst xmlns:a="http://schemas.openxmlformats.org/drawingml/2006/main" xmlns:r="http://schemas.openxmlformats.org/officeDocument/2006/relationships" xmlns:p="http://schemas.openxmlformats.org/presentationml/2006/main">
  <p:tag name="DVSHAPEID" val="vXSF5eRUNhQf2aBIt0qwks"/>
</p:tagLst>
</file>

<file path=ppt/tags/tag181.xml><?xml version="1.0" encoding="utf-8"?>
<p:tagLst xmlns:a="http://schemas.openxmlformats.org/drawingml/2006/main" xmlns:r="http://schemas.openxmlformats.org/officeDocument/2006/relationships" xmlns:p="http://schemas.openxmlformats.org/presentationml/2006/main">
  <p:tag name="DVSHAPEID" val="iaB8zRGIufcHD3eZ3PnL6S"/>
</p:tagLst>
</file>

<file path=ppt/tags/tag182.xml><?xml version="1.0" encoding="utf-8"?>
<p:tagLst xmlns:a="http://schemas.openxmlformats.org/drawingml/2006/main" xmlns:r="http://schemas.openxmlformats.org/officeDocument/2006/relationships" xmlns:p="http://schemas.openxmlformats.org/presentationml/2006/main">
  <p:tag name="DVSECTIONID" val="TTW0IalqVhWoqKZy8SwkO0"/>
</p:tagLst>
</file>

<file path=ppt/tags/tag183.xml><?xml version="1.0" encoding="utf-8"?>
<p:tagLst xmlns:a="http://schemas.openxmlformats.org/drawingml/2006/main" xmlns:r="http://schemas.openxmlformats.org/officeDocument/2006/relationships" xmlns:p="http://schemas.openxmlformats.org/presentationml/2006/main">
  <p:tag name="DVSHAPEID" val="cUmuvj9PG1HSD2MYptjb0I"/>
</p:tagLst>
</file>

<file path=ppt/tags/tag184.xml><?xml version="1.0" encoding="utf-8"?>
<p:tagLst xmlns:a="http://schemas.openxmlformats.org/drawingml/2006/main" xmlns:r="http://schemas.openxmlformats.org/officeDocument/2006/relationships" xmlns:p="http://schemas.openxmlformats.org/presentationml/2006/main">
  <p:tag name="DVSHAPEID" val="gstYM0AdRZZsHjohlMArx5"/>
</p:tagLst>
</file>

<file path=ppt/tags/tag185.xml><?xml version="1.0" encoding="utf-8"?>
<p:tagLst xmlns:a="http://schemas.openxmlformats.org/drawingml/2006/main" xmlns:r="http://schemas.openxmlformats.org/officeDocument/2006/relationships" xmlns:p="http://schemas.openxmlformats.org/presentationml/2006/main">
  <p:tag name="DVSECTIONID" val="fTdKLR6Kge7Xg0L8iisO0M"/>
</p:tagLst>
</file>

<file path=ppt/tags/tag186.xml><?xml version="1.0" encoding="utf-8"?>
<p:tagLst xmlns:a="http://schemas.openxmlformats.org/drawingml/2006/main" xmlns:r="http://schemas.openxmlformats.org/officeDocument/2006/relationships" xmlns:p="http://schemas.openxmlformats.org/presentationml/2006/main">
  <p:tag name="DVSHAPEID" val="gnnJmkTYuOMtDT1xw9ftaH"/>
</p:tagLst>
</file>

<file path=ppt/tags/tag187.xml><?xml version="1.0" encoding="utf-8"?>
<p:tagLst xmlns:a="http://schemas.openxmlformats.org/drawingml/2006/main" xmlns:r="http://schemas.openxmlformats.org/officeDocument/2006/relationships" xmlns:p="http://schemas.openxmlformats.org/presentationml/2006/main">
  <p:tag name="DVSHAPEID" val="Taksz87xBybbc5B3DgjTvb"/>
</p:tagLst>
</file>

<file path=ppt/tags/tag188.xml><?xml version="1.0" encoding="utf-8"?>
<p:tagLst xmlns:a="http://schemas.openxmlformats.org/drawingml/2006/main" xmlns:r="http://schemas.openxmlformats.org/officeDocument/2006/relationships" xmlns:p="http://schemas.openxmlformats.org/presentationml/2006/main">
  <p:tag name="DVSECTIONID" val="QMnlIpiUpCPZqwKzyDMizl"/>
</p:tagLst>
</file>

<file path=ppt/tags/tag189.xml><?xml version="1.0" encoding="utf-8"?>
<p:tagLst xmlns:a="http://schemas.openxmlformats.org/drawingml/2006/main" xmlns:r="http://schemas.openxmlformats.org/officeDocument/2006/relationships" xmlns:p="http://schemas.openxmlformats.org/presentationml/2006/main">
  <p:tag name="DVSHAPEID" val="6ACmFFrxeyHOWdK6HjiCa2"/>
</p:tagLst>
</file>

<file path=ppt/tags/tag19.xml><?xml version="1.0" encoding="utf-8"?>
<p:tagLst xmlns:a="http://schemas.openxmlformats.org/drawingml/2006/main" xmlns:r="http://schemas.openxmlformats.org/officeDocument/2006/relationships" xmlns:p="http://schemas.openxmlformats.org/presentationml/2006/main">
  <p:tag name="DVSHAPEID" val="YSc5lZlUUrcF2pXOvi4prO"/>
</p:tagLst>
</file>

<file path=ppt/tags/tag190.xml><?xml version="1.0" encoding="utf-8"?>
<p:tagLst xmlns:a="http://schemas.openxmlformats.org/drawingml/2006/main" xmlns:r="http://schemas.openxmlformats.org/officeDocument/2006/relationships" xmlns:p="http://schemas.openxmlformats.org/presentationml/2006/main">
  <p:tag name="DVSHAPEID" val="W6qlyqVO5tAgbMycQAnubd"/>
</p:tagLst>
</file>

<file path=ppt/tags/tag191.xml><?xml version="1.0" encoding="utf-8"?>
<p:tagLst xmlns:a="http://schemas.openxmlformats.org/drawingml/2006/main" xmlns:r="http://schemas.openxmlformats.org/officeDocument/2006/relationships" xmlns:p="http://schemas.openxmlformats.org/presentationml/2006/main">
  <p:tag name="DVSHAPEID" val="tUsWf47ZmBH3EvVk70Bptd"/>
</p:tagLst>
</file>

<file path=ppt/tags/tag192.xml><?xml version="1.0" encoding="utf-8"?>
<p:tagLst xmlns:a="http://schemas.openxmlformats.org/drawingml/2006/main" xmlns:r="http://schemas.openxmlformats.org/officeDocument/2006/relationships" xmlns:p="http://schemas.openxmlformats.org/presentationml/2006/main">
  <p:tag name="DVSHAPEID" val="eF1XxvsHfFRIDwTBaRH66Z"/>
</p:tagLst>
</file>

<file path=ppt/tags/tag193.xml><?xml version="1.0" encoding="utf-8"?>
<p:tagLst xmlns:a="http://schemas.openxmlformats.org/drawingml/2006/main" xmlns:r="http://schemas.openxmlformats.org/officeDocument/2006/relationships" xmlns:p="http://schemas.openxmlformats.org/presentationml/2006/main">
  <p:tag name="DVSHAPEID" val="y883gwtmTLKfFMVhwCxEl2"/>
</p:tagLst>
</file>

<file path=ppt/tags/tag194.xml><?xml version="1.0" encoding="utf-8"?>
<p:tagLst xmlns:a="http://schemas.openxmlformats.org/drawingml/2006/main" xmlns:r="http://schemas.openxmlformats.org/officeDocument/2006/relationships" xmlns:p="http://schemas.openxmlformats.org/presentationml/2006/main">
  <p:tag name="DVSHAPEID" val="cVRoqwQJIm7e6TPueVeTM6"/>
</p:tagLst>
</file>

<file path=ppt/tags/tag195.xml><?xml version="1.0" encoding="utf-8"?>
<p:tagLst xmlns:a="http://schemas.openxmlformats.org/drawingml/2006/main" xmlns:r="http://schemas.openxmlformats.org/officeDocument/2006/relationships" xmlns:p="http://schemas.openxmlformats.org/presentationml/2006/main">
  <p:tag name="DVSHAPEID" val="XnQ6FSl4yrDwWcbR5Ww92n"/>
</p:tagLst>
</file>

<file path=ppt/tags/tag196.xml><?xml version="1.0" encoding="utf-8"?>
<p:tagLst xmlns:a="http://schemas.openxmlformats.org/drawingml/2006/main" xmlns:r="http://schemas.openxmlformats.org/officeDocument/2006/relationships" xmlns:p="http://schemas.openxmlformats.org/presentationml/2006/main">
  <p:tag name="DVSHAPEID" val="8qF1s1oBqsf6YuxjQXoDOG"/>
</p:tagLst>
</file>

<file path=ppt/tags/tag197.xml><?xml version="1.0" encoding="utf-8"?>
<p:tagLst xmlns:a="http://schemas.openxmlformats.org/drawingml/2006/main" xmlns:r="http://schemas.openxmlformats.org/officeDocument/2006/relationships" xmlns:p="http://schemas.openxmlformats.org/presentationml/2006/main">
  <p:tag name="DVSHAPEID" val="BzXDimPhnC3AfqqDqjGX1a"/>
</p:tagLst>
</file>

<file path=ppt/tags/tag198.xml><?xml version="1.0" encoding="utf-8"?>
<p:tagLst xmlns:a="http://schemas.openxmlformats.org/drawingml/2006/main" xmlns:r="http://schemas.openxmlformats.org/officeDocument/2006/relationships" xmlns:p="http://schemas.openxmlformats.org/presentationml/2006/main">
  <p:tag name="DVSHAPEID" val="hPeGkL6yLpzsP64OI1L85D"/>
</p:tagLst>
</file>

<file path=ppt/tags/tag199.xml><?xml version="1.0" encoding="utf-8"?>
<p:tagLst xmlns:a="http://schemas.openxmlformats.org/drawingml/2006/main" xmlns:r="http://schemas.openxmlformats.org/officeDocument/2006/relationships" xmlns:p="http://schemas.openxmlformats.org/presentationml/2006/main">
  <p:tag name="DVSHAPEID" val="3of7Tcx4XREqi7oC23bOQE"/>
</p:tagLst>
</file>

<file path=ppt/tags/tag2.xml><?xml version="1.0" encoding="utf-8"?>
<p:tagLst xmlns:a="http://schemas.openxmlformats.org/drawingml/2006/main" xmlns:r="http://schemas.openxmlformats.org/officeDocument/2006/relationships" xmlns:p="http://schemas.openxmlformats.org/presentationml/2006/main">
  <p:tag name="DVSHAPEID" val="0OQKdO2PIInMGXBqtkhAJn"/>
</p:tagLst>
</file>

<file path=ppt/tags/tag20.xml><?xml version="1.0" encoding="utf-8"?>
<p:tagLst xmlns:a="http://schemas.openxmlformats.org/drawingml/2006/main" xmlns:r="http://schemas.openxmlformats.org/officeDocument/2006/relationships" xmlns:p="http://schemas.openxmlformats.org/presentationml/2006/main">
  <p:tag name="DVSHAPEID" val="kT2GO5aCuLSThdwg3f1aYZ"/>
</p:tagLst>
</file>

<file path=ppt/tags/tag200.xml><?xml version="1.0" encoding="utf-8"?>
<p:tagLst xmlns:a="http://schemas.openxmlformats.org/drawingml/2006/main" xmlns:r="http://schemas.openxmlformats.org/officeDocument/2006/relationships" xmlns:p="http://schemas.openxmlformats.org/presentationml/2006/main">
  <p:tag name="DVSHAPEID" val="0MAkzBAEbS4DMQrcST1HrI"/>
</p:tagLst>
</file>

<file path=ppt/tags/tag201.xml><?xml version="1.0" encoding="utf-8"?>
<p:tagLst xmlns:a="http://schemas.openxmlformats.org/drawingml/2006/main" xmlns:r="http://schemas.openxmlformats.org/officeDocument/2006/relationships" xmlns:p="http://schemas.openxmlformats.org/presentationml/2006/main">
  <p:tag name="DVSECTIONID" val="n4JtOtdLMzd4ZuIyoygk97"/>
</p:tagLst>
</file>

<file path=ppt/tags/tag202.xml><?xml version="1.0" encoding="utf-8"?>
<p:tagLst xmlns:a="http://schemas.openxmlformats.org/drawingml/2006/main" xmlns:r="http://schemas.openxmlformats.org/officeDocument/2006/relationships" xmlns:p="http://schemas.openxmlformats.org/presentationml/2006/main">
  <p:tag name="DVSHAPEID" val="NoNWq6ZIXhNpnsxyDVuiFL"/>
</p:tagLst>
</file>

<file path=ppt/tags/tag203.xml><?xml version="1.0" encoding="utf-8"?>
<p:tagLst xmlns:a="http://schemas.openxmlformats.org/drawingml/2006/main" xmlns:r="http://schemas.openxmlformats.org/officeDocument/2006/relationships" xmlns:p="http://schemas.openxmlformats.org/presentationml/2006/main">
  <p:tag name="DVSHAPEID" val="mFkyaQahM9chZcwCbtFsVN"/>
</p:tagLst>
</file>

<file path=ppt/tags/tag204.xml><?xml version="1.0" encoding="utf-8"?>
<p:tagLst xmlns:a="http://schemas.openxmlformats.org/drawingml/2006/main" xmlns:r="http://schemas.openxmlformats.org/officeDocument/2006/relationships" xmlns:p="http://schemas.openxmlformats.org/presentationml/2006/main">
  <p:tag name="DVSHAPEID" val="QnsYFkg5c92128CRV9xFuD"/>
</p:tagLst>
</file>

<file path=ppt/tags/tag205.xml><?xml version="1.0" encoding="utf-8"?>
<p:tagLst xmlns:a="http://schemas.openxmlformats.org/drawingml/2006/main" xmlns:r="http://schemas.openxmlformats.org/officeDocument/2006/relationships" xmlns:p="http://schemas.openxmlformats.org/presentationml/2006/main">
  <p:tag name="DVSHAPEID" val="c5tk10K0DcQyOW6cbQ1HW3"/>
</p:tagLst>
</file>

<file path=ppt/tags/tag206.xml><?xml version="1.0" encoding="utf-8"?>
<p:tagLst xmlns:a="http://schemas.openxmlformats.org/drawingml/2006/main" xmlns:r="http://schemas.openxmlformats.org/officeDocument/2006/relationships" xmlns:p="http://schemas.openxmlformats.org/presentationml/2006/main">
  <p:tag name="DVSHAPEID" val="eXao0kxwVgjcbmvkiflcwP"/>
</p:tagLst>
</file>

<file path=ppt/tags/tag207.xml><?xml version="1.0" encoding="utf-8"?>
<p:tagLst xmlns:a="http://schemas.openxmlformats.org/drawingml/2006/main" xmlns:r="http://schemas.openxmlformats.org/officeDocument/2006/relationships" xmlns:p="http://schemas.openxmlformats.org/presentationml/2006/main">
  <p:tag name="DVSHAPEID" val="btjFLJXGDNG9QvaD0qs6hz"/>
</p:tagLst>
</file>

<file path=ppt/tags/tag208.xml><?xml version="1.0" encoding="utf-8"?>
<p:tagLst xmlns:a="http://schemas.openxmlformats.org/drawingml/2006/main" xmlns:r="http://schemas.openxmlformats.org/officeDocument/2006/relationships" xmlns:p="http://schemas.openxmlformats.org/presentationml/2006/main">
  <p:tag name="DVSHAPEID" val="fCLJHRyMlKwpMG5kyNyfDw"/>
</p:tagLst>
</file>

<file path=ppt/tags/tag209.xml><?xml version="1.0" encoding="utf-8"?>
<p:tagLst xmlns:a="http://schemas.openxmlformats.org/drawingml/2006/main" xmlns:r="http://schemas.openxmlformats.org/officeDocument/2006/relationships" xmlns:p="http://schemas.openxmlformats.org/presentationml/2006/main">
  <p:tag name="DVSHAPEID" val="v1vZ9EeVJpyBeHT1267QrW"/>
</p:tagLst>
</file>

<file path=ppt/tags/tag21.xml><?xml version="1.0" encoding="utf-8"?>
<p:tagLst xmlns:a="http://schemas.openxmlformats.org/drawingml/2006/main" xmlns:r="http://schemas.openxmlformats.org/officeDocument/2006/relationships" xmlns:p="http://schemas.openxmlformats.org/presentationml/2006/main">
  <p:tag name="DVSHAPEID" val="X1Nsh8z1JJg9yi2EagKhWr"/>
</p:tagLst>
</file>

<file path=ppt/tags/tag210.xml><?xml version="1.0" encoding="utf-8"?>
<p:tagLst xmlns:a="http://schemas.openxmlformats.org/drawingml/2006/main" xmlns:r="http://schemas.openxmlformats.org/officeDocument/2006/relationships" xmlns:p="http://schemas.openxmlformats.org/presentationml/2006/main">
  <p:tag name="DVSHAPEID" val="CrJuyFREy1WI6KdIHTxq17"/>
</p:tagLst>
</file>

<file path=ppt/tags/tag211.xml><?xml version="1.0" encoding="utf-8"?>
<p:tagLst xmlns:a="http://schemas.openxmlformats.org/drawingml/2006/main" xmlns:r="http://schemas.openxmlformats.org/officeDocument/2006/relationships" xmlns:p="http://schemas.openxmlformats.org/presentationml/2006/main">
  <p:tag name="DVSHAPEID" val="QarnrxLr7M4zo3fE6z34Qx"/>
</p:tagLst>
</file>

<file path=ppt/tags/tag212.xml><?xml version="1.0" encoding="utf-8"?>
<p:tagLst xmlns:a="http://schemas.openxmlformats.org/drawingml/2006/main" xmlns:r="http://schemas.openxmlformats.org/officeDocument/2006/relationships" xmlns:p="http://schemas.openxmlformats.org/presentationml/2006/main">
  <p:tag name="DVSHAPEID" val="FvB8Nkpdj1UvBz3aekT6Ta"/>
</p:tagLst>
</file>

<file path=ppt/tags/tag213.xml><?xml version="1.0" encoding="utf-8"?>
<p:tagLst xmlns:a="http://schemas.openxmlformats.org/drawingml/2006/main" xmlns:r="http://schemas.openxmlformats.org/officeDocument/2006/relationships" xmlns:p="http://schemas.openxmlformats.org/presentationml/2006/main">
  <p:tag name="DVSHAPEID" val="Ewmas3NYmXgjuVMiJr2Ut3"/>
</p:tagLst>
</file>

<file path=ppt/tags/tag214.xml><?xml version="1.0" encoding="utf-8"?>
<p:tagLst xmlns:a="http://schemas.openxmlformats.org/drawingml/2006/main" xmlns:r="http://schemas.openxmlformats.org/officeDocument/2006/relationships" xmlns:p="http://schemas.openxmlformats.org/presentationml/2006/main">
  <p:tag name="DVSHAPEID" val="ETsFAWkJaKDvR4MDRmqkEX"/>
</p:tagLst>
</file>

<file path=ppt/tags/tag215.xml><?xml version="1.0" encoding="utf-8"?>
<p:tagLst xmlns:a="http://schemas.openxmlformats.org/drawingml/2006/main" xmlns:r="http://schemas.openxmlformats.org/officeDocument/2006/relationships" xmlns:p="http://schemas.openxmlformats.org/presentationml/2006/main">
  <p:tag name="DVSHAPEID" val="ei48oVAs3ZHBRtHMsRDCMw"/>
</p:tagLst>
</file>

<file path=ppt/tags/tag216.xml><?xml version="1.0" encoding="utf-8"?>
<p:tagLst xmlns:a="http://schemas.openxmlformats.org/drawingml/2006/main" xmlns:r="http://schemas.openxmlformats.org/officeDocument/2006/relationships" xmlns:p="http://schemas.openxmlformats.org/presentationml/2006/main">
  <p:tag name="DVSHAPEID" val="FZ3Hw5zGt8oGFaBsxp9IGE"/>
</p:tagLst>
</file>

<file path=ppt/tags/tag217.xml><?xml version="1.0" encoding="utf-8"?>
<p:tagLst xmlns:a="http://schemas.openxmlformats.org/drawingml/2006/main" xmlns:r="http://schemas.openxmlformats.org/officeDocument/2006/relationships" xmlns:p="http://schemas.openxmlformats.org/presentationml/2006/main">
  <p:tag name="DVSHAPEID" val="NgdjV4TzG2bHC44GpuTnwy"/>
</p:tagLst>
</file>

<file path=ppt/tags/tag218.xml><?xml version="1.0" encoding="utf-8"?>
<p:tagLst xmlns:a="http://schemas.openxmlformats.org/drawingml/2006/main" xmlns:r="http://schemas.openxmlformats.org/officeDocument/2006/relationships" xmlns:p="http://schemas.openxmlformats.org/presentationml/2006/main">
  <p:tag name="DVSHAPEID" val="caNxbZjet3Q1bNucauMTrm"/>
</p:tagLst>
</file>

<file path=ppt/tags/tag219.xml><?xml version="1.0" encoding="utf-8"?>
<p:tagLst xmlns:a="http://schemas.openxmlformats.org/drawingml/2006/main" xmlns:r="http://schemas.openxmlformats.org/officeDocument/2006/relationships" xmlns:p="http://schemas.openxmlformats.org/presentationml/2006/main">
  <p:tag name="DVSHAPEID" val="vXxwnR0EPi7f32voTUgsz7"/>
</p:tagLst>
</file>

<file path=ppt/tags/tag22.xml><?xml version="1.0" encoding="utf-8"?>
<p:tagLst xmlns:a="http://schemas.openxmlformats.org/drawingml/2006/main" xmlns:r="http://schemas.openxmlformats.org/officeDocument/2006/relationships" xmlns:p="http://schemas.openxmlformats.org/presentationml/2006/main">
  <p:tag name="DVSHAPEID" val="M98JhffOohQkW0SlN12t19"/>
</p:tagLst>
</file>

<file path=ppt/tags/tag220.xml><?xml version="1.0" encoding="utf-8"?>
<p:tagLst xmlns:a="http://schemas.openxmlformats.org/drawingml/2006/main" xmlns:r="http://schemas.openxmlformats.org/officeDocument/2006/relationships" xmlns:p="http://schemas.openxmlformats.org/presentationml/2006/main">
  <p:tag name="DVSHAPEID" val="RAThbckoAC7QFQZFCrdOex"/>
</p:tagLst>
</file>

<file path=ppt/tags/tag221.xml><?xml version="1.0" encoding="utf-8"?>
<p:tagLst xmlns:a="http://schemas.openxmlformats.org/drawingml/2006/main" xmlns:r="http://schemas.openxmlformats.org/officeDocument/2006/relationships" xmlns:p="http://schemas.openxmlformats.org/presentationml/2006/main">
  <p:tag name="DVSECTIONID" val="r1613u7P7D2vojCfBPHEQg"/>
</p:tagLst>
</file>

<file path=ppt/tags/tag222.xml><?xml version="1.0" encoding="utf-8"?>
<p:tagLst xmlns:a="http://schemas.openxmlformats.org/drawingml/2006/main" xmlns:r="http://schemas.openxmlformats.org/officeDocument/2006/relationships" xmlns:p="http://schemas.openxmlformats.org/presentationml/2006/main">
  <p:tag name="DVSHAPEID" val="TWJsHLBSDYMo6WD5GOjqIv"/>
</p:tagLst>
</file>

<file path=ppt/tags/tag223.xml><?xml version="1.0" encoding="utf-8"?>
<p:tagLst xmlns:a="http://schemas.openxmlformats.org/drawingml/2006/main" xmlns:r="http://schemas.openxmlformats.org/officeDocument/2006/relationships" xmlns:p="http://schemas.openxmlformats.org/presentationml/2006/main">
  <p:tag name="DVSHAPEID" val="8cnFodiPfKSjHWyJuyNIZ8"/>
</p:tagLst>
</file>

<file path=ppt/tags/tag224.xml><?xml version="1.0" encoding="utf-8"?>
<p:tagLst xmlns:a="http://schemas.openxmlformats.org/drawingml/2006/main" xmlns:r="http://schemas.openxmlformats.org/officeDocument/2006/relationships" xmlns:p="http://schemas.openxmlformats.org/presentationml/2006/main">
  <p:tag name="DVSHAPEID" val="3hJ21wLpvOPnOw52nnzOJ2"/>
</p:tagLst>
</file>

<file path=ppt/tags/tag225.xml><?xml version="1.0" encoding="utf-8"?>
<p:tagLst xmlns:a="http://schemas.openxmlformats.org/drawingml/2006/main" xmlns:r="http://schemas.openxmlformats.org/officeDocument/2006/relationships" xmlns:p="http://schemas.openxmlformats.org/presentationml/2006/main">
  <p:tag name="DVSHAPEID" val="vNfGxWjKCZwZ86VlcM3Pe4"/>
</p:tagLst>
</file>

<file path=ppt/tags/tag226.xml><?xml version="1.0" encoding="utf-8"?>
<p:tagLst xmlns:a="http://schemas.openxmlformats.org/drawingml/2006/main" xmlns:r="http://schemas.openxmlformats.org/officeDocument/2006/relationships" xmlns:p="http://schemas.openxmlformats.org/presentationml/2006/main">
  <p:tag name="DVSHAPEID" val="uj81Dsbq8ap0LWNlYO5KbP"/>
</p:tagLst>
</file>

<file path=ppt/tags/tag227.xml><?xml version="1.0" encoding="utf-8"?>
<p:tagLst xmlns:a="http://schemas.openxmlformats.org/drawingml/2006/main" xmlns:r="http://schemas.openxmlformats.org/officeDocument/2006/relationships" xmlns:p="http://schemas.openxmlformats.org/presentationml/2006/main">
  <p:tag name="DVSHAPEID" val="ROoZ61bNKTOqiWywjQzcQl"/>
</p:tagLst>
</file>

<file path=ppt/tags/tag228.xml><?xml version="1.0" encoding="utf-8"?>
<p:tagLst xmlns:a="http://schemas.openxmlformats.org/drawingml/2006/main" xmlns:r="http://schemas.openxmlformats.org/officeDocument/2006/relationships" xmlns:p="http://schemas.openxmlformats.org/presentationml/2006/main">
  <p:tag name="DVSHAPEID" val="A7kYyQOfKtSErjDEl9flqv"/>
</p:tagLst>
</file>

<file path=ppt/tags/tag229.xml><?xml version="1.0" encoding="utf-8"?>
<p:tagLst xmlns:a="http://schemas.openxmlformats.org/drawingml/2006/main" xmlns:r="http://schemas.openxmlformats.org/officeDocument/2006/relationships" xmlns:p="http://schemas.openxmlformats.org/presentationml/2006/main">
  <p:tag name="DVSHAPEID" val="ckDQMrvfbZZvegE7tkZu9k"/>
</p:tagLst>
</file>

<file path=ppt/tags/tag23.xml><?xml version="1.0" encoding="utf-8"?>
<p:tagLst xmlns:a="http://schemas.openxmlformats.org/drawingml/2006/main" xmlns:r="http://schemas.openxmlformats.org/officeDocument/2006/relationships" xmlns:p="http://schemas.openxmlformats.org/presentationml/2006/main">
  <p:tag name="DVSHAPEID" val="D8Fddo4LpG2vfEkxQkMUkZ"/>
</p:tagLst>
</file>

<file path=ppt/tags/tag230.xml><?xml version="1.0" encoding="utf-8"?>
<p:tagLst xmlns:a="http://schemas.openxmlformats.org/drawingml/2006/main" xmlns:r="http://schemas.openxmlformats.org/officeDocument/2006/relationships" xmlns:p="http://schemas.openxmlformats.org/presentationml/2006/main">
  <p:tag name="DVSHAPEID" val="xEufTEupWvV4VZlH4mKuiT"/>
</p:tagLst>
</file>

<file path=ppt/tags/tag231.xml><?xml version="1.0" encoding="utf-8"?>
<p:tagLst xmlns:a="http://schemas.openxmlformats.org/drawingml/2006/main" xmlns:r="http://schemas.openxmlformats.org/officeDocument/2006/relationships" xmlns:p="http://schemas.openxmlformats.org/presentationml/2006/main">
  <p:tag name="DVSHAPEID" val="FW4nZeFVlVmSNYmwxRKL3t"/>
</p:tagLst>
</file>

<file path=ppt/tags/tag232.xml><?xml version="1.0" encoding="utf-8"?>
<p:tagLst xmlns:a="http://schemas.openxmlformats.org/drawingml/2006/main" xmlns:r="http://schemas.openxmlformats.org/officeDocument/2006/relationships" xmlns:p="http://schemas.openxmlformats.org/presentationml/2006/main">
  <p:tag name="DVSHAPEID" val="A9kFMMfCKE1EZxawEgJ19Z"/>
</p:tagLst>
</file>

<file path=ppt/tags/tag233.xml><?xml version="1.0" encoding="utf-8"?>
<p:tagLst xmlns:a="http://schemas.openxmlformats.org/drawingml/2006/main" xmlns:r="http://schemas.openxmlformats.org/officeDocument/2006/relationships" xmlns:p="http://schemas.openxmlformats.org/presentationml/2006/main">
  <p:tag name="DVSHAPEID" val="I2cmlxOTKwQbmV2krTFIbH"/>
</p:tagLst>
</file>

<file path=ppt/tags/tag234.xml><?xml version="1.0" encoding="utf-8"?>
<p:tagLst xmlns:a="http://schemas.openxmlformats.org/drawingml/2006/main" xmlns:r="http://schemas.openxmlformats.org/officeDocument/2006/relationships" xmlns:p="http://schemas.openxmlformats.org/presentationml/2006/main">
  <p:tag name="DVSHAPEID" val="Q8ZOl1ct21jAqhtqqHORTv"/>
</p:tagLst>
</file>

<file path=ppt/tags/tag235.xml><?xml version="1.0" encoding="utf-8"?>
<p:tagLst xmlns:a="http://schemas.openxmlformats.org/drawingml/2006/main" xmlns:r="http://schemas.openxmlformats.org/officeDocument/2006/relationships" xmlns:p="http://schemas.openxmlformats.org/presentationml/2006/main">
  <p:tag name="DVSHAPEID" val="NObfukPQlrO1c3mxbNGguO"/>
</p:tagLst>
</file>

<file path=ppt/tags/tag236.xml><?xml version="1.0" encoding="utf-8"?>
<p:tagLst xmlns:a="http://schemas.openxmlformats.org/drawingml/2006/main" xmlns:r="http://schemas.openxmlformats.org/officeDocument/2006/relationships" xmlns:p="http://schemas.openxmlformats.org/presentationml/2006/main">
  <p:tag name="DVSHAPEID" val="RLuKQ0tYUjNkkbC6wSDbGS"/>
</p:tagLst>
</file>

<file path=ppt/tags/tag237.xml><?xml version="1.0" encoding="utf-8"?>
<p:tagLst xmlns:a="http://schemas.openxmlformats.org/drawingml/2006/main" xmlns:r="http://schemas.openxmlformats.org/officeDocument/2006/relationships" xmlns:p="http://schemas.openxmlformats.org/presentationml/2006/main">
  <p:tag name="DVSHAPEID" val="Mp5p3Tv0bD1ZWqKJtPmnwu"/>
</p:tagLst>
</file>

<file path=ppt/tags/tag238.xml><?xml version="1.0" encoding="utf-8"?>
<p:tagLst xmlns:a="http://schemas.openxmlformats.org/drawingml/2006/main" xmlns:r="http://schemas.openxmlformats.org/officeDocument/2006/relationships" xmlns:p="http://schemas.openxmlformats.org/presentationml/2006/main">
  <p:tag name="DVSHAPEID" val="dRIbU5hNCi7ZY5FqWzsU8a"/>
</p:tagLst>
</file>

<file path=ppt/tags/tag239.xml><?xml version="1.0" encoding="utf-8"?>
<p:tagLst xmlns:a="http://schemas.openxmlformats.org/drawingml/2006/main" xmlns:r="http://schemas.openxmlformats.org/officeDocument/2006/relationships" xmlns:p="http://schemas.openxmlformats.org/presentationml/2006/main">
  <p:tag name="DVSHAPEID" val="jlecmMpOPjmhcdHSYqJn0I"/>
</p:tagLst>
</file>

<file path=ppt/tags/tag24.xml><?xml version="1.0" encoding="utf-8"?>
<p:tagLst xmlns:a="http://schemas.openxmlformats.org/drawingml/2006/main" xmlns:r="http://schemas.openxmlformats.org/officeDocument/2006/relationships" xmlns:p="http://schemas.openxmlformats.org/presentationml/2006/main">
  <p:tag name="DVSHAPEID" val="idm1MOsIftpCvZ431QKDRa"/>
</p:tagLst>
</file>

<file path=ppt/tags/tag240.xml><?xml version="1.0" encoding="utf-8"?>
<p:tagLst xmlns:a="http://schemas.openxmlformats.org/drawingml/2006/main" xmlns:r="http://schemas.openxmlformats.org/officeDocument/2006/relationships" xmlns:p="http://schemas.openxmlformats.org/presentationml/2006/main">
  <p:tag name="DVSHAPEID" val="RXrF42SNUCm2ynWIJuoOtO"/>
</p:tagLst>
</file>

<file path=ppt/tags/tag241.xml><?xml version="1.0" encoding="utf-8"?>
<p:tagLst xmlns:a="http://schemas.openxmlformats.org/drawingml/2006/main" xmlns:r="http://schemas.openxmlformats.org/officeDocument/2006/relationships" xmlns:p="http://schemas.openxmlformats.org/presentationml/2006/main">
  <p:tag name="DVSECTIONID" val="MmwgQZfd2ebgCImMpJEWrz"/>
</p:tagLst>
</file>

<file path=ppt/tags/tag242.xml><?xml version="1.0" encoding="utf-8"?>
<p:tagLst xmlns:a="http://schemas.openxmlformats.org/drawingml/2006/main" xmlns:r="http://schemas.openxmlformats.org/officeDocument/2006/relationships" xmlns:p="http://schemas.openxmlformats.org/presentationml/2006/main">
  <p:tag name="DVSHAPEID" val="CHTsJ4B1bKaAthLGImV1oK"/>
</p:tagLst>
</file>

<file path=ppt/tags/tag243.xml><?xml version="1.0" encoding="utf-8"?>
<p:tagLst xmlns:a="http://schemas.openxmlformats.org/drawingml/2006/main" xmlns:r="http://schemas.openxmlformats.org/officeDocument/2006/relationships" xmlns:p="http://schemas.openxmlformats.org/presentationml/2006/main">
  <p:tag name="DVSHAPEID" val="V9FkVgHeYbf3kKMCiOcTqB"/>
</p:tagLst>
</file>

<file path=ppt/tags/tag244.xml><?xml version="1.0" encoding="utf-8"?>
<p:tagLst xmlns:a="http://schemas.openxmlformats.org/drawingml/2006/main" xmlns:r="http://schemas.openxmlformats.org/officeDocument/2006/relationships" xmlns:p="http://schemas.openxmlformats.org/presentationml/2006/main">
  <p:tag name="DVSHAPEID" val="SXTEW2L1SrpSLJNp8kjWMY"/>
</p:tagLst>
</file>

<file path=ppt/tags/tag245.xml><?xml version="1.0" encoding="utf-8"?>
<p:tagLst xmlns:a="http://schemas.openxmlformats.org/drawingml/2006/main" xmlns:r="http://schemas.openxmlformats.org/officeDocument/2006/relationships" xmlns:p="http://schemas.openxmlformats.org/presentationml/2006/main">
  <p:tag name="DVSHAPEID" val="kpX1U647PvjjhHqgjFtXjO"/>
</p:tagLst>
</file>

<file path=ppt/tags/tag246.xml><?xml version="1.0" encoding="utf-8"?>
<p:tagLst xmlns:a="http://schemas.openxmlformats.org/drawingml/2006/main" xmlns:r="http://schemas.openxmlformats.org/officeDocument/2006/relationships" xmlns:p="http://schemas.openxmlformats.org/presentationml/2006/main">
  <p:tag name="DVSHAPEID" val="ErY2PTFRzuPTDuGV7FXLBU"/>
</p:tagLst>
</file>

<file path=ppt/tags/tag247.xml><?xml version="1.0" encoding="utf-8"?>
<p:tagLst xmlns:a="http://schemas.openxmlformats.org/drawingml/2006/main" xmlns:r="http://schemas.openxmlformats.org/officeDocument/2006/relationships" xmlns:p="http://schemas.openxmlformats.org/presentationml/2006/main">
  <p:tag name="DVSHAPEID" val="zrs5ZS0EsOFwLw2RharXVO"/>
</p:tagLst>
</file>

<file path=ppt/tags/tag248.xml><?xml version="1.0" encoding="utf-8"?>
<p:tagLst xmlns:a="http://schemas.openxmlformats.org/drawingml/2006/main" xmlns:r="http://schemas.openxmlformats.org/officeDocument/2006/relationships" xmlns:p="http://schemas.openxmlformats.org/presentationml/2006/main">
  <p:tag name="DVSHAPEID" val="un4WzoxNZycKSwAJUNRV10"/>
</p:tagLst>
</file>

<file path=ppt/tags/tag249.xml><?xml version="1.0" encoding="utf-8"?>
<p:tagLst xmlns:a="http://schemas.openxmlformats.org/drawingml/2006/main" xmlns:r="http://schemas.openxmlformats.org/officeDocument/2006/relationships" xmlns:p="http://schemas.openxmlformats.org/presentationml/2006/main">
  <p:tag name="DVSHAPEID" val="e6IaTfoMjEZKX412iC6FP7"/>
</p:tagLst>
</file>

<file path=ppt/tags/tag25.xml><?xml version="1.0" encoding="utf-8"?>
<p:tagLst xmlns:a="http://schemas.openxmlformats.org/drawingml/2006/main" xmlns:r="http://schemas.openxmlformats.org/officeDocument/2006/relationships" xmlns:p="http://schemas.openxmlformats.org/presentationml/2006/main">
  <p:tag name="DVSHAPEID" val="iqLd1gbHH7PEQsRbCfiGqy"/>
</p:tagLst>
</file>

<file path=ppt/tags/tag250.xml><?xml version="1.0" encoding="utf-8"?>
<p:tagLst xmlns:a="http://schemas.openxmlformats.org/drawingml/2006/main" xmlns:r="http://schemas.openxmlformats.org/officeDocument/2006/relationships" xmlns:p="http://schemas.openxmlformats.org/presentationml/2006/main">
  <p:tag name="DVSHAPEID" val="k1EvhxgE6ZNt9Xdpvhpcey"/>
</p:tagLst>
</file>

<file path=ppt/tags/tag251.xml><?xml version="1.0" encoding="utf-8"?>
<p:tagLst xmlns:a="http://schemas.openxmlformats.org/drawingml/2006/main" xmlns:r="http://schemas.openxmlformats.org/officeDocument/2006/relationships" xmlns:p="http://schemas.openxmlformats.org/presentationml/2006/main">
  <p:tag name="DVSHAPEID" val="K8zvHRufPmb6MHwnYQwEx0"/>
</p:tagLst>
</file>

<file path=ppt/tags/tag252.xml><?xml version="1.0" encoding="utf-8"?>
<p:tagLst xmlns:a="http://schemas.openxmlformats.org/drawingml/2006/main" xmlns:r="http://schemas.openxmlformats.org/officeDocument/2006/relationships" xmlns:p="http://schemas.openxmlformats.org/presentationml/2006/main">
  <p:tag name="DVSHAPEID" val="WuV4PT7OfCSLgvWMPpaR9q"/>
</p:tagLst>
</file>

<file path=ppt/tags/tag253.xml><?xml version="1.0" encoding="utf-8"?>
<p:tagLst xmlns:a="http://schemas.openxmlformats.org/drawingml/2006/main" xmlns:r="http://schemas.openxmlformats.org/officeDocument/2006/relationships" xmlns:p="http://schemas.openxmlformats.org/presentationml/2006/main">
  <p:tag name="DVSHAPEID" val="h2bvS7jyGA0Kb5zD1A806z"/>
</p:tagLst>
</file>

<file path=ppt/tags/tag254.xml><?xml version="1.0" encoding="utf-8"?>
<p:tagLst xmlns:a="http://schemas.openxmlformats.org/drawingml/2006/main" xmlns:r="http://schemas.openxmlformats.org/officeDocument/2006/relationships" xmlns:p="http://schemas.openxmlformats.org/presentationml/2006/main">
  <p:tag name="DVSHAPEID" val="e0r0qb06uGQvcSSj1ZuGWi"/>
</p:tagLst>
</file>

<file path=ppt/tags/tag255.xml><?xml version="1.0" encoding="utf-8"?>
<p:tagLst xmlns:a="http://schemas.openxmlformats.org/drawingml/2006/main" xmlns:r="http://schemas.openxmlformats.org/officeDocument/2006/relationships" xmlns:p="http://schemas.openxmlformats.org/presentationml/2006/main">
  <p:tag name="DVSHAPEID" val="KvkRccnzJ9jIOa4RG8yz5k"/>
</p:tagLst>
</file>

<file path=ppt/tags/tag256.xml><?xml version="1.0" encoding="utf-8"?>
<p:tagLst xmlns:a="http://schemas.openxmlformats.org/drawingml/2006/main" xmlns:r="http://schemas.openxmlformats.org/officeDocument/2006/relationships" xmlns:p="http://schemas.openxmlformats.org/presentationml/2006/main">
  <p:tag name="DVSHAPEID" val="UFSHLIz8vqDWfVGzYOJVWH"/>
</p:tagLst>
</file>

<file path=ppt/tags/tag257.xml><?xml version="1.0" encoding="utf-8"?>
<p:tagLst xmlns:a="http://schemas.openxmlformats.org/drawingml/2006/main" xmlns:r="http://schemas.openxmlformats.org/officeDocument/2006/relationships" xmlns:p="http://schemas.openxmlformats.org/presentationml/2006/main">
  <p:tag name="DVSHAPEID" val="ct4He9im8mcqAFYvrFZADT"/>
</p:tagLst>
</file>

<file path=ppt/tags/tag258.xml><?xml version="1.0" encoding="utf-8"?>
<p:tagLst xmlns:a="http://schemas.openxmlformats.org/drawingml/2006/main" xmlns:r="http://schemas.openxmlformats.org/officeDocument/2006/relationships" xmlns:p="http://schemas.openxmlformats.org/presentationml/2006/main">
  <p:tag name="DVSHAPEID" val="5RV8b7aJQ9odtpC3tpQ9hg"/>
</p:tagLst>
</file>

<file path=ppt/tags/tag259.xml><?xml version="1.0" encoding="utf-8"?>
<p:tagLst xmlns:a="http://schemas.openxmlformats.org/drawingml/2006/main" xmlns:r="http://schemas.openxmlformats.org/officeDocument/2006/relationships" xmlns:p="http://schemas.openxmlformats.org/presentationml/2006/main">
  <p:tag name="DVSHAPEID" val="JPl0Bsn3Vl4incM6Xbcpw3"/>
</p:tagLst>
</file>

<file path=ppt/tags/tag26.xml><?xml version="1.0" encoding="utf-8"?>
<p:tagLst xmlns:a="http://schemas.openxmlformats.org/drawingml/2006/main" xmlns:r="http://schemas.openxmlformats.org/officeDocument/2006/relationships" xmlns:p="http://schemas.openxmlformats.org/presentationml/2006/main">
  <p:tag name="DVSHAPEID" val="6C9ltMjVaH78UVgyNbxxMi"/>
</p:tagLst>
</file>

<file path=ppt/tags/tag260.xml><?xml version="1.0" encoding="utf-8"?>
<p:tagLst xmlns:a="http://schemas.openxmlformats.org/drawingml/2006/main" xmlns:r="http://schemas.openxmlformats.org/officeDocument/2006/relationships" xmlns:p="http://schemas.openxmlformats.org/presentationml/2006/main">
  <p:tag name="DVSECTIONID" val="1u5pV8XqDvgbeKvND7zUBO"/>
</p:tagLst>
</file>

<file path=ppt/tags/tag261.xml><?xml version="1.0" encoding="utf-8"?>
<p:tagLst xmlns:a="http://schemas.openxmlformats.org/drawingml/2006/main" xmlns:r="http://schemas.openxmlformats.org/officeDocument/2006/relationships" xmlns:p="http://schemas.openxmlformats.org/presentationml/2006/main">
  <p:tag name="DVSHAPEID" val="2nbySnczKtCP85NawHmMe2"/>
</p:tagLst>
</file>

<file path=ppt/tags/tag262.xml><?xml version="1.0" encoding="utf-8"?>
<p:tagLst xmlns:a="http://schemas.openxmlformats.org/drawingml/2006/main" xmlns:r="http://schemas.openxmlformats.org/officeDocument/2006/relationships" xmlns:p="http://schemas.openxmlformats.org/presentationml/2006/main">
  <p:tag name="DVSHAPEID" val="9b2qgmrFXSKGNYO2AZRlBA"/>
</p:tagLst>
</file>

<file path=ppt/tags/tag263.xml><?xml version="1.0" encoding="utf-8"?>
<p:tagLst xmlns:a="http://schemas.openxmlformats.org/drawingml/2006/main" xmlns:r="http://schemas.openxmlformats.org/officeDocument/2006/relationships" xmlns:p="http://schemas.openxmlformats.org/presentationml/2006/main">
  <p:tag name="DVSHAPEID" val="Fy4GjNFv2JOZd0ws7P85wK"/>
</p:tagLst>
</file>

<file path=ppt/tags/tag264.xml><?xml version="1.0" encoding="utf-8"?>
<p:tagLst xmlns:a="http://schemas.openxmlformats.org/drawingml/2006/main" xmlns:r="http://schemas.openxmlformats.org/officeDocument/2006/relationships" xmlns:p="http://schemas.openxmlformats.org/presentationml/2006/main">
  <p:tag name="DVSHAPEID" val="4riPlt6nVSqyvulA3EZsP0"/>
</p:tagLst>
</file>

<file path=ppt/tags/tag265.xml><?xml version="1.0" encoding="utf-8"?>
<p:tagLst xmlns:a="http://schemas.openxmlformats.org/drawingml/2006/main" xmlns:r="http://schemas.openxmlformats.org/officeDocument/2006/relationships" xmlns:p="http://schemas.openxmlformats.org/presentationml/2006/main">
  <p:tag name="DVSECTIONID" val="j8GUSOpXZTOdk2ar47gCAG"/>
</p:tagLst>
</file>

<file path=ppt/tags/tag266.xml><?xml version="1.0" encoding="utf-8"?>
<p:tagLst xmlns:a="http://schemas.openxmlformats.org/drawingml/2006/main" xmlns:r="http://schemas.openxmlformats.org/officeDocument/2006/relationships" xmlns:p="http://schemas.openxmlformats.org/presentationml/2006/main">
  <p:tag name="DVSHAPEID" val="RNKOw8S2dv4VtCourboFOW"/>
</p:tagLst>
</file>

<file path=ppt/tags/tag267.xml><?xml version="1.0" encoding="utf-8"?>
<p:tagLst xmlns:a="http://schemas.openxmlformats.org/drawingml/2006/main" xmlns:r="http://schemas.openxmlformats.org/officeDocument/2006/relationships" xmlns:p="http://schemas.openxmlformats.org/presentationml/2006/main">
  <p:tag name="DVSHAPEID" val="zEv16xLt53U4Av4xXYvSEU"/>
</p:tagLst>
</file>

<file path=ppt/tags/tag268.xml><?xml version="1.0" encoding="utf-8"?>
<p:tagLst xmlns:a="http://schemas.openxmlformats.org/drawingml/2006/main" xmlns:r="http://schemas.openxmlformats.org/officeDocument/2006/relationships" xmlns:p="http://schemas.openxmlformats.org/presentationml/2006/main">
  <p:tag name="DVSHAPEID" val="uA1IczdO3acUe5iu1kgKq0"/>
</p:tagLst>
</file>

<file path=ppt/tags/tag269.xml><?xml version="1.0" encoding="utf-8"?>
<p:tagLst xmlns:a="http://schemas.openxmlformats.org/drawingml/2006/main" xmlns:r="http://schemas.openxmlformats.org/officeDocument/2006/relationships" xmlns:p="http://schemas.openxmlformats.org/presentationml/2006/main">
  <p:tag name="DVSHAPEID" val="1p2SpTepaVhEaV0okbgh0K"/>
</p:tagLst>
</file>

<file path=ppt/tags/tag27.xml><?xml version="1.0" encoding="utf-8"?>
<p:tagLst xmlns:a="http://schemas.openxmlformats.org/drawingml/2006/main" xmlns:r="http://schemas.openxmlformats.org/officeDocument/2006/relationships" xmlns:p="http://schemas.openxmlformats.org/presentationml/2006/main">
  <p:tag name="DVSHAPEID" val="NR9CcPeukbJJk84GMooLX7"/>
</p:tagLst>
</file>

<file path=ppt/tags/tag270.xml><?xml version="1.0" encoding="utf-8"?>
<p:tagLst xmlns:a="http://schemas.openxmlformats.org/drawingml/2006/main" xmlns:r="http://schemas.openxmlformats.org/officeDocument/2006/relationships" xmlns:p="http://schemas.openxmlformats.org/presentationml/2006/main">
  <p:tag name="DVSECTIONID" val="ASdc5kosRYcFpvXkAo0cbL"/>
</p:tagLst>
</file>

<file path=ppt/tags/tag271.xml><?xml version="1.0" encoding="utf-8"?>
<p:tagLst xmlns:a="http://schemas.openxmlformats.org/drawingml/2006/main" xmlns:r="http://schemas.openxmlformats.org/officeDocument/2006/relationships" xmlns:p="http://schemas.openxmlformats.org/presentationml/2006/main">
  <p:tag name="DVSHAPEID" val="qdGbVrqaOq2vNqUtTDzNMT"/>
</p:tagLst>
</file>

<file path=ppt/tags/tag272.xml><?xml version="1.0" encoding="utf-8"?>
<p:tagLst xmlns:a="http://schemas.openxmlformats.org/drawingml/2006/main" xmlns:r="http://schemas.openxmlformats.org/officeDocument/2006/relationships" xmlns:p="http://schemas.openxmlformats.org/presentationml/2006/main">
  <p:tag name="DVSHAPEID" val="FZQ7dzF9EXS3VKQN6FxQVF"/>
</p:tagLst>
</file>

<file path=ppt/tags/tag273.xml><?xml version="1.0" encoding="utf-8"?>
<p:tagLst xmlns:a="http://schemas.openxmlformats.org/drawingml/2006/main" xmlns:r="http://schemas.openxmlformats.org/officeDocument/2006/relationships" xmlns:p="http://schemas.openxmlformats.org/presentationml/2006/main">
  <p:tag name="DVSECTIONID" val="sd61qKHg1jxllE2yTj1jUj"/>
</p:tagLst>
</file>

<file path=ppt/tags/tag274.xml><?xml version="1.0" encoding="utf-8"?>
<p:tagLst xmlns:a="http://schemas.openxmlformats.org/drawingml/2006/main" xmlns:r="http://schemas.openxmlformats.org/officeDocument/2006/relationships" xmlns:p="http://schemas.openxmlformats.org/presentationml/2006/main">
  <p:tag name="DVSHAPEID" val="yyc549wKjRZxt6YsDduzzG"/>
</p:tagLst>
</file>

<file path=ppt/tags/tag275.xml><?xml version="1.0" encoding="utf-8"?>
<p:tagLst xmlns:a="http://schemas.openxmlformats.org/drawingml/2006/main" xmlns:r="http://schemas.openxmlformats.org/officeDocument/2006/relationships" xmlns:p="http://schemas.openxmlformats.org/presentationml/2006/main">
  <p:tag name="DVSHAPEID" val="75f5tgqDH8wrPCXmehaBX0"/>
</p:tagLst>
</file>

<file path=ppt/tags/tag276.xml><?xml version="1.0" encoding="utf-8"?>
<p:tagLst xmlns:a="http://schemas.openxmlformats.org/drawingml/2006/main" xmlns:r="http://schemas.openxmlformats.org/officeDocument/2006/relationships" xmlns:p="http://schemas.openxmlformats.org/presentationml/2006/main">
  <p:tag name="DVSECTIONID" val="hblxFFmBegjOq053TDLAWT"/>
</p:tagLst>
</file>

<file path=ppt/tags/tag277.xml><?xml version="1.0" encoding="utf-8"?>
<p:tagLst xmlns:a="http://schemas.openxmlformats.org/drawingml/2006/main" xmlns:r="http://schemas.openxmlformats.org/officeDocument/2006/relationships" xmlns:p="http://schemas.openxmlformats.org/presentationml/2006/main">
  <p:tag name="DVSHAPEID" val="8lq13I5L6ratRjbDKKCuIs"/>
</p:tagLst>
</file>

<file path=ppt/tags/tag278.xml><?xml version="1.0" encoding="utf-8"?>
<p:tagLst xmlns:a="http://schemas.openxmlformats.org/drawingml/2006/main" xmlns:r="http://schemas.openxmlformats.org/officeDocument/2006/relationships" xmlns:p="http://schemas.openxmlformats.org/presentationml/2006/main">
  <p:tag name="DVSHAPEID" val="f7oNJqcMIrXTPPqvbSOuap"/>
</p:tagLst>
</file>

<file path=ppt/tags/tag279.xml><?xml version="1.0" encoding="utf-8"?>
<p:tagLst xmlns:a="http://schemas.openxmlformats.org/drawingml/2006/main" xmlns:r="http://schemas.openxmlformats.org/officeDocument/2006/relationships" xmlns:p="http://schemas.openxmlformats.org/presentationml/2006/main">
  <p:tag name="DVSECTIONID" val="73ajh2vHbRQ8VVFT51Tp5g"/>
</p:tagLst>
</file>

<file path=ppt/tags/tag28.xml><?xml version="1.0" encoding="utf-8"?>
<p:tagLst xmlns:a="http://schemas.openxmlformats.org/drawingml/2006/main" xmlns:r="http://schemas.openxmlformats.org/officeDocument/2006/relationships" xmlns:p="http://schemas.openxmlformats.org/presentationml/2006/main">
  <p:tag name="DVSHAPEID" val="wHxVV3s69SMOOhbQztGGmW"/>
</p:tagLst>
</file>

<file path=ppt/tags/tag280.xml><?xml version="1.0" encoding="utf-8"?>
<p:tagLst xmlns:a="http://schemas.openxmlformats.org/drawingml/2006/main" xmlns:r="http://schemas.openxmlformats.org/officeDocument/2006/relationships" xmlns:p="http://schemas.openxmlformats.org/presentationml/2006/main">
  <p:tag name="DVSHAPEID" val="ofycJ9N4yfTEDlC5nDPwhq"/>
</p:tagLst>
</file>

<file path=ppt/tags/tag281.xml><?xml version="1.0" encoding="utf-8"?>
<p:tagLst xmlns:a="http://schemas.openxmlformats.org/drawingml/2006/main" xmlns:r="http://schemas.openxmlformats.org/officeDocument/2006/relationships" xmlns:p="http://schemas.openxmlformats.org/presentationml/2006/main">
  <p:tag name="DVSHAPEID" val="a5ZeoFXXNXrYKuyFbLlQiq"/>
</p:tagLst>
</file>

<file path=ppt/tags/tag282.xml><?xml version="1.0" encoding="utf-8"?>
<p:tagLst xmlns:a="http://schemas.openxmlformats.org/drawingml/2006/main" xmlns:r="http://schemas.openxmlformats.org/officeDocument/2006/relationships" xmlns:p="http://schemas.openxmlformats.org/presentationml/2006/main">
  <p:tag name="DVSECTIONID" val="YCkzN9ENI2AQ5n9u8drLYs"/>
</p:tagLst>
</file>

<file path=ppt/tags/tag283.xml><?xml version="1.0" encoding="utf-8"?>
<p:tagLst xmlns:a="http://schemas.openxmlformats.org/drawingml/2006/main" xmlns:r="http://schemas.openxmlformats.org/officeDocument/2006/relationships" xmlns:p="http://schemas.openxmlformats.org/presentationml/2006/main">
  <p:tag name="DVSHAPEID" val="EU6B7VPi9lXw3toAMYfRPH"/>
</p:tagLst>
</file>

<file path=ppt/tags/tag284.xml><?xml version="1.0" encoding="utf-8"?>
<p:tagLst xmlns:a="http://schemas.openxmlformats.org/drawingml/2006/main" xmlns:r="http://schemas.openxmlformats.org/officeDocument/2006/relationships" xmlns:p="http://schemas.openxmlformats.org/presentationml/2006/main">
  <p:tag name="DVSHAPEID" val="N90i0H4TVg5Edg5LyC1VJH"/>
</p:tagLst>
</file>

<file path=ppt/tags/tag285.xml><?xml version="1.0" encoding="utf-8"?>
<p:tagLst xmlns:a="http://schemas.openxmlformats.org/drawingml/2006/main" xmlns:r="http://schemas.openxmlformats.org/officeDocument/2006/relationships" xmlns:p="http://schemas.openxmlformats.org/presentationml/2006/main">
  <p:tag name="DVSHAPEID" val="XQN02xMSsv5W6WAOU8egpH"/>
</p:tagLst>
</file>

<file path=ppt/tags/tag286.xml><?xml version="1.0" encoding="utf-8"?>
<p:tagLst xmlns:a="http://schemas.openxmlformats.org/drawingml/2006/main" xmlns:r="http://schemas.openxmlformats.org/officeDocument/2006/relationships" xmlns:p="http://schemas.openxmlformats.org/presentationml/2006/main">
  <p:tag name="DVSHAPEID" val="rof8v0pDQTX5b9vZEw63Nz"/>
</p:tagLst>
</file>

<file path=ppt/tags/tag287.xml><?xml version="1.0" encoding="utf-8"?>
<p:tagLst xmlns:a="http://schemas.openxmlformats.org/drawingml/2006/main" xmlns:r="http://schemas.openxmlformats.org/officeDocument/2006/relationships" xmlns:p="http://schemas.openxmlformats.org/presentationml/2006/main">
  <p:tag name="DVSHAPEID" val="yga8aKHSHtifpoLU2MsPFc"/>
</p:tagLst>
</file>

<file path=ppt/tags/tag288.xml><?xml version="1.0" encoding="utf-8"?>
<p:tagLst xmlns:a="http://schemas.openxmlformats.org/drawingml/2006/main" xmlns:r="http://schemas.openxmlformats.org/officeDocument/2006/relationships" xmlns:p="http://schemas.openxmlformats.org/presentationml/2006/main">
  <p:tag name="DVSHAPEID" val="Z0LrjUuHalUSQZYmPEWYcu"/>
</p:tagLst>
</file>

<file path=ppt/tags/tag289.xml><?xml version="1.0" encoding="utf-8"?>
<p:tagLst xmlns:a="http://schemas.openxmlformats.org/drawingml/2006/main" xmlns:r="http://schemas.openxmlformats.org/officeDocument/2006/relationships" xmlns:p="http://schemas.openxmlformats.org/presentationml/2006/main">
  <p:tag name="DVSHAPEID" val="NWK6eKukAXTmh9nJrMoZjW"/>
</p:tagLst>
</file>

<file path=ppt/tags/tag29.xml><?xml version="1.0" encoding="utf-8"?>
<p:tagLst xmlns:a="http://schemas.openxmlformats.org/drawingml/2006/main" xmlns:r="http://schemas.openxmlformats.org/officeDocument/2006/relationships" xmlns:p="http://schemas.openxmlformats.org/presentationml/2006/main">
  <p:tag name="DVSHAPEID" val="obB7u7p890kFlr5gTb1d2Q"/>
</p:tagLst>
</file>

<file path=ppt/tags/tag290.xml><?xml version="1.0" encoding="utf-8"?>
<p:tagLst xmlns:a="http://schemas.openxmlformats.org/drawingml/2006/main" xmlns:r="http://schemas.openxmlformats.org/officeDocument/2006/relationships" xmlns:p="http://schemas.openxmlformats.org/presentationml/2006/main">
  <p:tag name="DVSHAPEID" val="kxxLWFWNSHZvdOHcGJdQLX"/>
</p:tagLst>
</file>

<file path=ppt/tags/tag291.xml><?xml version="1.0" encoding="utf-8"?>
<p:tagLst xmlns:a="http://schemas.openxmlformats.org/drawingml/2006/main" xmlns:r="http://schemas.openxmlformats.org/officeDocument/2006/relationships" xmlns:p="http://schemas.openxmlformats.org/presentationml/2006/main">
  <p:tag name="DVSHAPEID" val="YuHOY5dazcaQBczsOOnM5c"/>
</p:tagLst>
</file>

<file path=ppt/tags/tag292.xml><?xml version="1.0" encoding="utf-8"?>
<p:tagLst xmlns:a="http://schemas.openxmlformats.org/drawingml/2006/main" xmlns:r="http://schemas.openxmlformats.org/officeDocument/2006/relationships" xmlns:p="http://schemas.openxmlformats.org/presentationml/2006/main">
  <p:tag name="DVSHAPEID" val="mMWy2f5ELtbny337GRAI7M"/>
</p:tagLst>
</file>

<file path=ppt/tags/tag293.xml><?xml version="1.0" encoding="utf-8"?>
<p:tagLst xmlns:a="http://schemas.openxmlformats.org/drawingml/2006/main" xmlns:r="http://schemas.openxmlformats.org/officeDocument/2006/relationships" xmlns:p="http://schemas.openxmlformats.org/presentationml/2006/main">
  <p:tag name="DVSHAPEID" val="kmduDdVpsYRM8VSq2Y4VrH"/>
</p:tagLst>
</file>

<file path=ppt/tags/tag294.xml><?xml version="1.0" encoding="utf-8"?>
<p:tagLst xmlns:a="http://schemas.openxmlformats.org/drawingml/2006/main" xmlns:r="http://schemas.openxmlformats.org/officeDocument/2006/relationships" xmlns:p="http://schemas.openxmlformats.org/presentationml/2006/main">
  <p:tag name="DVSHAPEID" val="FdEvoG7vcm4zszlyBSJm0d"/>
</p:tagLst>
</file>

<file path=ppt/tags/tag295.xml><?xml version="1.0" encoding="utf-8"?>
<p:tagLst xmlns:a="http://schemas.openxmlformats.org/drawingml/2006/main" xmlns:r="http://schemas.openxmlformats.org/officeDocument/2006/relationships" xmlns:p="http://schemas.openxmlformats.org/presentationml/2006/main">
  <p:tag name="DVSHAPEID" val="wMU8egOBEclCH0Q7OehXLu"/>
</p:tagLst>
</file>

<file path=ppt/tags/tag296.xml><?xml version="1.0" encoding="utf-8"?>
<p:tagLst xmlns:a="http://schemas.openxmlformats.org/drawingml/2006/main" xmlns:r="http://schemas.openxmlformats.org/officeDocument/2006/relationships" xmlns:p="http://schemas.openxmlformats.org/presentationml/2006/main">
  <p:tag name="DVSHAPEID" val="Hytj4umcc4HrHRAgsQHBIS"/>
</p:tagLst>
</file>

<file path=ppt/tags/tag297.xml><?xml version="1.0" encoding="utf-8"?>
<p:tagLst xmlns:a="http://schemas.openxmlformats.org/drawingml/2006/main" xmlns:r="http://schemas.openxmlformats.org/officeDocument/2006/relationships" xmlns:p="http://schemas.openxmlformats.org/presentationml/2006/main">
  <p:tag name="DVSHAPEID" val="dPRlIu3u43r14mEVbjes0h"/>
</p:tagLst>
</file>

<file path=ppt/tags/tag298.xml><?xml version="1.0" encoding="utf-8"?>
<p:tagLst xmlns:a="http://schemas.openxmlformats.org/drawingml/2006/main" xmlns:r="http://schemas.openxmlformats.org/officeDocument/2006/relationships" xmlns:p="http://schemas.openxmlformats.org/presentationml/2006/main">
  <p:tag name="DVSHAPEID" val="VfiYwyMrfaMPkDrJMS8HZE"/>
</p:tagLst>
</file>

<file path=ppt/tags/tag299.xml><?xml version="1.0" encoding="utf-8"?>
<p:tagLst xmlns:a="http://schemas.openxmlformats.org/drawingml/2006/main" xmlns:r="http://schemas.openxmlformats.org/officeDocument/2006/relationships" xmlns:p="http://schemas.openxmlformats.org/presentationml/2006/main">
  <p:tag name="DVSHAPEID" val="ZGNeBwEnmgSWUC2KXuIDNh"/>
</p:tagLst>
</file>

<file path=ppt/tags/tag3.xml><?xml version="1.0" encoding="utf-8"?>
<p:tagLst xmlns:a="http://schemas.openxmlformats.org/drawingml/2006/main" xmlns:r="http://schemas.openxmlformats.org/officeDocument/2006/relationships" xmlns:p="http://schemas.openxmlformats.org/presentationml/2006/main">
  <p:tag name="DVSHAPEID" val="28g9JCQAy7lLs4trIBIUnu"/>
</p:tagLst>
</file>

<file path=ppt/tags/tag30.xml><?xml version="1.0" encoding="utf-8"?>
<p:tagLst xmlns:a="http://schemas.openxmlformats.org/drawingml/2006/main" xmlns:r="http://schemas.openxmlformats.org/officeDocument/2006/relationships" xmlns:p="http://schemas.openxmlformats.org/presentationml/2006/main">
  <p:tag name="DVSHAPEID" val="XwkMuWPU5hLzjlkOzlH0JL"/>
</p:tagLst>
</file>

<file path=ppt/tags/tag300.xml><?xml version="1.0" encoding="utf-8"?>
<p:tagLst xmlns:a="http://schemas.openxmlformats.org/drawingml/2006/main" xmlns:r="http://schemas.openxmlformats.org/officeDocument/2006/relationships" xmlns:p="http://schemas.openxmlformats.org/presentationml/2006/main">
  <p:tag name="DVSHAPEID" val="ee10usxmjihhfCahXfMRNv"/>
</p:tagLst>
</file>

<file path=ppt/tags/tag301.xml><?xml version="1.0" encoding="utf-8"?>
<p:tagLst xmlns:a="http://schemas.openxmlformats.org/drawingml/2006/main" xmlns:r="http://schemas.openxmlformats.org/officeDocument/2006/relationships" xmlns:p="http://schemas.openxmlformats.org/presentationml/2006/main">
  <p:tag name="DVSHAPEID" val="XoJOG2UDZmQIrydA2cQ0Xz"/>
</p:tagLst>
</file>

<file path=ppt/tags/tag302.xml><?xml version="1.0" encoding="utf-8"?>
<p:tagLst xmlns:a="http://schemas.openxmlformats.org/drawingml/2006/main" xmlns:r="http://schemas.openxmlformats.org/officeDocument/2006/relationships" xmlns:p="http://schemas.openxmlformats.org/presentationml/2006/main">
  <p:tag name="DVSHAPEID" val="FDnqzGxsRVuJhDhFLvrFjV"/>
</p:tagLst>
</file>

<file path=ppt/tags/tag303.xml><?xml version="1.0" encoding="utf-8"?>
<p:tagLst xmlns:a="http://schemas.openxmlformats.org/drawingml/2006/main" xmlns:r="http://schemas.openxmlformats.org/officeDocument/2006/relationships" xmlns:p="http://schemas.openxmlformats.org/presentationml/2006/main">
  <p:tag name="DVSHAPEID" val="qxaB4mdz1NyoJ6rgse6wuU"/>
</p:tagLst>
</file>

<file path=ppt/tags/tag304.xml><?xml version="1.0" encoding="utf-8"?>
<p:tagLst xmlns:a="http://schemas.openxmlformats.org/drawingml/2006/main" xmlns:r="http://schemas.openxmlformats.org/officeDocument/2006/relationships" xmlns:p="http://schemas.openxmlformats.org/presentationml/2006/main">
  <p:tag name="DVSHAPEID" val="dHhAjmrlyhfJcPfXCbehUG"/>
</p:tagLst>
</file>

<file path=ppt/tags/tag305.xml><?xml version="1.0" encoding="utf-8"?>
<p:tagLst xmlns:a="http://schemas.openxmlformats.org/drawingml/2006/main" xmlns:r="http://schemas.openxmlformats.org/officeDocument/2006/relationships" xmlns:p="http://schemas.openxmlformats.org/presentationml/2006/main">
  <p:tag name="DVSHAPEID" val="bTUbdu2dzMqvjskt3Q8Gfg"/>
</p:tagLst>
</file>

<file path=ppt/tags/tag306.xml><?xml version="1.0" encoding="utf-8"?>
<p:tagLst xmlns:a="http://schemas.openxmlformats.org/drawingml/2006/main" xmlns:r="http://schemas.openxmlformats.org/officeDocument/2006/relationships" xmlns:p="http://schemas.openxmlformats.org/presentationml/2006/main">
  <p:tag name="DVSHAPEID" val="8ZTB0vCVid0xwnG88WikIs"/>
</p:tagLst>
</file>

<file path=ppt/tags/tag307.xml><?xml version="1.0" encoding="utf-8"?>
<p:tagLst xmlns:a="http://schemas.openxmlformats.org/drawingml/2006/main" xmlns:r="http://schemas.openxmlformats.org/officeDocument/2006/relationships" xmlns:p="http://schemas.openxmlformats.org/presentationml/2006/main">
  <p:tag name="DVSHAPEID" val="jHwMC87n9erUKUhCuxBDud"/>
</p:tagLst>
</file>

<file path=ppt/tags/tag308.xml><?xml version="1.0" encoding="utf-8"?>
<p:tagLst xmlns:a="http://schemas.openxmlformats.org/drawingml/2006/main" xmlns:r="http://schemas.openxmlformats.org/officeDocument/2006/relationships" xmlns:p="http://schemas.openxmlformats.org/presentationml/2006/main">
  <p:tag name="DVSHAPEID" val="vMVXNVHbnUxFFb5dStNU3M"/>
</p:tagLst>
</file>

<file path=ppt/tags/tag309.xml><?xml version="1.0" encoding="utf-8"?>
<p:tagLst xmlns:a="http://schemas.openxmlformats.org/drawingml/2006/main" xmlns:r="http://schemas.openxmlformats.org/officeDocument/2006/relationships" xmlns:p="http://schemas.openxmlformats.org/presentationml/2006/main">
  <p:tag name="DVSHAPEID" val="5CCLQwsLI4Y6cKQFkcFXQw"/>
</p:tagLst>
</file>

<file path=ppt/tags/tag31.xml><?xml version="1.0" encoding="utf-8"?>
<p:tagLst xmlns:a="http://schemas.openxmlformats.org/drawingml/2006/main" xmlns:r="http://schemas.openxmlformats.org/officeDocument/2006/relationships" xmlns:p="http://schemas.openxmlformats.org/presentationml/2006/main">
  <p:tag name="DVSHAPEID" val="t8WJLizuE9Uxe4NHCtjeV3"/>
</p:tagLst>
</file>

<file path=ppt/tags/tag310.xml><?xml version="1.0" encoding="utf-8"?>
<p:tagLst xmlns:a="http://schemas.openxmlformats.org/drawingml/2006/main" xmlns:r="http://schemas.openxmlformats.org/officeDocument/2006/relationships" xmlns:p="http://schemas.openxmlformats.org/presentationml/2006/main">
  <p:tag name="DVSHAPEID" val="m5e5wgE7Qz9IGjk24bJBbt"/>
</p:tagLst>
</file>

<file path=ppt/tags/tag311.xml><?xml version="1.0" encoding="utf-8"?>
<p:tagLst xmlns:a="http://schemas.openxmlformats.org/drawingml/2006/main" xmlns:r="http://schemas.openxmlformats.org/officeDocument/2006/relationships" xmlns:p="http://schemas.openxmlformats.org/presentationml/2006/main">
  <p:tag name="DVSHAPEID" val="HzZlmc9Af5VzfxwK0c6Beo"/>
</p:tagLst>
</file>

<file path=ppt/tags/tag312.xml><?xml version="1.0" encoding="utf-8"?>
<p:tagLst xmlns:a="http://schemas.openxmlformats.org/drawingml/2006/main" xmlns:r="http://schemas.openxmlformats.org/officeDocument/2006/relationships" xmlns:p="http://schemas.openxmlformats.org/presentationml/2006/main">
  <p:tag name="DVSHAPEID" val="Wt3xli8ueekTnF6bTrYgk3"/>
</p:tagLst>
</file>

<file path=ppt/tags/tag313.xml><?xml version="1.0" encoding="utf-8"?>
<p:tagLst xmlns:a="http://schemas.openxmlformats.org/drawingml/2006/main" xmlns:r="http://schemas.openxmlformats.org/officeDocument/2006/relationships" xmlns:p="http://schemas.openxmlformats.org/presentationml/2006/main">
  <p:tag name="DVSHAPEID" val="N74MvkbwuAeiCwhPRQsKQG"/>
</p:tagLst>
</file>

<file path=ppt/tags/tag314.xml><?xml version="1.0" encoding="utf-8"?>
<p:tagLst xmlns:a="http://schemas.openxmlformats.org/drawingml/2006/main" xmlns:r="http://schemas.openxmlformats.org/officeDocument/2006/relationships" xmlns:p="http://schemas.openxmlformats.org/presentationml/2006/main">
  <p:tag name="DVSHAPEID" val="elaRDOiECY4TGWtyNNjHJK"/>
</p:tagLst>
</file>

<file path=ppt/tags/tag315.xml><?xml version="1.0" encoding="utf-8"?>
<p:tagLst xmlns:a="http://schemas.openxmlformats.org/drawingml/2006/main" xmlns:r="http://schemas.openxmlformats.org/officeDocument/2006/relationships" xmlns:p="http://schemas.openxmlformats.org/presentationml/2006/main">
  <p:tag name="DVSHAPEID" val="E52zT3A8Nzc6TICEGmePYg"/>
</p:tagLst>
</file>

<file path=ppt/tags/tag316.xml><?xml version="1.0" encoding="utf-8"?>
<p:tagLst xmlns:a="http://schemas.openxmlformats.org/drawingml/2006/main" xmlns:r="http://schemas.openxmlformats.org/officeDocument/2006/relationships" xmlns:p="http://schemas.openxmlformats.org/presentationml/2006/main">
  <p:tag name="DVSHAPEID" val="dJPlmi3Er9WuG4O3Vf4tau"/>
</p:tagLst>
</file>

<file path=ppt/tags/tag317.xml><?xml version="1.0" encoding="utf-8"?>
<p:tagLst xmlns:a="http://schemas.openxmlformats.org/drawingml/2006/main" xmlns:r="http://schemas.openxmlformats.org/officeDocument/2006/relationships" xmlns:p="http://schemas.openxmlformats.org/presentationml/2006/main">
  <p:tag name="DVSHAPEID" val="GA2KW96WtULoRiKxHi5883"/>
</p:tagLst>
</file>

<file path=ppt/tags/tag318.xml><?xml version="1.0" encoding="utf-8"?>
<p:tagLst xmlns:a="http://schemas.openxmlformats.org/drawingml/2006/main" xmlns:r="http://schemas.openxmlformats.org/officeDocument/2006/relationships" xmlns:p="http://schemas.openxmlformats.org/presentationml/2006/main">
  <p:tag name="DVSECTIONID" val="1we2sPpnykno3imlok5w5s"/>
</p:tagLst>
</file>

<file path=ppt/tags/tag319.xml><?xml version="1.0" encoding="utf-8"?>
<p:tagLst xmlns:a="http://schemas.openxmlformats.org/drawingml/2006/main" xmlns:r="http://schemas.openxmlformats.org/officeDocument/2006/relationships" xmlns:p="http://schemas.openxmlformats.org/presentationml/2006/main">
  <p:tag name="DVSHAPEID" val="Rk8ZWq2z2H0GJPHrdL3WGq"/>
</p:tagLst>
</file>

<file path=ppt/tags/tag32.xml><?xml version="1.0" encoding="utf-8"?>
<p:tagLst xmlns:a="http://schemas.openxmlformats.org/drawingml/2006/main" xmlns:r="http://schemas.openxmlformats.org/officeDocument/2006/relationships" xmlns:p="http://schemas.openxmlformats.org/presentationml/2006/main">
  <p:tag name="DVSHAPEID" val="UL8JW5BGv17b2bQKawlADC"/>
</p:tagLst>
</file>

<file path=ppt/tags/tag320.xml><?xml version="1.0" encoding="utf-8"?>
<p:tagLst xmlns:a="http://schemas.openxmlformats.org/drawingml/2006/main" xmlns:r="http://schemas.openxmlformats.org/officeDocument/2006/relationships" xmlns:p="http://schemas.openxmlformats.org/presentationml/2006/main">
  <p:tag name="DVSHAPEID" val="LuCzPCDQ9VNiU5XtKAaaEg"/>
</p:tagLst>
</file>

<file path=ppt/tags/tag321.xml><?xml version="1.0" encoding="utf-8"?>
<p:tagLst xmlns:a="http://schemas.openxmlformats.org/drawingml/2006/main" xmlns:r="http://schemas.openxmlformats.org/officeDocument/2006/relationships" xmlns:p="http://schemas.openxmlformats.org/presentationml/2006/main">
  <p:tag name="DVSECTIONID" val="Yh5an0yJHwOR1D5eAGhNjw"/>
</p:tagLst>
</file>

<file path=ppt/tags/tag322.xml><?xml version="1.0" encoding="utf-8"?>
<p:tagLst xmlns:a="http://schemas.openxmlformats.org/drawingml/2006/main" xmlns:r="http://schemas.openxmlformats.org/officeDocument/2006/relationships" xmlns:p="http://schemas.openxmlformats.org/presentationml/2006/main">
  <p:tag name="DVSHAPEID" val="G3XE3pAJQd4S4s4aDEt2ij"/>
</p:tagLst>
</file>

<file path=ppt/tags/tag323.xml><?xml version="1.0" encoding="utf-8"?>
<p:tagLst xmlns:a="http://schemas.openxmlformats.org/drawingml/2006/main" xmlns:r="http://schemas.openxmlformats.org/officeDocument/2006/relationships" xmlns:p="http://schemas.openxmlformats.org/presentationml/2006/main">
  <p:tag name="DVSHAPEID" val="MVGusGeBwxZXMtlrjA9vBu"/>
</p:tagLst>
</file>

<file path=ppt/tags/tag324.xml><?xml version="1.0" encoding="utf-8"?>
<p:tagLst xmlns:a="http://schemas.openxmlformats.org/drawingml/2006/main" xmlns:r="http://schemas.openxmlformats.org/officeDocument/2006/relationships" xmlns:p="http://schemas.openxmlformats.org/presentationml/2006/main">
  <p:tag name="DVSECTIONID" val="LwRnwJCyjybzyWXhsoPOCQ"/>
</p:tagLst>
</file>

<file path=ppt/tags/tag325.xml><?xml version="1.0" encoding="utf-8"?>
<p:tagLst xmlns:a="http://schemas.openxmlformats.org/drawingml/2006/main" xmlns:r="http://schemas.openxmlformats.org/officeDocument/2006/relationships" xmlns:p="http://schemas.openxmlformats.org/presentationml/2006/main">
  <p:tag name="DVSHAPEID" val="FYMqNKk1JkXRfgnwHzgEMk"/>
</p:tagLst>
</file>

<file path=ppt/tags/tag326.xml><?xml version="1.0" encoding="utf-8"?>
<p:tagLst xmlns:a="http://schemas.openxmlformats.org/drawingml/2006/main" xmlns:r="http://schemas.openxmlformats.org/officeDocument/2006/relationships" xmlns:p="http://schemas.openxmlformats.org/presentationml/2006/main">
  <p:tag name="DVSHAPEID" val="v7h6C6vzxtVxKfw3XSUYDs"/>
</p:tagLst>
</file>

<file path=ppt/tags/tag327.xml><?xml version="1.0" encoding="utf-8"?>
<p:tagLst xmlns:a="http://schemas.openxmlformats.org/drawingml/2006/main" xmlns:r="http://schemas.openxmlformats.org/officeDocument/2006/relationships" xmlns:p="http://schemas.openxmlformats.org/presentationml/2006/main">
  <p:tag name="DVSECTIONID" val="AcgJg9Kpeh8swyj0uO78cg"/>
</p:tagLst>
</file>

<file path=ppt/tags/tag328.xml><?xml version="1.0" encoding="utf-8"?>
<p:tagLst xmlns:a="http://schemas.openxmlformats.org/drawingml/2006/main" xmlns:r="http://schemas.openxmlformats.org/officeDocument/2006/relationships" xmlns:p="http://schemas.openxmlformats.org/presentationml/2006/main">
  <p:tag name="DVSHAPEID" val="EqIfYNdrOwPrI6m8IlC4ld"/>
</p:tagLst>
</file>

<file path=ppt/tags/tag329.xml><?xml version="1.0" encoding="utf-8"?>
<p:tagLst xmlns:a="http://schemas.openxmlformats.org/drawingml/2006/main" xmlns:r="http://schemas.openxmlformats.org/officeDocument/2006/relationships" xmlns:p="http://schemas.openxmlformats.org/presentationml/2006/main">
  <p:tag name="DVSHAPEID" val="ogq3x2ELCePgLl8GiXs0F7"/>
</p:tagLst>
</file>

<file path=ppt/tags/tag33.xml><?xml version="1.0" encoding="utf-8"?>
<p:tagLst xmlns:a="http://schemas.openxmlformats.org/drawingml/2006/main" xmlns:r="http://schemas.openxmlformats.org/officeDocument/2006/relationships" xmlns:p="http://schemas.openxmlformats.org/presentationml/2006/main">
  <p:tag name="DVSHAPEID" val="FL6f1SIeHuQqeaB1muSXDS"/>
</p:tagLst>
</file>

<file path=ppt/tags/tag330.xml><?xml version="1.0" encoding="utf-8"?>
<p:tagLst xmlns:a="http://schemas.openxmlformats.org/drawingml/2006/main" xmlns:r="http://schemas.openxmlformats.org/officeDocument/2006/relationships" xmlns:p="http://schemas.openxmlformats.org/presentationml/2006/main">
  <p:tag name="DVSECTIONID" val="Gr58hieSXuTUWF6NssOUjT"/>
</p:tagLst>
</file>

<file path=ppt/tags/tag331.xml><?xml version="1.0" encoding="utf-8"?>
<p:tagLst xmlns:a="http://schemas.openxmlformats.org/drawingml/2006/main" xmlns:r="http://schemas.openxmlformats.org/officeDocument/2006/relationships" xmlns:p="http://schemas.openxmlformats.org/presentationml/2006/main">
  <p:tag name="DVSHAPEID" val="SL4oOpJq7Aaoz1GkaGXj6V"/>
</p:tagLst>
</file>

<file path=ppt/tags/tag332.xml><?xml version="1.0" encoding="utf-8"?>
<p:tagLst xmlns:a="http://schemas.openxmlformats.org/drawingml/2006/main" xmlns:r="http://schemas.openxmlformats.org/officeDocument/2006/relationships" xmlns:p="http://schemas.openxmlformats.org/presentationml/2006/main">
  <p:tag name="DVSHAPEID" val="370BwR454hcPryBtyhyNvD"/>
</p:tagLst>
</file>

<file path=ppt/tags/tag333.xml><?xml version="1.0" encoding="utf-8"?>
<p:tagLst xmlns:a="http://schemas.openxmlformats.org/drawingml/2006/main" xmlns:r="http://schemas.openxmlformats.org/officeDocument/2006/relationships" xmlns:p="http://schemas.openxmlformats.org/presentationml/2006/main">
  <p:tag name="DVSECTIONID" val="q5poXsU1HtEkwPE7SrbmjE"/>
</p:tagLst>
</file>

<file path=ppt/tags/tag334.xml><?xml version="1.0" encoding="utf-8"?>
<p:tagLst xmlns:a="http://schemas.openxmlformats.org/drawingml/2006/main" xmlns:r="http://schemas.openxmlformats.org/officeDocument/2006/relationships" xmlns:p="http://schemas.openxmlformats.org/presentationml/2006/main">
  <p:tag name="DVSHAPEID" val="yhUmxEVdAZNGQ6g4AMg5SV"/>
</p:tagLst>
</file>

<file path=ppt/tags/tag335.xml><?xml version="1.0" encoding="utf-8"?>
<p:tagLst xmlns:a="http://schemas.openxmlformats.org/drawingml/2006/main" xmlns:r="http://schemas.openxmlformats.org/officeDocument/2006/relationships" xmlns:p="http://schemas.openxmlformats.org/presentationml/2006/main">
  <p:tag name="DVSHAPEID" val="iPcuvbVs4BAgVzKJNKKdT8"/>
</p:tagLst>
</file>

<file path=ppt/tags/tag336.xml><?xml version="1.0" encoding="utf-8"?>
<p:tagLst xmlns:a="http://schemas.openxmlformats.org/drawingml/2006/main" xmlns:r="http://schemas.openxmlformats.org/officeDocument/2006/relationships" xmlns:p="http://schemas.openxmlformats.org/presentationml/2006/main">
  <p:tag name="DVSECTIONID" val="yCCETGmEkiWM0ZITkMYWMp"/>
</p:tagLst>
</file>

<file path=ppt/tags/tag337.xml><?xml version="1.0" encoding="utf-8"?>
<p:tagLst xmlns:a="http://schemas.openxmlformats.org/drawingml/2006/main" xmlns:r="http://schemas.openxmlformats.org/officeDocument/2006/relationships" xmlns:p="http://schemas.openxmlformats.org/presentationml/2006/main">
  <p:tag name="DVSHAPEID" val="zPD6Tf4u3tPl2R6DhfTkKh"/>
</p:tagLst>
</file>

<file path=ppt/tags/tag338.xml><?xml version="1.0" encoding="utf-8"?>
<p:tagLst xmlns:a="http://schemas.openxmlformats.org/drawingml/2006/main" xmlns:r="http://schemas.openxmlformats.org/officeDocument/2006/relationships" xmlns:p="http://schemas.openxmlformats.org/presentationml/2006/main">
  <p:tag name="DVSHAPEID" val="We1osRYwMFftKK2rQmWpHJ"/>
</p:tagLst>
</file>

<file path=ppt/tags/tag339.xml><?xml version="1.0" encoding="utf-8"?>
<p:tagLst xmlns:a="http://schemas.openxmlformats.org/drawingml/2006/main" xmlns:r="http://schemas.openxmlformats.org/officeDocument/2006/relationships" xmlns:p="http://schemas.openxmlformats.org/presentationml/2006/main">
  <p:tag name="DVSECTIONID" val="gB8h9kAmIXzMwNMjydE39l"/>
</p:tagLst>
</file>

<file path=ppt/tags/tag34.xml><?xml version="1.0" encoding="utf-8"?>
<p:tagLst xmlns:a="http://schemas.openxmlformats.org/drawingml/2006/main" xmlns:r="http://schemas.openxmlformats.org/officeDocument/2006/relationships" xmlns:p="http://schemas.openxmlformats.org/presentationml/2006/main">
  <p:tag name="DVSHAPEID" val="q21BRRiNTkqi6mCG3JYgkC"/>
</p:tagLst>
</file>

<file path=ppt/tags/tag340.xml><?xml version="1.0" encoding="utf-8"?>
<p:tagLst xmlns:a="http://schemas.openxmlformats.org/drawingml/2006/main" xmlns:r="http://schemas.openxmlformats.org/officeDocument/2006/relationships" xmlns:p="http://schemas.openxmlformats.org/presentationml/2006/main">
  <p:tag name="DVSHAPEID" val="nHIzHbfpOajhTo5vNdwxH9"/>
</p:tagLst>
</file>

<file path=ppt/tags/tag341.xml><?xml version="1.0" encoding="utf-8"?>
<p:tagLst xmlns:a="http://schemas.openxmlformats.org/drawingml/2006/main" xmlns:r="http://schemas.openxmlformats.org/officeDocument/2006/relationships" xmlns:p="http://schemas.openxmlformats.org/presentationml/2006/main">
  <p:tag name="DVSHAPEID" val="5y7mAQoxnkAcRkFT9NgnR5"/>
</p:tagLst>
</file>

<file path=ppt/tags/tag342.xml><?xml version="1.0" encoding="utf-8"?>
<p:tagLst xmlns:a="http://schemas.openxmlformats.org/drawingml/2006/main" xmlns:r="http://schemas.openxmlformats.org/officeDocument/2006/relationships" xmlns:p="http://schemas.openxmlformats.org/presentationml/2006/main">
  <p:tag name="DVSHAPEID" val="asQDmlzJTa2dB9rlAp0gMY"/>
</p:tagLst>
</file>

<file path=ppt/tags/tag343.xml><?xml version="1.0" encoding="utf-8"?>
<p:tagLst xmlns:a="http://schemas.openxmlformats.org/drawingml/2006/main" xmlns:r="http://schemas.openxmlformats.org/officeDocument/2006/relationships" xmlns:p="http://schemas.openxmlformats.org/presentationml/2006/main">
  <p:tag name="DVSHAPEID" val="GHxLPT3Igki0oEvWt3YErq"/>
</p:tagLst>
</file>

<file path=ppt/tags/tag344.xml><?xml version="1.0" encoding="utf-8"?>
<p:tagLst xmlns:a="http://schemas.openxmlformats.org/drawingml/2006/main" xmlns:r="http://schemas.openxmlformats.org/officeDocument/2006/relationships" xmlns:p="http://schemas.openxmlformats.org/presentationml/2006/main">
  <p:tag name="DVSHAPEID" val="aEIvrOcRmAicM96BvFGaUH"/>
</p:tagLst>
</file>

<file path=ppt/tags/tag345.xml><?xml version="1.0" encoding="utf-8"?>
<p:tagLst xmlns:a="http://schemas.openxmlformats.org/drawingml/2006/main" xmlns:r="http://schemas.openxmlformats.org/officeDocument/2006/relationships" xmlns:p="http://schemas.openxmlformats.org/presentationml/2006/main">
  <p:tag name="DVSECTIONID" val="nJOEpY7pomR9m0vCx13YzZ"/>
</p:tagLst>
</file>

<file path=ppt/tags/tag346.xml><?xml version="1.0" encoding="utf-8"?>
<p:tagLst xmlns:a="http://schemas.openxmlformats.org/drawingml/2006/main" xmlns:r="http://schemas.openxmlformats.org/officeDocument/2006/relationships" xmlns:p="http://schemas.openxmlformats.org/presentationml/2006/main">
  <p:tag name="DVSHAPEID" val="J49UAMgYtypyxmJCjn5xC1"/>
</p:tagLst>
</file>

<file path=ppt/tags/tag347.xml><?xml version="1.0" encoding="utf-8"?>
<p:tagLst xmlns:a="http://schemas.openxmlformats.org/drawingml/2006/main" xmlns:r="http://schemas.openxmlformats.org/officeDocument/2006/relationships" xmlns:p="http://schemas.openxmlformats.org/presentationml/2006/main">
  <p:tag name="DVSHAPEID" val="JxfaLuJR0jYoMy4EAq9F1b"/>
</p:tagLst>
</file>

<file path=ppt/tags/tag348.xml><?xml version="1.0" encoding="utf-8"?>
<p:tagLst xmlns:a="http://schemas.openxmlformats.org/drawingml/2006/main" xmlns:r="http://schemas.openxmlformats.org/officeDocument/2006/relationships" xmlns:p="http://schemas.openxmlformats.org/presentationml/2006/main">
  <p:tag name="DVSECTIONID" val="cetV71dKhJgUeotuVBfjzc"/>
</p:tagLst>
</file>

<file path=ppt/tags/tag349.xml><?xml version="1.0" encoding="utf-8"?>
<p:tagLst xmlns:a="http://schemas.openxmlformats.org/drawingml/2006/main" xmlns:r="http://schemas.openxmlformats.org/officeDocument/2006/relationships" xmlns:p="http://schemas.openxmlformats.org/presentationml/2006/main">
  <p:tag name="DVSHAPEID" val="INPJgN3HvyHfnvX4GCe0vB"/>
</p:tagLst>
</file>

<file path=ppt/tags/tag35.xml><?xml version="1.0" encoding="utf-8"?>
<p:tagLst xmlns:a="http://schemas.openxmlformats.org/drawingml/2006/main" xmlns:r="http://schemas.openxmlformats.org/officeDocument/2006/relationships" xmlns:p="http://schemas.openxmlformats.org/presentationml/2006/main">
  <p:tag name="DVSHAPEID" val="lCXF989RHFYMl4ep0QWTBw"/>
</p:tagLst>
</file>

<file path=ppt/tags/tag350.xml><?xml version="1.0" encoding="utf-8"?>
<p:tagLst xmlns:a="http://schemas.openxmlformats.org/drawingml/2006/main" xmlns:r="http://schemas.openxmlformats.org/officeDocument/2006/relationships" xmlns:p="http://schemas.openxmlformats.org/presentationml/2006/main">
  <p:tag name="DVSHAPEID" val="T6cff8S1K953mpDeUDjJS5"/>
</p:tagLst>
</file>

<file path=ppt/tags/tag351.xml><?xml version="1.0" encoding="utf-8"?>
<p:tagLst xmlns:a="http://schemas.openxmlformats.org/drawingml/2006/main" xmlns:r="http://schemas.openxmlformats.org/officeDocument/2006/relationships" xmlns:p="http://schemas.openxmlformats.org/presentationml/2006/main">
  <p:tag name="DVSECTIONID" val="UnrLNWGDZaLnxAatR5cD58"/>
</p:tagLst>
</file>

<file path=ppt/tags/tag352.xml><?xml version="1.0" encoding="utf-8"?>
<p:tagLst xmlns:a="http://schemas.openxmlformats.org/drawingml/2006/main" xmlns:r="http://schemas.openxmlformats.org/officeDocument/2006/relationships" xmlns:p="http://schemas.openxmlformats.org/presentationml/2006/main">
  <p:tag name="DVSHAPEID" val="n6BQhKowRGoktS2xLOviRk"/>
</p:tagLst>
</file>

<file path=ppt/tags/tag353.xml><?xml version="1.0" encoding="utf-8"?>
<p:tagLst xmlns:a="http://schemas.openxmlformats.org/drawingml/2006/main" xmlns:r="http://schemas.openxmlformats.org/officeDocument/2006/relationships" xmlns:p="http://schemas.openxmlformats.org/presentationml/2006/main">
  <p:tag name="DVSHAPEID" val="wInxsr9GdJhqSpiQBlZnxB"/>
</p:tagLst>
</file>

<file path=ppt/tags/tag354.xml><?xml version="1.0" encoding="utf-8"?>
<p:tagLst xmlns:a="http://schemas.openxmlformats.org/drawingml/2006/main" xmlns:r="http://schemas.openxmlformats.org/officeDocument/2006/relationships" xmlns:p="http://schemas.openxmlformats.org/presentationml/2006/main">
  <p:tag name="DVSECTIONID" val="TrL6835rJgqZj6uleg4EK5"/>
</p:tagLst>
</file>

<file path=ppt/tags/tag355.xml><?xml version="1.0" encoding="utf-8"?>
<p:tagLst xmlns:a="http://schemas.openxmlformats.org/drawingml/2006/main" xmlns:r="http://schemas.openxmlformats.org/officeDocument/2006/relationships" xmlns:p="http://schemas.openxmlformats.org/presentationml/2006/main">
  <p:tag name="DVSHAPEID" val="fFc5ThzQEkP1baMQwl6gtq"/>
</p:tagLst>
</file>

<file path=ppt/tags/tag356.xml><?xml version="1.0" encoding="utf-8"?>
<p:tagLst xmlns:a="http://schemas.openxmlformats.org/drawingml/2006/main" xmlns:r="http://schemas.openxmlformats.org/officeDocument/2006/relationships" xmlns:p="http://schemas.openxmlformats.org/presentationml/2006/main">
  <p:tag name="DVSHAPEID" val="LlpbzY9ff52MAaciYMs9IO"/>
</p:tagLst>
</file>

<file path=ppt/tags/tag357.xml><?xml version="1.0" encoding="utf-8"?>
<p:tagLst xmlns:a="http://schemas.openxmlformats.org/drawingml/2006/main" xmlns:r="http://schemas.openxmlformats.org/officeDocument/2006/relationships" xmlns:p="http://schemas.openxmlformats.org/presentationml/2006/main">
  <p:tag name="DVSECTIONID" val="9QRSjsK97V7MtZZGNCxxru"/>
</p:tagLst>
</file>

<file path=ppt/tags/tag358.xml><?xml version="1.0" encoding="utf-8"?>
<p:tagLst xmlns:a="http://schemas.openxmlformats.org/drawingml/2006/main" xmlns:r="http://schemas.openxmlformats.org/officeDocument/2006/relationships" xmlns:p="http://schemas.openxmlformats.org/presentationml/2006/main">
  <p:tag name="DVSHAPEID" val="7X1b0og3UnhDePmiA7fWSo"/>
</p:tagLst>
</file>

<file path=ppt/tags/tag359.xml><?xml version="1.0" encoding="utf-8"?>
<p:tagLst xmlns:a="http://schemas.openxmlformats.org/drawingml/2006/main" xmlns:r="http://schemas.openxmlformats.org/officeDocument/2006/relationships" xmlns:p="http://schemas.openxmlformats.org/presentationml/2006/main">
  <p:tag name="DVSHAPEID" val="e3xFCkJYx9rUDijrfGBool"/>
</p:tagLst>
</file>

<file path=ppt/tags/tag36.xml><?xml version="1.0" encoding="utf-8"?>
<p:tagLst xmlns:a="http://schemas.openxmlformats.org/drawingml/2006/main" xmlns:r="http://schemas.openxmlformats.org/officeDocument/2006/relationships" xmlns:p="http://schemas.openxmlformats.org/presentationml/2006/main">
  <p:tag name="DVSHAPEID" val="ZV4eoGq9ZmxNHpEbIaD1CK"/>
</p:tagLst>
</file>

<file path=ppt/tags/tag360.xml><?xml version="1.0" encoding="utf-8"?>
<p:tagLst xmlns:a="http://schemas.openxmlformats.org/drawingml/2006/main" xmlns:r="http://schemas.openxmlformats.org/officeDocument/2006/relationships" xmlns:p="http://schemas.openxmlformats.org/presentationml/2006/main">
  <p:tag name="DVSECTIONID" val="Xxg4ZvRVzqoNiVffJDHA9v"/>
</p:tagLst>
</file>

<file path=ppt/tags/tag361.xml><?xml version="1.0" encoding="utf-8"?>
<p:tagLst xmlns:a="http://schemas.openxmlformats.org/drawingml/2006/main" xmlns:r="http://schemas.openxmlformats.org/officeDocument/2006/relationships" xmlns:p="http://schemas.openxmlformats.org/presentationml/2006/main">
  <p:tag name="DVSHAPEID" val="HPnpv1gbUk2HOgtClXFGpy"/>
</p:tagLst>
</file>

<file path=ppt/tags/tag362.xml><?xml version="1.0" encoding="utf-8"?>
<p:tagLst xmlns:a="http://schemas.openxmlformats.org/drawingml/2006/main" xmlns:r="http://schemas.openxmlformats.org/officeDocument/2006/relationships" xmlns:p="http://schemas.openxmlformats.org/presentationml/2006/main">
  <p:tag name="DVSHAPEID" val="ne7l55xfkBSBdKYopSoSya"/>
</p:tagLst>
</file>

<file path=ppt/tags/tag363.xml><?xml version="1.0" encoding="utf-8"?>
<p:tagLst xmlns:a="http://schemas.openxmlformats.org/drawingml/2006/main" xmlns:r="http://schemas.openxmlformats.org/officeDocument/2006/relationships" xmlns:p="http://schemas.openxmlformats.org/presentationml/2006/main">
  <p:tag name="DVSECTIONID" val="zRacnFxQdT3VnQur8yQInU"/>
</p:tagLst>
</file>

<file path=ppt/tags/tag364.xml><?xml version="1.0" encoding="utf-8"?>
<p:tagLst xmlns:a="http://schemas.openxmlformats.org/drawingml/2006/main" xmlns:r="http://schemas.openxmlformats.org/officeDocument/2006/relationships" xmlns:p="http://schemas.openxmlformats.org/presentationml/2006/main">
  <p:tag name="DVSHAPEID" val="G9hEX8jcYryo3aKbdwduJB"/>
</p:tagLst>
</file>

<file path=ppt/tags/tag365.xml><?xml version="1.0" encoding="utf-8"?>
<p:tagLst xmlns:a="http://schemas.openxmlformats.org/drawingml/2006/main" xmlns:r="http://schemas.openxmlformats.org/officeDocument/2006/relationships" xmlns:p="http://schemas.openxmlformats.org/presentationml/2006/main">
  <p:tag name="DVSHAPEID" val="ohyS5qGuxFlsyRp22CQJ1l"/>
</p:tagLst>
</file>

<file path=ppt/tags/tag366.xml><?xml version="1.0" encoding="utf-8"?>
<p:tagLst xmlns:a="http://schemas.openxmlformats.org/drawingml/2006/main" xmlns:r="http://schemas.openxmlformats.org/officeDocument/2006/relationships" xmlns:p="http://schemas.openxmlformats.org/presentationml/2006/main">
  <p:tag name="DVSHAPEID" val="thYPYjMRh2mbVX4Bh53gT4"/>
</p:tagLst>
</file>

<file path=ppt/tags/tag367.xml><?xml version="1.0" encoding="utf-8"?>
<p:tagLst xmlns:a="http://schemas.openxmlformats.org/drawingml/2006/main" xmlns:r="http://schemas.openxmlformats.org/officeDocument/2006/relationships" xmlns:p="http://schemas.openxmlformats.org/presentationml/2006/main">
  <p:tag name="DVSHAPEID" val="ekY040bs389cKPEzdZAwGd"/>
</p:tagLst>
</file>

<file path=ppt/tags/tag368.xml><?xml version="1.0" encoding="utf-8"?>
<p:tagLst xmlns:a="http://schemas.openxmlformats.org/drawingml/2006/main" xmlns:r="http://schemas.openxmlformats.org/officeDocument/2006/relationships" xmlns:p="http://schemas.openxmlformats.org/presentationml/2006/main">
  <p:tag name="DVSHAPEID" val="cdHe3sUZaTEGcvGRSzSw7L"/>
</p:tagLst>
</file>

<file path=ppt/tags/tag369.xml><?xml version="1.0" encoding="utf-8"?>
<p:tagLst xmlns:a="http://schemas.openxmlformats.org/drawingml/2006/main" xmlns:r="http://schemas.openxmlformats.org/officeDocument/2006/relationships" xmlns:p="http://schemas.openxmlformats.org/presentationml/2006/main">
  <p:tag name="DVSHAPEID" val="IidvjnxLo1lCqEJojuvu8g"/>
</p:tagLst>
</file>

<file path=ppt/tags/tag37.xml><?xml version="1.0" encoding="utf-8"?>
<p:tagLst xmlns:a="http://schemas.openxmlformats.org/drawingml/2006/main" xmlns:r="http://schemas.openxmlformats.org/officeDocument/2006/relationships" xmlns:p="http://schemas.openxmlformats.org/presentationml/2006/main">
  <p:tag name="DVSHAPEID" val="jj1ysEJ7kr1PC1AUJtryGC"/>
</p:tagLst>
</file>

<file path=ppt/tags/tag370.xml><?xml version="1.0" encoding="utf-8"?>
<p:tagLst xmlns:a="http://schemas.openxmlformats.org/drawingml/2006/main" xmlns:r="http://schemas.openxmlformats.org/officeDocument/2006/relationships" xmlns:p="http://schemas.openxmlformats.org/presentationml/2006/main">
  <p:tag name="DVSHAPEID" val="h8fue5WbAEo6FIkji3rZ65"/>
</p:tagLst>
</file>

<file path=ppt/tags/tag371.xml><?xml version="1.0" encoding="utf-8"?>
<p:tagLst xmlns:a="http://schemas.openxmlformats.org/drawingml/2006/main" xmlns:r="http://schemas.openxmlformats.org/officeDocument/2006/relationships" xmlns:p="http://schemas.openxmlformats.org/presentationml/2006/main">
  <p:tag name="DVSHAPEID" val="x4C9Tl61D96qTSUChlJjhK"/>
</p:tagLst>
</file>

<file path=ppt/tags/tag372.xml><?xml version="1.0" encoding="utf-8"?>
<p:tagLst xmlns:a="http://schemas.openxmlformats.org/drawingml/2006/main" xmlns:r="http://schemas.openxmlformats.org/officeDocument/2006/relationships" xmlns:p="http://schemas.openxmlformats.org/presentationml/2006/main">
  <p:tag name="DVSHAPEID" val="FbnVx3CaY3N3hgO1FTKAgR"/>
</p:tagLst>
</file>

<file path=ppt/tags/tag373.xml><?xml version="1.0" encoding="utf-8"?>
<p:tagLst xmlns:a="http://schemas.openxmlformats.org/drawingml/2006/main" xmlns:r="http://schemas.openxmlformats.org/officeDocument/2006/relationships" xmlns:p="http://schemas.openxmlformats.org/presentationml/2006/main">
  <p:tag name="DVSHAPEID" val="UHRrVkrckEXNoqMYN2ota2"/>
</p:tagLst>
</file>

<file path=ppt/tags/tag374.xml><?xml version="1.0" encoding="utf-8"?>
<p:tagLst xmlns:a="http://schemas.openxmlformats.org/drawingml/2006/main" xmlns:r="http://schemas.openxmlformats.org/officeDocument/2006/relationships" xmlns:p="http://schemas.openxmlformats.org/presentationml/2006/main">
  <p:tag name="DVSHAPEID" val="CQBDNfFQzGtNhF468iIMJ9"/>
</p:tagLst>
</file>

<file path=ppt/tags/tag375.xml><?xml version="1.0" encoding="utf-8"?>
<p:tagLst xmlns:a="http://schemas.openxmlformats.org/drawingml/2006/main" xmlns:r="http://schemas.openxmlformats.org/officeDocument/2006/relationships" xmlns:p="http://schemas.openxmlformats.org/presentationml/2006/main">
  <p:tag name="DVSHAPEID" val="5tRnfH5HcMGR40Phxbwt4g"/>
</p:tagLst>
</file>

<file path=ppt/tags/tag376.xml><?xml version="1.0" encoding="utf-8"?>
<p:tagLst xmlns:a="http://schemas.openxmlformats.org/drawingml/2006/main" xmlns:r="http://schemas.openxmlformats.org/officeDocument/2006/relationships" xmlns:p="http://schemas.openxmlformats.org/presentationml/2006/main">
  <p:tag name="DVSHAPEID" val="5ze1iwslLsQ3yk4kluNtFC"/>
</p:tagLst>
</file>

<file path=ppt/tags/tag377.xml><?xml version="1.0" encoding="utf-8"?>
<p:tagLst xmlns:a="http://schemas.openxmlformats.org/drawingml/2006/main" xmlns:r="http://schemas.openxmlformats.org/officeDocument/2006/relationships" xmlns:p="http://schemas.openxmlformats.org/presentationml/2006/main">
  <p:tag name="DVSHAPEID" val="nqPESXA4YaUs15gP9sPcqH"/>
</p:tagLst>
</file>

<file path=ppt/tags/tag378.xml><?xml version="1.0" encoding="utf-8"?>
<p:tagLst xmlns:a="http://schemas.openxmlformats.org/drawingml/2006/main" xmlns:r="http://schemas.openxmlformats.org/officeDocument/2006/relationships" xmlns:p="http://schemas.openxmlformats.org/presentationml/2006/main">
  <p:tag name="DVSHAPEID" val="MkFH4U4Akd02r7jgFPXQpQ"/>
</p:tagLst>
</file>

<file path=ppt/tags/tag379.xml><?xml version="1.0" encoding="utf-8"?>
<p:tagLst xmlns:a="http://schemas.openxmlformats.org/drawingml/2006/main" xmlns:r="http://schemas.openxmlformats.org/officeDocument/2006/relationships" xmlns:p="http://schemas.openxmlformats.org/presentationml/2006/main">
  <p:tag name="DVSHAPEID" val="YVSAiupvZ68Wx5OYzDJxOV"/>
</p:tagLst>
</file>

<file path=ppt/tags/tag38.xml><?xml version="1.0" encoding="utf-8"?>
<p:tagLst xmlns:a="http://schemas.openxmlformats.org/drawingml/2006/main" xmlns:r="http://schemas.openxmlformats.org/officeDocument/2006/relationships" xmlns:p="http://schemas.openxmlformats.org/presentationml/2006/main">
  <p:tag name="DVSHAPEID" val="fxmOLO8LfzTfCLdQdLpS16"/>
</p:tagLst>
</file>

<file path=ppt/tags/tag380.xml><?xml version="1.0" encoding="utf-8"?>
<p:tagLst xmlns:a="http://schemas.openxmlformats.org/drawingml/2006/main" xmlns:r="http://schemas.openxmlformats.org/officeDocument/2006/relationships" xmlns:p="http://schemas.openxmlformats.org/presentationml/2006/main">
  <p:tag name="DVSHAPEID" val="aHG3eN3YWCE3gJ7bmNrERp"/>
</p:tagLst>
</file>

<file path=ppt/tags/tag381.xml><?xml version="1.0" encoding="utf-8"?>
<p:tagLst xmlns:a="http://schemas.openxmlformats.org/drawingml/2006/main" xmlns:r="http://schemas.openxmlformats.org/officeDocument/2006/relationships" xmlns:p="http://schemas.openxmlformats.org/presentationml/2006/main">
  <p:tag name="DVSHAPEID" val="GyGtDW0zrqpLpsym2fsAsJ"/>
</p:tagLst>
</file>

<file path=ppt/tags/tag382.xml><?xml version="1.0" encoding="utf-8"?>
<p:tagLst xmlns:a="http://schemas.openxmlformats.org/drawingml/2006/main" xmlns:r="http://schemas.openxmlformats.org/officeDocument/2006/relationships" xmlns:p="http://schemas.openxmlformats.org/presentationml/2006/main">
  <p:tag name="DVSHAPEID" val="ZdlXvZe2NbzWkOIiaH8g3O"/>
</p:tagLst>
</file>

<file path=ppt/tags/tag383.xml><?xml version="1.0" encoding="utf-8"?>
<p:tagLst xmlns:a="http://schemas.openxmlformats.org/drawingml/2006/main" xmlns:r="http://schemas.openxmlformats.org/officeDocument/2006/relationships" xmlns:p="http://schemas.openxmlformats.org/presentationml/2006/main">
  <p:tag name="DVSHAPEID" val="jA96TGU6KnjtK8Lp0YKStH"/>
</p:tagLst>
</file>

<file path=ppt/tags/tag384.xml><?xml version="1.0" encoding="utf-8"?>
<p:tagLst xmlns:a="http://schemas.openxmlformats.org/drawingml/2006/main" xmlns:r="http://schemas.openxmlformats.org/officeDocument/2006/relationships" xmlns:p="http://schemas.openxmlformats.org/presentationml/2006/main">
  <p:tag name="DVSHAPEID" val="7pB3gQKxgf4P9he9NoM61i"/>
</p:tagLst>
</file>

<file path=ppt/tags/tag385.xml><?xml version="1.0" encoding="utf-8"?>
<p:tagLst xmlns:a="http://schemas.openxmlformats.org/drawingml/2006/main" xmlns:r="http://schemas.openxmlformats.org/officeDocument/2006/relationships" xmlns:p="http://schemas.openxmlformats.org/presentationml/2006/main">
  <p:tag name="DVSHAPEID" val="yAgHw7axJcMCtJuQq4lc74"/>
</p:tagLst>
</file>

<file path=ppt/tags/tag386.xml><?xml version="1.0" encoding="utf-8"?>
<p:tagLst xmlns:a="http://schemas.openxmlformats.org/drawingml/2006/main" xmlns:r="http://schemas.openxmlformats.org/officeDocument/2006/relationships" xmlns:p="http://schemas.openxmlformats.org/presentationml/2006/main">
  <p:tag name="DVSHAPEID" val="pVYuaQal5nFOR0MyjCnIvR"/>
</p:tagLst>
</file>

<file path=ppt/tags/tag387.xml><?xml version="1.0" encoding="utf-8"?>
<p:tagLst xmlns:a="http://schemas.openxmlformats.org/drawingml/2006/main" xmlns:r="http://schemas.openxmlformats.org/officeDocument/2006/relationships" xmlns:p="http://schemas.openxmlformats.org/presentationml/2006/main">
  <p:tag name="DVSHAPEID" val="0nBfuQv1qud7MeyuX7caX1"/>
</p:tagLst>
</file>

<file path=ppt/tags/tag388.xml><?xml version="1.0" encoding="utf-8"?>
<p:tagLst xmlns:a="http://schemas.openxmlformats.org/drawingml/2006/main" xmlns:r="http://schemas.openxmlformats.org/officeDocument/2006/relationships" xmlns:p="http://schemas.openxmlformats.org/presentationml/2006/main">
  <p:tag name="DVSHAPEID" val="QryPLQxGguFYYjHCK4lWXx"/>
</p:tagLst>
</file>

<file path=ppt/tags/tag389.xml><?xml version="1.0" encoding="utf-8"?>
<p:tagLst xmlns:a="http://schemas.openxmlformats.org/drawingml/2006/main" xmlns:r="http://schemas.openxmlformats.org/officeDocument/2006/relationships" xmlns:p="http://schemas.openxmlformats.org/presentationml/2006/main">
  <p:tag name="DVSHAPEID" val="MAS6lqRMo5niEd93LCBGas"/>
</p:tagLst>
</file>

<file path=ppt/tags/tag39.xml><?xml version="1.0" encoding="utf-8"?>
<p:tagLst xmlns:a="http://schemas.openxmlformats.org/drawingml/2006/main" xmlns:r="http://schemas.openxmlformats.org/officeDocument/2006/relationships" xmlns:p="http://schemas.openxmlformats.org/presentationml/2006/main">
  <p:tag name="DVSHAPEID" val="MSMDBNqaA34H4tcDTUYybr"/>
</p:tagLst>
</file>

<file path=ppt/tags/tag390.xml><?xml version="1.0" encoding="utf-8"?>
<p:tagLst xmlns:a="http://schemas.openxmlformats.org/drawingml/2006/main" xmlns:r="http://schemas.openxmlformats.org/officeDocument/2006/relationships" xmlns:p="http://schemas.openxmlformats.org/presentationml/2006/main">
  <p:tag name="DVSHAPEID" val="F8s67B3keIFkBWdL8nnT5g"/>
</p:tagLst>
</file>

<file path=ppt/tags/tag391.xml><?xml version="1.0" encoding="utf-8"?>
<p:tagLst xmlns:a="http://schemas.openxmlformats.org/drawingml/2006/main" xmlns:r="http://schemas.openxmlformats.org/officeDocument/2006/relationships" xmlns:p="http://schemas.openxmlformats.org/presentationml/2006/main">
  <p:tag name="DVSHAPEID" val="hduSLNvmaUPoYLq4mghgL2"/>
</p:tagLst>
</file>

<file path=ppt/tags/tag392.xml><?xml version="1.0" encoding="utf-8"?>
<p:tagLst xmlns:a="http://schemas.openxmlformats.org/drawingml/2006/main" xmlns:r="http://schemas.openxmlformats.org/officeDocument/2006/relationships" xmlns:p="http://schemas.openxmlformats.org/presentationml/2006/main">
  <p:tag name="DVSHAPEID" val="dSLlLirbnBDfxWbh9ylBso"/>
</p:tagLst>
</file>

<file path=ppt/tags/tag393.xml><?xml version="1.0" encoding="utf-8"?>
<p:tagLst xmlns:a="http://schemas.openxmlformats.org/drawingml/2006/main" xmlns:r="http://schemas.openxmlformats.org/officeDocument/2006/relationships" xmlns:p="http://schemas.openxmlformats.org/presentationml/2006/main">
  <p:tag name="DVSHAPEID" val="7aVCbL5UfRgPTy0ONrWkNs"/>
</p:tagLst>
</file>

<file path=ppt/tags/tag394.xml><?xml version="1.0" encoding="utf-8"?>
<p:tagLst xmlns:a="http://schemas.openxmlformats.org/drawingml/2006/main" xmlns:r="http://schemas.openxmlformats.org/officeDocument/2006/relationships" xmlns:p="http://schemas.openxmlformats.org/presentationml/2006/main">
  <p:tag name="DVSHAPEID" val="2xNvEXYILObualJ1Wjno7p"/>
</p:tagLst>
</file>

<file path=ppt/tags/tag395.xml><?xml version="1.0" encoding="utf-8"?>
<p:tagLst xmlns:a="http://schemas.openxmlformats.org/drawingml/2006/main" xmlns:r="http://schemas.openxmlformats.org/officeDocument/2006/relationships" xmlns:p="http://schemas.openxmlformats.org/presentationml/2006/main">
  <p:tag name="DVSHAPEID" val="WFRt3RKIPoyySrGFcdmmBQ"/>
</p:tagLst>
</file>

<file path=ppt/tags/tag396.xml><?xml version="1.0" encoding="utf-8"?>
<p:tagLst xmlns:a="http://schemas.openxmlformats.org/drawingml/2006/main" xmlns:r="http://schemas.openxmlformats.org/officeDocument/2006/relationships" xmlns:p="http://schemas.openxmlformats.org/presentationml/2006/main">
  <p:tag name="DVSHAPEID" val="CnPrPhG3l7JCA8DbT7X3ZN"/>
</p:tagLst>
</file>

<file path=ppt/tags/tag397.xml><?xml version="1.0" encoding="utf-8"?>
<p:tagLst xmlns:a="http://schemas.openxmlformats.org/drawingml/2006/main" xmlns:r="http://schemas.openxmlformats.org/officeDocument/2006/relationships" xmlns:p="http://schemas.openxmlformats.org/presentationml/2006/main">
  <p:tag name="DVSHAPEID" val="VCsikh7a1KO62uEC1s2L2q"/>
</p:tagLst>
</file>

<file path=ppt/tags/tag398.xml><?xml version="1.0" encoding="utf-8"?>
<p:tagLst xmlns:a="http://schemas.openxmlformats.org/drawingml/2006/main" xmlns:r="http://schemas.openxmlformats.org/officeDocument/2006/relationships" xmlns:p="http://schemas.openxmlformats.org/presentationml/2006/main">
  <p:tag name="DVSHAPEID" val="ps8XVHBR4cDbYT2OHuFt8Z"/>
</p:tagLst>
</file>

<file path=ppt/tags/tag399.xml><?xml version="1.0" encoding="utf-8"?>
<p:tagLst xmlns:a="http://schemas.openxmlformats.org/drawingml/2006/main" xmlns:r="http://schemas.openxmlformats.org/officeDocument/2006/relationships" xmlns:p="http://schemas.openxmlformats.org/presentationml/2006/main">
  <p:tag name="DVSHAPEID" val="OgRy11jfoyRPrdYxWoVb6Y"/>
</p:tagLst>
</file>

<file path=ppt/tags/tag4.xml><?xml version="1.0" encoding="utf-8"?>
<p:tagLst xmlns:a="http://schemas.openxmlformats.org/drawingml/2006/main" xmlns:r="http://schemas.openxmlformats.org/officeDocument/2006/relationships" xmlns:p="http://schemas.openxmlformats.org/presentationml/2006/main">
  <p:tag name="DVSHAPEID" val="S7hKVhtgmlvDLHu34pY7af"/>
</p:tagLst>
</file>

<file path=ppt/tags/tag40.xml><?xml version="1.0" encoding="utf-8"?>
<p:tagLst xmlns:a="http://schemas.openxmlformats.org/drawingml/2006/main" xmlns:r="http://schemas.openxmlformats.org/officeDocument/2006/relationships" xmlns:p="http://schemas.openxmlformats.org/presentationml/2006/main">
  <p:tag name="DVSHAPEID" val="VnpPGTfF8OA8Lu27dkl5ZP"/>
</p:tagLst>
</file>

<file path=ppt/tags/tag400.xml><?xml version="1.0" encoding="utf-8"?>
<p:tagLst xmlns:a="http://schemas.openxmlformats.org/drawingml/2006/main" xmlns:r="http://schemas.openxmlformats.org/officeDocument/2006/relationships" xmlns:p="http://schemas.openxmlformats.org/presentationml/2006/main">
  <p:tag name="DVSHAPEID" val="Ot69wg5v0dKvOcrMf6QMlf"/>
</p:tagLst>
</file>

<file path=ppt/tags/tag401.xml><?xml version="1.0" encoding="utf-8"?>
<p:tagLst xmlns:a="http://schemas.openxmlformats.org/drawingml/2006/main" xmlns:r="http://schemas.openxmlformats.org/officeDocument/2006/relationships" xmlns:p="http://schemas.openxmlformats.org/presentationml/2006/main">
  <p:tag name="DVSHAPEID" val="fc2qEuvDQRjPsnrRu29TyD"/>
</p:tagLst>
</file>

<file path=ppt/tags/tag402.xml><?xml version="1.0" encoding="utf-8"?>
<p:tagLst xmlns:a="http://schemas.openxmlformats.org/drawingml/2006/main" xmlns:r="http://schemas.openxmlformats.org/officeDocument/2006/relationships" xmlns:p="http://schemas.openxmlformats.org/presentationml/2006/main">
  <p:tag name="DVSHAPEID" val="5VoM6a8PkkCyeU75CBZmnS"/>
</p:tagLst>
</file>

<file path=ppt/tags/tag403.xml><?xml version="1.0" encoding="utf-8"?>
<p:tagLst xmlns:a="http://schemas.openxmlformats.org/drawingml/2006/main" xmlns:r="http://schemas.openxmlformats.org/officeDocument/2006/relationships" xmlns:p="http://schemas.openxmlformats.org/presentationml/2006/main">
  <p:tag name="DVSHAPEID" val="cYK3knCODsHB762Snlu0wZ"/>
</p:tagLst>
</file>

<file path=ppt/tags/tag404.xml><?xml version="1.0" encoding="utf-8"?>
<p:tagLst xmlns:a="http://schemas.openxmlformats.org/drawingml/2006/main" xmlns:r="http://schemas.openxmlformats.org/officeDocument/2006/relationships" xmlns:p="http://schemas.openxmlformats.org/presentationml/2006/main">
  <p:tag name="DVSHAPEID" val="cT8xKopxUbgcJq12PLcwHa"/>
</p:tagLst>
</file>

<file path=ppt/tags/tag405.xml><?xml version="1.0" encoding="utf-8"?>
<p:tagLst xmlns:a="http://schemas.openxmlformats.org/drawingml/2006/main" xmlns:r="http://schemas.openxmlformats.org/officeDocument/2006/relationships" xmlns:p="http://schemas.openxmlformats.org/presentationml/2006/main">
  <p:tag name="DVSHAPEID" val="RDN03KdDRmlcLQVMCeo5xw"/>
</p:tagLst>
</file>

<file path=ppt/tags/tag406.xml><?xml version="1.0" encoding="utf-8"?>
<p:tagLst xmlns:a="http://schemas.openxmlformats.org/drawingml/2006/main" xmlns:r="http://schemas.openxmlformats.org/officeDocument/2006/relationships" xmlns:p="http://schemas.openxmlformats.org/presentationml/2006/main">
  <p:tag name="DVSHAPEID" val="kUnBQlvJO0h22vKKkFjgjU"/>
</p:tagLst>
</file>

<file path=ppt/tags/tag407.xml><?xml version="1.0" encoding="utf-8"?>
<p:tagLst xmlns:a="http://schemas.openxmlformats.org/drawingml/2006/main" xmlns:r="http://schemas.openxmlformats.org/officeDocument/2006/relationships" xmlns:p="http://schemas.openxmlformats.org/presentationml/2006/main">
  <p:tag name="DVSHAPEID" val="QwEb728Y8BDkiSDsUS87yl"/>
</p:tagLst>
</file>

<file path=ppt/tags/tag408.xml><?xml version="1.0" encoding="utf-8"?>
<p:tagLst xmlns:a="http://schemas.openxmlformats.org/drawingml/2006/main" xmlns:r="http://schemas.openxmlformats.org/officeDocument/2006/relationships" xmlns:p="http://schemas.openxmlformats.org/presentationml/2006/main">
  <p:tag name="DVSHAPEID" val="UJOp2SUJMhcq4QWEetBPRG"/>
</p:tagLst>
</file>

<file path=ppt/tags/tag409.xml><?xml version="1.0" encoding="utf-8"?>
<p:tagLst xmlns:a="http://schemas.openxmlformats.org/drawingml/2006/main" xmlns:r="http://schemas.openxmlformats.org/officeDocument/2006/relationships" xmlns:p="http://schemas.openxmlformats.org/presentationml/2006/main">
  <p:tag name="DVSHAPEID" val="pHcS7RKr8bluBVmH0f4pPl"/>
</p:tagLst>
</file>

<file path=ppt/tags/tag41.xml><?xml version="1.0" encoding="utf-8"?>
<p:tagLst xmlns:a="http://schemas.openxmlformats.org/drawingml/2006/main" xmlns:r="http://schemas.openxmlformats.org/officeDocument/2006/relationships" xmlns:p="http://schemas.openxmlformats.org/presentationml/2006/main">
  <p:tag name="DVSHAPEID" val="bUHJDASvTtVkWpdM7xVVUf"/>
</p:tagLst>
</file>

<file path=ppt/tags/tag410.xml><?xml version="1.0" encoding="utf-8"?>
<p:tagLst xmlns:a="http://schemas.openxmlformats.org/drawingml/2006/main" xmlns:r="http://schemas.openxmlformats.org/officeDocument/2006/relationships" xmlns:p="http://schemas.openxmlformats.org/presentationml/2006/main">
  <p:tag name="DVSHAPEID" val="8RONvfDFwIuek7d9K2Yk80"/>
</p:tagLst>
</file>

<file path=ppt/tags/tag411.xml><?xml version="1.0" encoding="utf-8"?>
<p:tagLst xmlns:a="http://schemas.openxmlformats.org/drawingml/2006/main" xmlns:r="http://schemas.openxmlformats.org/officeDocument/2006/relationships" xmlns:p="http://schemas.openxmlformats.org/presentationml/2006/main">
  <p:tag name="DVSECTIONID" val="2RzW4HqAq5UWiPSNtML2YX"/>
</p:tagLst>
</file>

<file path=ppt/tags/tag412.xml><?xml version="1.0" encoding="utf-8"?>
<p:tagLst xmlns:a="http://schemas.openxmlformats.org/drawingml/2006/main" xmlns:r="http://schemas.openxmlformats.org/officeDocument/2006/relationships" xmlns:p="http://schemas.openxmlformats.org/presentationml/2006/main">
  <p:tag name="DVSHAPEID" val="5NrGCEma5Ww4FsK30hSueR"/>
</p:tagLst>
</file>

<file path=ppt/tags/tag413.xml><?xml version="1.0" encoding="utf-8"?>
<p:tagLst xmlns:a="http://schemas.openxmlformats.org/drawingml/2006/main" xmlns:r="http://schemas.openxmlformats.org/officeDocument/2006/relationships" xmlns:p="http://schemas.openxmlformats.org/presentationml/2006/main">
  <p:tag name="DVSHAPEID" val="vAAGS1ZKeBtr1oy1w3yHXu"/>
</p:tagLst>
</file>

<file path=ppt/tags/tag414.xml><?xml version="1.0" encoding="utf-8"?>
<p:tagLst xmlns:a="http://schemas.openxmlformats.org/drawingml/2006/main" xmlns:r="http://schemas.openxmlformats.org/officeDocument/2006/relationships" xmlns:p="http://schemas.openxmlformats.org/presentationml/2006/main">
  <p:tag name="DVSECTIONID" val="GvV9hmUGkI0Fvk0OcdwBn4"/>
</p:tagLst>
</file>

<file path=ppt/tags/tag415.xml><?xml version="1.0" encoding="utf-8"?>
<p:tagLst xmlns:a="http://schemas.openxmlformats.org/drawingml/2006/main" xmlns:r="http://schemas.openxmlformats.org/officeDocument/2006/relationships" xmlns:p="http://schemas.openxmlformats.org/presentationml/2006/main">
  <p:tag name="DVSHAPEID" val="tHtPLUDtnTwWU7spA0INRC"/>
</p:tagLst>
</file>

<file path=ppt/tags/tag416.xml><?xml version="1.0" encoding="utf-8"?>
<p:tagLst xmlns:a="http://schemas.openxmlformats.org/drawingml/2006/main" xmlns:r="http://schemas.openxmlformats.org/officeDocument/2006/relationships" xmlns:p="http://schemas.openxmlformats.org/presentationml/2006/main">
  <p:tag name="DVSHAPEID" val="aqEIS0hJmkkB1dGrB02Ql7"/>
</p:tagLst>
</file>

<file path=ppt/tags/tag417.xml><?xml version="1.0" encoding="utf-8"?>
<p:tagLst xmlns:a="http://schemas.openxmlformats.org/drawingml/2006/main" xmlns:r="http://schemas.openxmlformats.org/officeDocument/2006/relationships" xmlns:p="http://schemas.openxmlformats.org/presentationml/2006/main">
  <p:tag name="DVSHAPEID" val="8zpSlMDwSAdRx2a31DcDxb"/>
</p:tagLst>
</file>

<file path=ppt/tags/tag418.xml><?xml version="1.0" encoding="utf-8"?>
<p:tagLst xmlns:a="http://schemas.openxmlformats.org/drawingml/2006/main" xmlns:r="http://schemas.openxmlformats.org/officeDocument/2006/relationships" xmlns:p="http://schemas.openxmlformats.org/presentationml/2006/main">
  <p:tag name="DVSHAPEID" val="Bj5eI8pHK0h3h5i0Eu6QrK"/>
</p:tagLst>
</file>

<file path=ppt/tags/tag419.xml><?xml version="1.0" encoding="utf-8"?>
<p:tagLst xmlns:a="http://schemas.openxmlformats.org/drawingml/2006/main" xmlns:r="http://schemas.openxmlformats.org/officeDocument/2006/relationships" xmlns:p="http://schemas.openxmlformats.org/presentationml/2006/main">
  <p:tag name="DVSHAPEID" val="o9FDhyZoEHzWX6M74v6aQc"/>
</p:tagLst>
</file>

<file path=ppt/tags/tag42.xml><?xml version="1.0" encoding="utf-8"?>
<p:tagLst xmlns:a="http://schemas.openxmlformats.org/drawingml/2006/main" xmlns:r="http://schemas.openxmlformats.org/officeDocument/2006/relationships" xmlns:p="http://schemas.openxmlformats.org/presentationml/2006/main">
  <p:tag name="DVSHAPEID" val="6VIHBLGDd5s5bu7WfFMDU7"/>
</p:tagLst>
</file>

<file path=ppt/tags/tag420.xml><?xml version="1.0" encoding="utf-8"?>
<p:tagLst xmlns:a="http://schemas.openxmlformats.org/drawingml/2006/main" xmlns:r="http://schemas.openxmlformats.org/officeDocument/2006/relationships" xmlns:p="http://schemas.openxmlformats.org/presentationml/2006/main">
  <p:tag name="DVSHAPEID" val="zuL5K1ZHxHKRVVz5RRIlmA"/>
</p:tagLst>
</file>

<file path=ppt/tags/tag421.xml><?xml version="1.0" encoding="utf-8"?>
<p:tagLst xmlns:a="http://schemas.openxmlformats.org/drawingml/2006/main" xmlns:r="http://schemas.openxmlformats.org/officeDocument/2006/relationships" xmlns:p="http://schemas.openxmlformats.org/presentationml/2006/main">
  <p:tag name="DVSHAPEID" val="tk7cdxqBJhTcAbRbNYpW9S"/>
</p:tagLst>
</file>

<file path=ppt/tags/tag422.xml><?xml version="1.0" encoding="utf-8"?>
<p:tagLst xmlns:a="http://schemas.openxmlformats.org/drawingml/2006/main" xmlns:r="http://schemas.openxmlformats.org/officeDocument/2006/relationships" xmlns:p="http://schemas.openxmlformats.org/presentationml/2006/main">
  <p:tag name="DVSHAPEID" val="c6bQyYEfsuQZ0qXyNshWXs"/>
</p:tagLst>
</file>

<file path=ppt/tags/tag423.xml><?xml version="1.0" encoding="utf-8"?>
<p:tagLst xmlns:a="http://schemas.openxmlformats.org/drawingml/2006/main" xmlns:r="http://schemas.openxmlformats.org/officeDocument/2006/relationships" xmlns:p="http://schemas.openxmlformats.org/presentationml/2006/main">
  <p:tag name="DVSHAPEID" val="eH1feJ8QFefwTD2ulqfk5L"/>
</p:tagLst>
</file>

<file path=ppt/tags/tag424.xml><?xml version="1.0" encoding="utf-8"?>
<p:tagLst xmlns:a="http://schemas.openxmlformats.org/drawingml/2006/main" xmlns:r="http://schemas.openxmlformats.org/officeDocument/2006/relationships" xmlns:p="http://schemas.openxmlformats.org/presentationml/2006/main">
  <p:tag name="DVSHAPEID" val="ZMmQ4nmZGBctjwEqfE3dEY"/>
</p:tagLst>
</file>

<file path=ppt/tags/tag425.xml><?xml version="1.0" encoding="utf-8"?>
<p:tagLst xmlns:a="http://schemas.openxmlformats.org/drawingml/2006/main" xmlns:r="http://schemas.openxmlformats.org/officeDocument/2006/relationships" xmlns:p="http://schemas.openxmlformats.org/presentationml/2006/main">
  <p:tag name="DVSHAPEID" val="nuANttMrAgDpd1roTnHEfJ"/>
</p:tagLst>
</file>

<file path=ppt/tags/tag426.xml><?xml version="1.0" encoding="utf-8"?>
<p:tagLst xmlns:a="http://schemas.openxmlformats.org/drawingml/2006/main" xmlns:r="http://schemas.openxmlformats.org/officeDocument/2006/relationships" xmlns:p="http://schemas.openxmlformats.org/presentationml/2006/main">
  <p:tag name="DVSHAPEID" val="Tup03WwRCqvDuNqDpp4AA1"/>
</p:tagLst>
</file>

<file path=ppt/tags/tag427.xml><?xml version="1.0" encoding="utf-8"?>
<p:tagLst xmlns:a="http://schemas.openxmlformats.org/drawingml/2006/main" xmlns:r="http://schemas.openxmlformats.org/officeDocument/2006/relationships" xmlns:p="http://schemas.openxmlformats.org/presentationml/2006/main">
  <p:tag name="DVSHAPEID" val="mAareeaXFdUJ9svaKYbIyq"/>
</p:tagLst>
</file>

<file path=ppt/tags/tag428.xml><?xml version="1.0" encoding="utf-8"?>
<p:tagLst xmlns:a="http://schemas.openxmlformats.org/drawingml/2006/main" xmlns:r="http://schemas.openxmlformats.org/officeDocument/2006/relationships" xmlns:p="http://schemas.openxmlformats.org/presentationml/2006/main">
  <p:tag name="DVSHAPEID" val="ypiWxrtQYtEynKdMqOyYKd"/>
</p:tagLst>
</file>

<file path=ppt/tags/tag429.xml><?xml version="1.0" encoding="utf-8"?>
<p:tagLst xmlns:a="http://schemas.openxmlformats.org/drawingml/2006/main" xmlns:r="http://schemas.openxmlformats.org/officeDocument/2006/relationships" xmlns:p="http://schemas.openxmlformats.org/presentationml/2006/main">
  <p:tag name="DVSHAPEID" val="GoRzROGYi5QV2K8iHJuOeq"/>
</p:tagLst>
</file>

<file path=ppt/tags/tag43.xml><?xml version="1.0" encoding="utf-8"?>
<p:tagLst xmlns:a="http://schemas.openxmlformats.org/drawingml/2006/main" xmlns:r="http://schemas.openxmlformats.org/officeDocument/2006/relationships" xmlns:p="http://schemas.openxmlformats.org/presentationml/2006/main">
  <p:tag name="DVSHAPEID" val="cqyCTrdNa4VVOL1VY6OffP"/>
</p:tagLst>
</file>

<file path=ppt/tags/tag430.xml><?xml version="1.0" encoding="utf-8"?>
<p:tagLst xmlns:a="http://schemas.openxmlformats.org/drawingml/2006/main" xmlns:r="http://schemas.openxmlformats.org/officeDocument/2006/relationships" xmlns:p="http://schemas.openxmlformats.org/presentationml/2006/main">
  <p:tag name="DVSHAPEID" val="5B5KXYymazGlJT4YAE90by"/>
</p:tagLst>
</file>

<file path=ppt/tags/tag431.xml><?xml version="1.0" encoding="utf-8"?>
<p:tagLst xmlns:a="http://schemas.openxmlformats.org/drawingml/2006/main" xmlns:r="http://schemas.openxmlformats.org/officeDocument/2006/relationships" xmlns:p="http://schemas.openxmlformats.org/presentationml/2006/main">
  <p:tag name="DVSHAPEID" val="HrIsD87PuVYfjgu6RIpVVh"/>
</p:tagLst>
</file>

<file path=ppt/tags/tag432.xml><?xml version="1.0" encoding="utf-8"?>
<p:tagLst xmlns:a="http://schemas.openxmlformats.org/drawingml/2006/main" xmlns:r="http://schemas.openxmlformats.org/officeDocument/2006/relationships" xmlns:p="http://schemas.openxmlformats.org/presentationml/2006/main">
  <p:tag name="DVSHAPEID" val="OOTihjBeMTAvRTVqBVsIHE"/>
</p:tagLst>
</file>

<file path=ppt/tags/tag433.xml><?xml version="1.0" encoding="utf-8"?>
<p:tagLst xmlns:a="http://schemas.openxmlformats.org/drawingml/2006/main" xmlns:r="http://schemas.openxmlformats.org/officeDocument/2006/relationships" xmlns:p="http://schemas.openxmlformats.org/presentationml/2006/main">
  <p:tag name="DVSHAPEID" val="whSiXZ4Uno6ZcNRrSTOPB2"/>
</p:tagLst>
</file>

<file path=ppt/tags/tag434.xml><?xml version="1.0" encoding="utf-8"?>
<p:tagLst xmlns:a="http://schemas.openxmlformats.org/drawingml/2006/main" xmlns:r="http://schemas.openxmlformats.org/officeDocument/2006/relationships" xmlns:p="http://schemas.openxmlformats.org/presentationml/2006/main">
  <p:tag name="DVSHAPEID" val="UCH2x0hD2dU9iCpZlB9Swc"/>
</p:tagLst>
</file>

<file path=ppt/tags/tag435.xml><?xml version="1.0" encoding="utf-8"?>
<p:tagLst xmlns:a="http://schemas.openxmlformats.org/drawingml/2006/main" xmlns:r="http://schemas.openxmlformats.org/officeDocument/2006/relationships" xmlns:p="http://schemas.openxmlformats.org/presentationml/2006/main">
  <p:tag name="DVSHAPEID" val="pRH7y93yTS3ungAVs4CJmT"/>
</p:tagLst>
</file>

<file path=ppt/tags/tag436.xml><?xml version="1.0" encoding="utf-8"?>
<p:tagLst xmlns:a="http://schemas.openxmlformats.org/drawingml/2006/main" xmlns:r="http://schemas.openxmlformats.org/officeDocument/2006/relationships" xmlns:p="http://schemas.openxmlformats.org/presentationml/2006/main">
  <p:tag name="DVSHAPEID" val="42vf2TxdFIwHdQkpr7Atj2"/>
</p:tagLst>
</file>

<file path=ppt/tags/tag437.xml><?xml version="1.0" encoding="utf-8"?>
<p:tagLst xmlns:a="http://schemas.openxmlformats.org/drawingml/2006/main" xmlns:r="http://schemas.openxmlformats.org/officeDocument/2006/relationships" xmlns:p="http://schemas.openxmlformats.org/presentationml/2006/main">
  <p:tag name="DVSHAPEID" val="6Ne9op85gMQwMEBj7a0Gcl"/>
</p:tagLst>
</file>

<file path=ppt/tags/tag438.xml><?xml version="1.0" encoding="utf-8"?>
<p:tagLst xmlns:a="http://schemas.openxmlformats.org/drawingml/2006/main" xmlns:r="http://schemas.openxmlformats.org/officeDocument/2006/relationships" xmlns:p="http://schemas.openxmlformats.org/presentationml/2006/main">
  <p:tag name="DVSHAPEID" val="I1EM8wprgLYV7rTlbSQwP3"/>
</p:tagLst>
</file>

<file path=ppt/tags/tag439.xml><?xml version="1.0" encoding="utf-8"?>
<p:tagLst xmlns:a="http://schemas.openxmlformats.org/drawingml/2006/main" xmlns:r="http://schemas.openxmlformats.org/officeDocument/2006/relationships" xmlns:p="http://schemas.openxmlformats.org/presentationml/2006/main">
  <p:tag name="DVSECTIONID" val="ytUxbl5E7M3sM1RTsvNWS2"/>
</p:tagLst>
</file>

<file path=ppt/tags/tag44.xml><?xml version="1.0" encoding="utf-8"?>
<p:tagLst xmlns:a="http://schemas.openxmlformats.org/drawingml/2006/main" xmlns:r="http://schemas.openxmlformats.org/officeDocument/2006/relationships" xmlns:p="http://schemas.openxmlformats.org/presentationml/2006/main">
  <p:tag name="DVSHAPEID" val="SQdJEahg8hlZIh9YRfqpVo"/>
</p:tagLst>
</file>

<file path=ppt/tags/tag440.xml><?xml version="1.0" encoding="utf-8"?>
<p:tagLst xmlns:a="http://schemas.openxmlformats.org/drawingml/2006/main" xmlns:r="http://schemas.openxmlformats.org/officeDocument/2006/relationships" xmlns:p="http://schemas.openxmlformats.org/presentationml/2006/main">
  <p:tag name="DVSHAPEID" val="YF3KB2Du9Sz1WI1Su84ArJ"/>
</p:tagLst>
</file>

<file path=ppt/tags/tag441.xml><?xml version="1.0" encoding="utf-8"?>
<p:tagLst xmlns:a="http://schemas.openxmlformats.org/drawingml/2006/main" xmlns:r="http://schemas.openxmlformats.org/officeDocument/2006/relationships" xmlns:p="http://schemas.openxmlformats.org/presentationml/2006/main">
  <p:tag name="DVSHAPEID" val="RG3GO8ZqsDQKPz6DO6sLCX"/>
</p:tagLst>
</file>

<file path=ppt/tags/tag442.xml><?xml version="1.0" encoding="utf-8"?>
<p:tagLst xmlns:a="http://schemas.openxmlformats.org/drawingml/2006/main" xmlns:r="http://schemas.openxmlformats.org/officeDocument/2006/relationships" xmlns:p="http://schemas.openxmlformats.org/presentationml/2006/main">
  <p:tag name="DVSHAPEID" val="XKITifFSCBTeNmGUeuuJpV"/>
</p:tagLst>
</file>

<file path=ppt/tags/tag443.xml><?xml version="1.0" encoding="utf-8"?>
<p:tagLst xmlns:a="http://schemas.openxmlformats.org/drawingml/2006/main" xmlns:r="http://schemas.openxmlformats.org/officeDocument/2006/relationships" xmlns:p="http://schemas.openxmlformats.org/presentationml/2006/main">
  <p:tag name="DVSHAPEID" val="bbSrMQjX7G7UJiXUQKKA1e"/>
</p:tagLst>
</file>

<file path=ppt/tags/tag444.xml><?xml version="1.0" encoding="utf-8"?>
<p:tagLst xmlns:a="http://schemas.openxmlformats.org/drawingml/2006/main" xmlns:r="http://schemas.openxmlformats.org/officeDocument/2006/relationships" xmlns:p="http://schemas.openxmlformats.org/presentationml/2006/main">
  <p:tag name="DVSHAPEID" val="QBLJXTSXgSx1zw1QsOyEud"/>
</p:tagLst>
</file>

<file path=ppt/tags/tag445.xml><?xml version="1.0" encoding="utf-8"?>
<p:tagLst xmlns:a="http://schemas.openxmlformats.org/drawingml/2006/main" xmlns:r="http://schemas.openxmlformats.org/officeDocument/2006/relationships" xmlns:p="http://schemas.openxmlformats.org/presentationml/2006/main">
  <p:tag name="DVSHAPEID" val="uH30TUdE2Pyi7ig5KiCdzw"/>
</p:tagLst>
</file>

<file path=ppt/tags/tag446.xml><?xml version="1.0" encoding="utf-8"?>
<p:tagLst xmlns:a="http://schemas.openxmlformats.org/drawingml/2006/main" xmlns:r="http://schemas.openxmlformats.org/officeDocument/2006/relationships" xmlns:p="http://schemas.openxmlformats.org/presentationml/2006/main">
  <p:tag name="DVSECTIONID" val="nGH4rxTTQQkrFJsu9ks8jb"/>
</p:tagLst>
</file>

<file path=ppt/tags/tag447.xml><?xml version="1.0" encoding="utf-8"?>
<p:tagLst xmlns:a="http://schemas.openxmlformats.org/drawingml/2006/main" xmlns:r="http://schemas.openxmlformats.org/officeDocument/2006/relationships" xmlns:p="http://schemas.openxmlformats.org/presentationml/2006/main">
  <p:tag name="DVSHAPEID" val="Zor3v1T9KinXycsVjamwSu"/>
</p:tagLst>
</file>

<file path=ppt/tags/tag448.xml><?xml version="1.0" encoding="utf-8"?>
<p:tagLst xmlns:a="http://schemas.openxmlformats.org/drawingml/2006/main" xmlns:r="http://schemas.openxmlformats.org/officeDocument/2006/relationships" xmlns:p="http://schemas.openxmlformats.org/presentationml/2006/main">
  <p:tag name="DVSHAPEID" val="Vulsz5uumt2USuTZTJA6Oy"/>
</p:tagLst>
</file>

<file path=ppt/tags/tag449.xml><?xml version="1.0" encoding="utf-8"?>
<p:tagLst xmlns:a="http://schemas.openxmlformats.org/drawingml/2006/main" xmlns:r="http://schemas.openxmlformats.org/officeDocument/2006/relationships" xmlns:p="http://schemas.openxmlformats.org/presentationml/2006/main">
  <p:tag name="DVSECTIONID" val="wTiyfhNy1SIKR7tJq3mcNu"/>
</p:tagLst>
</file>

<file path=ppt/tags/tag45.xml><?xml version="1.0" encoding="utf-8"?>
<p:tagLst xmlns:a="http://schemas.openxmlformats.org/drawingml/2006/main" xmlns:r="http://schemas.openxmlformats.org/officeDocument/2006/relationships" xmlns:p="http://schemas.openxmlformats.org/presentationml/2006/main">
  <p:tag name="DVSHAPEID" val="agGlVjGGOERmxHoaM3wUVD"/>
</p:tagLst>
</file>

<file path=ppt/tags/tag450.xml><?xml version="1.0" encoding="utf-8"?>
<p:tagLst xmlns:a="http://schemas.openxmlformats.org/drawingml/2006/main" xmlns:r="http://schemas.openxmlformats.org/officeDocument/2006/relationships" xmlns:p="http://schemas.openxmlformats.org/presentationml/2006/main">
  <p:tag name="DVSHAPEID" val="QGCSQK9AGf61bhUs9h9zBX"/>
</p:tagLst>
</file>

<file path=ppt/tags/tag451.xml><?xml version="1.0" encoding="utf-8"?>
<p:tagLst xmlns:a="http://schemas.openxmlformats.org/drawingml/2006/main" xmlns:r="http://schemas.openxmlformats.org/officeDocument/2006/relationships" xmlns:p="http://schemas.openxmlformats.org/presentationml/2006/main">
  <p:tag name="DVSHAPEID" val="MV01P5RumhFEaYagFEiG5J"/>
</p:tagLst>
</file>

<file path=ppt/tags/tag452.xml><?xml version="1.0" encoding="utf-8"?>
<p:tagLst xmlns:a="http://schemas.openxmlformats.org/drawingml/2006/main" xmlns:r="http://schemas.openxmlformats.org/officeDocument/2006/relationships" xmlns:p="http://schemas.openxmlformats.org/presentationml/2006/main">
  <p:tag name="DVSECTIONID" val="9D1UDubriYaa9VNh6VxdmN"/>
</p:tagLst>
</file>

<file path=ppt/tags/tag453.xml><?xml version="1.0" encoding="utf-8"?>
<p:tagLst xmlns:a="http://schemas.openxmlformats.org/drawingml/2006/main" xmlns:r="http://schemas.openxmlformats.org/officeDocument/2006/relationships" xmlns:p="http://schemas.openxmlformats.org/presentationml/2006/main">
  <p:tag name="DVSHAPEID" val="P5nrn0PtI86XoXV42qk9l7"/>
</p:tagLst>
</file>

<file path=ppt/tags/tag454.xml><?xml version="1.0" encoding="utf-8"?>
<p:tagLst xmlns:a="http://schemas.openxmlformats.org/drawingml/2006/main" xmlns:r="http://schemas.openxmlformats.org/officeDocument/2006/relationships" xmlns:p="http://schemas.openxmlformats.org/presentationml/2006/main">
  <p:tag name="DVSHAPEID" val="Kx4wCNVVtJPowWzPthXXPu"/>
</p:tagLst>
</file>

<file path=ppt/tags/tag455.xml><?xml version="1.0" encoding="utf-8"?>
<p:tagLst xmlns:a="http://schemas.openxmlformats.org/drawingml/2006/main" xmlns:r="http://schemas.openxmlformats.org/officeDocument/2006/relationships" xmlns:p="http://schemas.openxmlformats.org/presentationml/2006/main">
  <p:tag name="DVSECTIONID" val="ksFTLY6XIcnbx42wUpIoym"/>
</p:tagLst>
</file>

<file path=ppt/tags/tag456.xml><?xml version="1.0" encoding="utf-8"?>
<p:tagLst xmlns:a="http://schemas.openxmlformats.org/drawingml/2006/main" xmlns:r="http://schemas.openxmlformats.org/officeDocument/2006/relationships" xmlns:p="http://schemas.openxmlformats.org/presentationml/2006/main">
  <p:tag name="DVSHAPEID" val="r5ex6CsNq3nf7BnMKl9fXe"/>
</p:tagLst>
</file>

<file path=ppt/tags/tag457.xml><?xml version="1.0" encoding="utf-8"?>
<p:tagLst xmlns:a="http://schemas.openxmlformats.org/drawingml/2006/main" xmlns:r="http://schemas.openxmlformats.org/officeDocument/2006/relationships" xmlns:p="http://schemas.openxmlformats.org/presentationml/2006/main">
  <p:tag name="DVSHAPEID" val="q4J0jj3YGj4KmwuUvhuCCM"/>
</p:tagLst>
</file>

<file path=ppt/tags/tag458.xml><?xml version="1.0" encoding="utf-8"?>
<p:tagLst xmlns:a="http://schemas.openxmlformats.org/drawingml/2006/main" xmlns:r="http://schemas.openxmlformats.org/officeDocument/2006/relationships" xmlns:p="http://schemas.openxmlformats.org/presentationml/2006/main">
  <p:tag name="DVSECTIONID" val="huzxGRexB6PljzfKIclkfY"/>
</p:tagLst>
</file>

<file path=ppt/tags/tag459.xml><?xml version="1.0" encoding="utf-8"?>
<p:tagLst xmlns:a="http://schemas.openxmlformats.org/drawingml/2006/main" xmlns:r="http://schemas.openxmlformats.org/officeDocument/2006/relationships" xmlns:p="http://schemas.openxmlformats.org/presentationml/2006/main">
  <p:tag name="DVSHAPEID" val="B0fWIOIA5fgDO5ZYIqSptr"/>
</p:tagLst>
</file>

<file path=ppt/tags/tag46.xml><?xml version="1.0" encoding="utf-8"?>
<p:tagLst xmlns:a="http://schemas.openxmlformats.org/drawingml/2006/main" xmlns:r="http://schemas.openxmlformats.org/officeDocument/2006/relationships" xmlns:p="http://schemas.openxmlformats.org/presentationml/2006/main">
  <p:tag name="DVSHAPEID" val="AO2KM0fyPQUuGX2ifXzssG"/>
</p:tagLst>
</file>

<file path=ppt/tags/tag460.xml><?xml version="1.0" encoding="utf-8"?>
<p:tagLst xmlns:a="http://schemas.openxmlformats.org/drawingml/2006/main" xmlns:r="http://schemas.openxmlformats.org/officeDocument/2006/relationships" xmlns:p="http://schemas.openxmlformats.org/presentationml/2006/main">
  <p:tag name="DVSHAPEID" val="eOb6Tpzyp7KJyQ5aHaCh4a"/>
</p:tagLst>
</file>

<file path=ppt/tags/tag461.xml><?xml version="1.0" encoding="utf-8"?>
<p:tagLst xmlns:a="http://schemas.openxmlformats.org/drawingml/2006/main" xmlns:r="http://schemas.openxmlformats.org/officeDocument/2006/relationships" xmlns:p="http://schemas.openxmlformats.org/presentationml/2006/main">
  <p:tag name="DVSECTIONID" val="NXoIez08uXeXbbjeheJaBh"/>
</p:tagLst>
</file>

<file path=ppt/tags/tag462.xml><?xml version="1.0" encoding="utf-8"?>
<p:tagLst xmlns:a="http://schemas.openxmlformats.org/drawingml/2006/main" xmlns:r="http://schemas.openxmlformats.org/officeDocument/2006/relationships" xmlns:p="http://schemas.openxmlformats.org/presentationml/2006/main">
  <p:tag name="DVSHAPEID" val="MHqDYwW43HNxI73e9EttVO"/>
</p:tagLst>
</file>

<file path=ppt/tags/tag463.xml><?xml version="1.0" encoding="utf-8"?>
<p:tagLst xmlns:a="http://schemas.openxmlformats.org/drawingml/2006/main" xmlns:r="http://schemas.openxmlformats.org/officeDocument/2006/relationships" xmlns:p="http://schemas.openxmlformats.org/presentationml/2006/main">
  <p:tag name="DVSHAPEID" val="KjYgpteXzhLaCndL5ImcuC"/>
</p:tagLst>
</file>

<file path=ppt/tags/tag464.xml><?xml version="1.0" encoding="utf-8"?>
<p:tagLst xmlns:a="http://schemas.openxmlformats.org/drawingml/2006/main" xmlns:r="http://schemas.openxmlformats.org/officeDocument/2006/relationships" xmlns:p="http://schemas.openxmlformats.org/presentationml/2006/main">
  <p:tag name="DVSECTIONID" val="dh3uoQJeXUQZJKvurQWRYv"/>
</p:tagLst>
</file>

<file path=ppt/tags/tag465.xml><?xml version="1.0" encoding="utf-8"?>
<p:tagLst xmlns:a="http://schemas.openxmlformats.org/drawingml/2006/main" xmlns:r="http://schemas.openxmlformats.org/officeDocument/2006/relationships" xmlns:p="http://schemas.openxmlformats.org/presentationml/2006/main">
  <p:tag name="DVSHAPEID" val="UO7HVAhdwBMgzj0nd1ME3Z"/>
</p:tagLst>
</file>

<file path=ppt/tags/tag466.xml><?xml version="1.0" encoding="utf-8"?>
<p:tagLst xmlns:a="http://schemas.openxmlformats.org/drawingml/2006/main" xmlns:r="http://schemas.openxmlformats.org/officeDocument/2006/relationships" xmlns:p="http://schemas.openxmlformats.org/presentationml/2006/main">
  <p:tag name="DVSHAPEID" val="igrFMl2TB0N6jCeN39yI0i"/>
</p:tagLst>
</file>

<file path=ppt/tags/tag467.xml><?xml version="1.0" encoding="utf-8"?>
<p:tagLst xmlns:a="http://schemas.openxmlformats.org/drawingml/2006/main" xmlns:r="http://schemas.openxmlformats.org/officeDocument/2006/relationships" xmlns:p="http://schemas.openxmlformats.org/presentationml/2006/main">
  <p:tag name="DVSHAPEID" val="d9QQpV3HUtrUvQfgOVaD0M"/>
</p:tagLst>
</file>

<file path=ppt/tags/tag468.xml><?xml version="1.0" encoding="utf-8"?>
<p:tagLst xmlns:a="http://schemas.openxmlformats.org/drawingml/2006/main" xmlns:r="http://schemas.openxmlformats.org/officeDocument/2006/relationships" xmlns:p="http://schemas.openxmlformats.org/presentationml/2006/main">
  <p:tag name="DVSECTIONID" val="mbLth9Gw2e6jGB9XCEwsBR"/>
</p:tagLst>
</file>

<file path=ppt/tags/tag469.xml><?xml version="1.0" encoding="utf-8"?>
<p:tagLst xmlns:a="http://schemas.openxmlformats.org/drawingml/2006/main" xmlns:r="http://schemas.openxmlformats.org/officeDocument/2006/relationships" xmlns:p="http://schemas.openxmlformats.org/presentationml/2006/main">
  <p:tag name="DVSHAPEID" val="DPHi6xN5tsO8DRfVgc8cnV"/>
</p:tagLst>
</file>

<file path=ppt/tags/tag47.xml><?xml version="1.0" encoding="utf-8"?>
<p:tagLst xmlns:a="http://schemas.openxmlformats.org/drawingml/2006/main" xmlns:r="http://schemas.openxmlformats.org/officeDocument/2006/relationships" xmlns:p="http://schemas.openxmlformats.org/presentationml/2006/main">
  <p:tag name="DVSHAPEID" val="7mJsAHtnT0swFRiaxGqgO1"/>
</p:tagLst>
</file>

<file path=ppt/tags/tag470.xml><?xml version="1.0" encoding="utf-8"?>
<p:tagLst xmlns:a="http://schemas.openxmlformats.org/drawingml/2006/main" xmlns:r="http://schemas.openxmlformats.org/officeDocument/2006/relationships" xmlns:p="http://schemas.openxmlformats.org/presentationml/2006/main">
  <p:tag name="DVSHAPEID" val="C4vvdvhDlSCn0AoOg46gV2"/>
</p:tagLst>
</file>

<file path=ppt/tags/tag471.xml><?xml version="1.0" encoding="utf-8"?>
<p:tagLst xmlns:a="http://schemas.openxmlformats.org/drawingml/2006/main" xmlns:r="http://schemas.openxmlformats.org/officeDocument/2006/relationships" xmlns:p="http://schemas.openxmlformats.org/presentationml/2006/main">
  <p:tag name="DVSHAPEID" val="wIsuTxH8FNaIcCNBkiOP6W"/>
</p:tagLst>
</file>

<file path=ppt/tags/tag472.xml><?xml version="1.0" encoding="utf-8"?>
<p:tagLst xmlns:a="http://schemas.openxmlformats.org/drawingml/2006/main" xmlns:r="http://schemas.openxmlformats.org/officeDocument/2006/relationships" xmlns:p="http://schemas.openxmlformats.org/presentationml/2006/main">
  <p:tag name="DVSECTIONID" val="6lo4qtU7A4mvBcXLiRrYV0"/>
</p:tagLst>
</file>

<file path=ppt/tags/tag473.xml><?xml version="1.0" encoding="utf-8"?>
<p:tagLst xmlns:a="http://schemas.openxmlformats.org/drawingml/2006/main" xmlns:r="http://schemas.openxmlformats.org/officeDocument/2006/relationships" xmlns:p="http://schemas.openxmlformats.org/presentationml/2006/main">
  <p:tag name="DVSHAPEID" val="FXAQ4nJH1B8azMI1777oc2"/>
</p:tagLst>
</file>

<file path=ppt/tags/tag474.xml><?xml version="1.0" encoding="utf-8"?>
<p:tagLst xmlns:a="http://schemas.openxmlformats.org/drawingml/2006/main" xmlns:r="http://schemas.openxmlformats.org/officeDocument/2006/relationships" xmlns:p="http://schemas.openxmlformats.org/presentationml/2006/main">
  <p:tag name="DVSHAPEID" val="Qw95YgOVgopOW6pHxikbR8"/>
</p:tagLst>
</file>

<file path=ppt/tags/tag475.xml><?xml version="1.0" encoding="utf-8"?>
<p:tagLst xmlns:a="http://schemas.openxmlformats.org/drawingml/2006/main" xmlns:r="http://schemas.openxmlformats.org/officeDocument/2006/relationships" xmlns:p="http://schemas.openxmlformats.org/presentationml/2006/main">
  <p:tag name="DVSECTIONID" val="QSuH5jC5E8Gu5p5dIdBVD1"/>
</p:tagLst>
</file>

<file path=ppt/tags/tag476.xml><?xml version="1.0" encoding="utf-8"?>
<p:tagLst xmlns:a="http://schemas.openxmlformats.org/drawingml/2006/main" xmlns:r="http://schemas.openxmlformats.org/officeDocument/2006/relationships" xmlns:p="http://schemas.openxmlformats.org/presentationml/2006/main">
  <p:tag name="DVSHAPEID" val="ySYu2o9cagHC63GZpsS5kJ"/>
</p:tagLst>
</file>

<file path=ppt/tags/tag477.xml><?xml version="1.0" encoding="utf-8"?>
<p:tagLst xmlns:a="http://schemas.openxmlformats.org/drawingml/2006/main" xmlns:r="http://schemas.openxmlformats.org/officeDocument/2006/relationships" xmlns:p="http://schemas.openxmlformats.org/presentationml/2006/main">
  <p:tag name="DVSHAPEID" val="KLPBCpAP31bHYh6teqM4d9"/>
</p:tagLst>
</file>

<file path=ppt/tags/tag478.xml><?xml version="1.0" encoding="utf-8"?>
<p:tagLst xmlns:a="http://schemas.openxmlformats.org/drawingml/2006/main" xmlns:r="http://schemas.openxmlformats.org/officeDocument/2006/relationships" xmlns:p="http://schemas.openxmlformats.org/presentationml/2006/main">
  <p:tag name="DVSHAPEID" val="6k0m1yTSiMOO7dFqMJClcF"/>
</p:tagLst>
</file>

<file path=ppt/tags/tag479.xml><?xml version="1.0" encoding="utf-8"?>
<p:tagLst xmlns:a="http://schemas.openxmlformats.org/drawingml/2006/main" xmlns:r="http://schemas.openxmlformats.org/officeDocument/2006/relationships" xmlns:p="http://schemas.openxmlformats.org/presentationml/2006/main">
  <p:tag name="DVSHAPEID" val="qo5oSVdrigwBEuBfn2VaIp"/>
</p:tagLst>
</file>

<file path=ppt/tags/tag48.xml><?xml version="1.0" encoding="utf-8"?>
<p:tagLst xmlns:a="http://schemas.openxmlformats.org/drawingml/2006/main" xmlns:r="http://schemas.openxmlformats.org/officeDocument/2006/relationships" xmlns:p="http://schemas.openxmlformats.org/presentationml/2006/main">
  <p:tag name="DVSHAPEID" val="s31q7tNyktbTHG0jpx5sWT"/>
</p:tagLst>
</file>

<file path=ppt/tags/tag480.xml><?xml version="1.0" encoding="utf-8"?>
<p:tagLst xmlns:a="http://schemas.openxmlformats.org/drawingml/2006/main" xmlns:r="http://schemas.openxmlformats.org/officeDocument/2006/relationships" xmlns:p="http://schemas.openxmlformats.org/presentationml/2006/main">
  <p:tag name="DVSHAPEID" val="T99TONE2rRWqTBgCFXFQty"/>
</p:tagLst>
</file>

<file path=ppt/tags/tag481.xml><?xml version="1.0" encoding="utf-8"?>
<p:tagLst xmlns:a="http://schemas.openxmlformats.org/drawingml/2006/main" xmlns:r="http://schemas.openxmlformats.org/officeDocument/2006/relationships" xmlns:p="http://schemas.openxmlformats.org/presentationml/2006/main">
  <p:tag name="DVSECTIONID" val="Wb0W0RmF1CW6uvzJnAuvqe"/>
</p:tagLst>
</file>

<file path=ppt/tags/tag482.xml><?xml version="1.0" encoding="utf-8"?>
<p:tagLst xmlns:a="http://schemas.openxmlformats.org/drawingml/2006/main" xmlns:r="http://schemas.openxmlformats.org/officeDocument/2006/relationships" xmlns:p="http://schemas.openxmlformats.org/presentationml/2006/main">
  <p:tag name="DVSHAPEID" val="ivyaPwlzq2W1vWfZ7pNfOE"/>
</p:tagLst>
</file>

<file path=ppt/tags/tag483.xml><?xml version="1.0" encoding="utf-8"?>
<p:tagLst xmlns:a="http://schemas.openxmlformats.org/drawingml/2006/main" xmlns:r="http://schemas.openxmlformats.org/officeDocument/2006/relationships" xmlns:p="http://schemas.openxmlformats.org/presentationml/2006/main">
  <p:tag name="DVSHAPEID" val="FeBZZLnXvSVlQElDX8GSrU"/>
</p:tagLst>
</file>

<file path=ppt/tags/tag484.xml><?xml version="1.0" encoding="utf-8"?>
<p:tagLst xmlns:a="http://schemas.openxmlformats.org/drawingml/2006/main" xmlns:r="http://schemas.openxmlformats.org/officeDocument/2006/relationships" xmlns:p="http://schemas.openxmlformats.org/presentationml/2006/main">
  <p:tag name="DVSHAPEID" val="tR5knFPf3dJEPkzQxAcsw4"/>
</p:tagLst>
</file>

<file path=ppt/tags/tag485.xml><?xml version="1.0" encoding="utf-8"?>
<p:tagLst xmlns:a="http://schemas.openxmlformats.org/drawingml/2006/main" xmlns:r="http://schemas.openxmlformats.org/officeDocument/2006/relationships" xmlns:p="http://schemas.openxmlformats.org/presentationml/2006/main">
  <p:tag name="DVSHAPEID" val="6a5AEurFzWcLKJTEoH8gPH"/>
</p:tagLst>
</file>

<file path=ppt/tags/tag486.xml><?xml version="1.0" encoding="utf-8"?>
<p:tagLst xmlns:a="http://schemas.openxmlformats.org/drawingml/2006/main" xmlns:r="http://schemas.openxmlformats.org/officeDocument/2006/relationships" xmlns:p="http://schemas.openxmlformats.org/presentationml/2006/main">
  <p:tag name="DVSHAPEID" val="BcO147B6FZnpLVfM1lNnEN"/>
</p:tagLst>
</file>

<file path=ppt/tags/tag487.xml><?xml version="1.0" encoding="utf-8"?>
<p:tagLst xmlns:a="http://schemas.openxmlformats.org/drawingml/2006/main" xmlns:r="http://schemas.openxmlformats.org/officeDocument/2006/relationships" xmlns:p="http://schemas.openxmlformats.org/presentationml/2006/main">
  <p:tag name="DVSECTIONID" val="P67yF58enZmPWjG8jLIY74"/>
</p:tagLst>
</file>

<file path=ppt/tags/tag488.xml><?xml version="1.0" encoding="utf-8"?>
<p:tagLst xmlns:a="http://schemas.openxmlformats.org/drawingml/2006/main" xmlns:r="http://schemas.openxmlformats.org/officeDocument/2006/relationships" xmlns:p="http://schemas.openxmlformats.org/presentationml/2006/main">
  <p:tag name="DVSHAPEID" val="r4APWScukgfpySMDpj4sgd"/>
</p:tagLst>
</file>

<file path=ppt/tags/tag489.xml><?xml version="1.0" encoding="utf-8"?>
<p:tagLst xmlns:a="http://schemas.openxmlformats.org/drawingml/2006/main" xmlns:r="http://schemas.openxmlformats.org/officeDocument/2006/relationships" xmlns:p="http://schemas.openxmlformats.org/presentationml/2006/main">
  <p:tag name="DVSHAPEID" val="nkYYpBFMsr2NKJqebIUaF7"/>
</p:tagLst>
</file>

<file path=ppt/tags/tag49.xml><?xml version="1.0" encoding="utf-8"?>
<p:tagLst xmlns:a="http://schemas.openxmlformats.org/drawingml/2006/main" xmlns:r="http://schemas.openxmlformats.org/officeDocument/2006/relationships" xmlns:p="http://schemas.openxmlformats.org/presentationml/2006/main">
  <p:tag name="DVSHAPEID" val="19hbZ4pT1cS5TFr9AZzkGY"/>
</p:tagLst>
</file>

<file path=ppt/tags/tag490.xml><?xml version="1.0" encoding="utf-8"?>
<p:tagLst xmlns:a="http://schemas.openxmlformats.org/drawingml/2006/main" xmlns:r="http://schemas.openxmlformats.org/officeDocument/2006/relationships" xmlns:p="http://schemas.openxmlformats.org/presentationml/2006/main">
  <p:tag name="DVSHAPEID" val="almm0oWtjbxeGfRYsAPxON"/>
</p:tagLst>
</file>

<file path=ppt/tags/tag491.xml><?xml version="1.0" encoding="utf-8"?>
<p:tagLst xmlns:a="http://schemas.openxmlformats.org/drawingml/2006/main" xmlns:r="http://schemas.openxmlformats.org/officeDocument/2006/relationships" xmlns:p="http://schemas.openxmlformats.org/presentationml/2006/main">
  <p:tag name="DVSHAPEID" val="mL82ca8ly5ygaCB3BhPY7Q"/>
</p:tagLst>
</file>

<file path=ppt/tags/tag492.xml><?xml version="1.0" encoding="utf-8"?>
<p:tagLst xmlns:a="http://schemas.openxmlformats.org/drawingml/2006/main" xmlns:r="http://schemas.openxmlformats.org/officeDocument/2006/relationships" xmlns:p="http://schemas.openxmlformats.org/presentationml/2006/main">
  <p:tag name="DVSHAPEID" val="gw3bndgjl7imZBdXcLlYDr"/>
</p:tagLst>
</file>

<file path=ppt/tags/tag493.xml><?xml version="1.0" encoding="utf-8"?>
<p:tagLst xmlns:a="http://schemas.openxmlformats.org/drawingml/2006/main" xmlns:r="http://schemas.openxmlformats.org/officeDocument/2006/relationships" xmlns:p="http://schemas.openxmlformats.org/presentationml/2006/main">
  <p:tag name="DVSHAPEID" val="Gp4enpYxIQFvuBZ0MV5fJq"/>
</p:tagLst>
</file>

<file path=ppt/tags/tag494.xml><?xml version="1.0" encoding="utf-8"?>
<p:tagLst xmlns:a="http://schemas.openxmlformats.org/drawingml/2006/main" xmlns:r="http://schemas.openxmlformats.org/officeDocument/2006/relationships" xmlns:p="http://schemas.openxmlformats.org/presentationml/2006/main">
  <p:tag name="DVSHAPEID" val="YNDZPE54C9dPQD69QQkOps"/>
</p:tagLst>
</file>

<file path=ppt/tags/tag495.xml><?xml version="1.0" encoding="utf-8"?>
<p:tagLst xmlns:a="http://schemas.openxmlformats.org/drawingml/2006/main" xmlns:r="http://schemas.openxmlformats.org/officeDocument/2006/relationships" xmlns:p="http://schemas.openxmlformats.org/presentationml/2006/main">
  <p:tag name="DVSHAPEID" val="Gt7CYbYqTnHfrhBnzksDdw"/>
</p:tagLst>
</file>

<file path=ppt/tags/tag496.xml><?xml version="1.0" encoding="utf-8"?>
<p:tagLst xmlns:a="http://schemas.openxmlformats.org/drawingml/2006/main" xmlns:r="http://schemas.openxmlformats.org/officeDocument/2006/relationships" xmlns:p="http://schemas.openxmlformats.org/presentationml/2006/main">
  <p:tag name="DVSHAPEID" val="iFLlTD4eUV1v69RdFT5bgP"/>
</p:tagLst>
</file>

<file path=ppt/tags/tag497.xml><?xml version="1.0" encoding="utf-8"?>
<p:tagLst xmlns:a="http://schemas.openxmlformats.org/drawingml/2006/main" xmlns:r="http://schemas.openxmlformats.org/officeDocument/2006/relationships" xmlns:p="http://schemas.openxmlformats.org/presentationml/2006/main">
  <p:tag name="DVSHAPEID" val="7AbPyshZlLeabsRChllEtM"/>
</p:tagLst>
</file>

<file path=ppt/tags/tag498.xml><?xml version="1.0" encoding="utf-8"?>
<p:tagLst xmlns:a="http://schemas.openxmlformats.org/drawingml/2006/main" xmlns:r="http://schemas.openxmlformats.org/officeDocument/2006/relationships" xmlns:p="http://schemas.openxmlformats.org/presentationml/2006/main">
  <p:tag name="DVSHAPEID" val="eWarwmFyy1gsxaa45CWUzf"/>
</p:tagLst>
</file>

<file path=ppt/tags/tag499.xml><?xml version="1.0" encoding="utf-8"?>
<p:tagLst xmlns:a="http://schemas.openxmlformats.org/drawingml/2006/main" xmlns:r="http://schemas.openxmlformats.org/officeDocument/2006/relationships" xmlns:p="http://schemas.openxmlformats.org/presentationml/2006/main">
  <p:tag name="DVSHAPEID" val="gWYpm3BJQBmlmfE6WVkMcd"/>
</p:tagLst>
</file>

<file path=ppt/tags/tag5.xml><?xml version="1.0" encoding="utf-8"?>
<p:tagLst xmlns:a="http://schemas.openxmlformats.org/drawingml/2006/main" xmlns:r="http://schemas.openxmlformats.org/officeDocument/2006/relationships" xmlns:p="http://schemas.openxmlformats.org/presentationml/2006/main">
  <p:tag name="DVSHAPEID" val="rVvxX1CGSP0yf8SZHz6hK0"/>
</p:tagLst>
</file>

<file path=ppt/tags/tag50.xml><?xml version="1.0" encoding="utf-8"?>
<p:tagLst xmlns:a="http://schemas.openxmlformats.org/drawingml/2006/main" xmlns:r="http://schemas.openxmlformats.org/officeDocument/2006/relationships" xmlns:p="http://schemas.openxmlformats.org/presentationml/2006/main">
  <p:tag name="DVSHAPEID" val="lMaCaegTam5y1R8WtJ8qsZ"/>
</p:tagLst>
</file>

<file path=ppt/tags/tag500.xml><?xml version="1.0" encoding="utf-8"?>
<p:tagLst xmlns:a="http://schemas.openxmlformats.org/drawingml/2006/main" xmlns:r="http://schemas.openxmlformats.org/officeDocument/2006/relationships" xmlns:p="http://schemas.openxmlformats.org/presentationml/2006/main">
  <p:tag name="DVSHAPEID" val="UIUGrdgJHycYFes60BXPbE"/>
</p:tagLst>
</file>

<file path=ppt/tags/tag501.xml><?xml version="1.0" encoding="utf-8"?>
<p:tagLst xmlns:a="http://schemas.openxmlformats.org/drawingml/2006/main" xmlns:r="http://schemas.openxmlformats.org/officeDocument/2006/relationships" xmlns:p="http://schemas.openxmlformats.org/presentationml/2006/main">
  <p:tag name="DVSHAPEID" val="6cNVpYF1zM331fuFBot6TN"/>
</p:tagLst>
</file>

<file path=ppt/tags/tag502.xml><?xml version="1.0" encoding="utf-8"?>
<p:tagLst xmlns:a="http://schemas.openxmlformats.org/drawingml/2006/main" xmlns:r="http://schemas.openxmlformats.org/officeDocument/2006/relationships" xmlns:p="http://schemas.openxmlformats.org/presentationml/2006/main">
  <p:tag name="DVSECTIONID" val="yYVzDZP1q8BHmUPrbhxMeX"/>
</p:tagLst>
</file>

<file path=ppt/tags/tag503.xml><?xml version="1.0" encoding="utf-8"?>
<p:tagLst xmlns:a="http://schemas.openxmlformats.org/drawingml/2006/main" xmlns:r="http://schemas.openxmlformats.org/officeDocument/2006/relationships" xmlns:p="http://schemas.openxmlformats.org/presentationml/2006/main">
  <p:tag name="DVSHAPEID" val="8ozpEPVIPn1fCHTwNh3GYq"/>
</p:tagLst>
</file>

<file path=ppt/tags/tag504.xml><?xml version="1.0" encoding="utf-8"?>
<p:tagLst xmlns:a="http://schemas.openxmlformats.org/drawingml/2006/main" xmlns:r="http://schemas.openxmlformats.org/officeDocument/2006/relationships" xmlns:p="http://schemas.openxmlformats.org/presentationml/2006/main">
  <p:tag name="DVSHAPEID" val="VCdcBk0yl5Kj4om0jP6QWF"/>
</p:tagLst>
</file>

<file path=ppt/tags/tag505.xml><?xml version="1.0" encoding="utf-8"?>
<p:tagLst xmlns:a="http://schemas.openxmlformats.org/drawingml/2006/main" xmlns:r="http://schemas.openxmlformats.org/officeDocument/2006/relationships" xmlns:p="http://schemas.openxmlformats.org/presentationml/2006/main">
  <p:tag name="DVSHAPEID" val="2LDNL5Bb2dOItXcrdAIg1W"/>
</p:tagLst>
</file>

<file path=ppt/tags/tag506.xml><?xml version="1.0" encoding="utf-8"?>
<p:tagLst xmlns:a="http://schemas.openxmlformats.org/drawingml/2006/main" xmlns:r="http://schemas.openxmlformats.org/officeDocument/2006/relationships" xmlns:p="http://schemas.openxmlformats.org/presentationml/2006/main">
  <p:tag name="DVSHAPEID" val="vjDu9NXdA7tfzrzOzUXa2x"/>
</p:tagLst>
</file>

<file path=ppt/tags/tag507.xml><?xml version="1.0" encoding="utf-8"?>
<p:tagLst xmlns:a="http://schemas.openxmlformats.org/drawingml/2006/main" xmlns:r="http://schemas.openxmlformats.org/officeDocument/2006/relationships" xmlns:p="http://schemas.openxmlformats.org/presentationml/2006/main">
  <p:tag name="DVSHAPEID" val="vmVpNSCv8FD5gk9gVNdPCG"/>
</p:tagLst>
</file>

<file path=ppt/tags/tag508.xml><?xml version="1.0" encoding="utf-8"?>
<p:tagLst xmlns:a="http://schemas.openxmlformats.org/drawingml/2006/main" xmlns:r="http://schemas.openxmlformats.org/officeDocument/2006/relationships" xmlns:p="http://schemas.openxmlformats.org/presentationml/2006/main">
  <p:tag name="DVSECTIONID" val="JFzg2fgJMr7Ky8C6r8pmye"/>
</p:tagLst>
</file>

<file path=ppt/tags/tag509.xml><?xml version="1.0" encoding="utf-8"?>
<p:tagLst xmlns:a="http://schemas.openxmlformats.org/drawingml/2006/main" xmlns:r="http://schemas.openxmlformats.org/officeDocument/2006/relationships" xmlns:p="http://schemas.openxmlformats.org/presentationml/2006/main">
  <p:tag name="DVSHAPEID" val="fenLRo1OjRUXOhzKZ5B4ZN"/>
</p:tagLst>
</file>

<file path=ppt/tags/tag51.xml><?xml version="1.0" encoding="utf-8"?>
<p:tagLst xmlns:a="http://schemas.openxmlformats.org/drawingml/2006/main" xmlns:r="http://schemas.openxmlformats.org/officeDocument/2006/relationships" xmlns:p="http://schemas.openxmlformats.org/presentationml/2006/main">
  <p:tag name="DVSHAPEID" val="1BMkSgX6TCd3Ov0nUbD72v"/>
</p:tagLst>
</file>

<file path=ppt/tags/tag510.xml><?xml version="1.0" encoding="utf-8"?>
<p:tagLst xmlns:a="http://schemas.openxmlformats.org/drawingml/2006/main" xmlns:r="http://schemas.openxmlformats.org/officeDocument/2006/relationships" xmlns:p="http://schemas.openxmlformats.org/presentationml/2006/main">
  <p:tag name="DVSHAPEID" val="BtafFiZ9WdUO7H110dujmM"/>
</p:tagLst>
</file>

<file path=ppt/tags/tag511.xml><?xml version="1.0" encoding="utf-8"?>
<p:tagLst xmlns:a="http://schemas.openxmlformats.org/drawingml/2006/main" xmlns:r="http://schemas.openxmlformats.org/officeDocument/2006/relationships" xmlns:p="http://schemas.openxmlformats.org/presentationml/2006/main">
  <p:tag name="DVSHAPEID" val="bjwSHaN8dyGrCTACJIP9UG"/>
</p:tagLst>
</file>

<file path=ppt/tags/tag512.xml><?xml version="1.0" encoding="utf-8"?>
<p:tagLst xmlns:a="http://schemas.openxmlformats.org/drawingml/2006/main" xmlns:r="http://schemas.openxmlformats.org/officeDocument/2006/relationships" xmlns:p="http://schemas.openxmlformats.org/presentationml/2006/main">
  <p:tag name="DVSHAPEID" val="2Z9RIY4ozGqOhRJMAOlOZm"/>
</p:tagLst>
</file>

<file path=ppt/tags/tag513.xml><?xml version="1.0" encoding="utf-8"?>
<p:tagLst xmlns:a="http://schemas.openxmlformats.org/drawingml/2006/main" xmlns:r="http://schemas.openxmlformats.org/officeDocument/2006/relationships" xmlns:p="http://schemas.openxmlformats.org/presentationml/2006/main">
  <p:tag name="DVSHAPEID" val="8F48rotLudSvhwIPrP3PYZ"/>
</p:tagLst>
</file>

<file path=ppt/tags/tag514.xml><?xml version="1.0" encoding="utf-8"?>
<p:tagLst xmlns:a="http://schemas.openxmlformats.org/drawingml/2006/main" xmlns:r="http://schemas.openxmlformats.org/officeDocument/2006/relationships" xmlns:p="http://schemas.openxmlformats.org/presentationml/2006/main">
  <p:tag name="DVSECTIONID" val="deXMjRzrrkPAffZmXAKHm9"/>
</p:tagLst>
</file>

<file path=ppt/tags/tag515.xml><?xml version="1.0" encoding="utf-8"?>
<p:tagLst xmlns:a="http://schemas.openxmlformats.org/drawingml/2006/main" xmlns:r="http://schemas.openxmlformats.org/officeDocument/2006/relationships" xmlns:p="http://schemas.openxmlformats.org/presentationml/2006/main">
  <p:tag name="DVSHAPEID" val="1NBJSX81N5HFQuMAxFVOcd"/>
</p:tagLst>
</file>

<file path=ppt/tags/tag516.xml><?xml version="1.0" encoding="utf-8"?>
<p:tagLst xmlns:a="http://schemas.openxmlformats.org/drawingml/2006/main" xmlns:r="http://schemas.openxmlformats.org/officeDocument/2006/relationships" xmlns:p="http://schemas.openxmlformats.org/presentationml/2006/main">
  <p:tag name="DVSHAPEID" val="WMAc3KmwLao8EhxHvvDtpM"/>
</p:tagLst>
</file>

<file path=ppt/tags/tag517.xml><?xml version="1.0" encoding="utf-8"?>
<p:tagLst xmlns:a="http://schemas.openxmlformats.org/drawingml/2006/main" xmlns:r="http://schemas.openxmlformats.org/officeDocument/2006/relationships" xmlns:p="http://schemas.openxmlformats.org/presentationml/2006/main">
  <p:tag name="DVSHAPEID" val="NBFe3RinUaNNQO9GUnEhkw"/>
</p:tagLst>
</file>

<file path=ppt/tags/tag518.xml><?xml version="1.0" encoding="utf-8"?>
<p:tagLst xmlns:a="http://schemas.openxmlformats.org/drawingml/2006/main" xmlns:r="http://schemas.openxmlformats.org/officeDocument/2006/relationships" xmlns:p="http://schemas.openxmlformats.org/presentationml/2006/main">
  <p:tag name="DVSHAPEID" val="hIQv3PapaINaZYwOHvdngd"/>
</p:tagLst>
</file>

<file path=ppt/tags/tag519.xml><?xml version="1.0" encoding="utf-8"?>
<p:tagLst xmlns:a="http://schemas.openxmlformats.org/drawingml/2006/main" xmlns:r="http://schemas.openxmlformats.org/officeDocument/2006/relationships" xmlns:p="http://schemas.openxmlformats.org/presentationml/2006/main">
  <p:tag name="DVSHAPEID" val="kQqIyPBgO8rhjXoxOtdu05"/>
</p:tagLst>
</file>

<file path=ppt/tags/tag52.xml><?xml version="1.0" encoding="utf-8"?>
<p:tagLst xmlns:a="http://schemas.openxmlformats.org/drawingml/2006/main" xmlns:r="http://schemas.openxmlformats.org/officeDocument/2006/relationships" xmlns:p="http://schemas.openxmlformats.org/presentationml/2006/main">
  <p:tag name="DVSHAPEID" val="0lEz0DvPbfwmLzPPl0W4st"/>
</p:tagLst>
</file>

<file path=ppt/tags/tag520.xml><?xml version="1.0" encoding="utf-8"?>
<p:tagLst xmlns:a="http://schemas.openxmlformats.org/drawingml/2006/main" xmlns:r="http://schemas.openxmlformats.org/officeDocument/2006/relationships" xmlns:p="http://schemas.openxmlformats.org/presentationml/2006/main">
  <p:tag name="DVSECTIONID" val="ABmHP4PomSpvrljfVoak0M"/>
</p:tagLst>
</file>

<file path=ppt/tags/tag521.xml><?xml version="1.0" encoding="utf-8"?>
<p:tagLst xmlns:a="http://schemas.openxmlformats.org/drawingml/2006/main" xmlns:r="http://schemas.openxmlformats.org/officeDocument/2006/relationships" xmlns:p="http://schemas.openxmlformats.org/presentationml/2006/main">
  <p:tag name="DVSHAPEID" val="ZGPa95F93Xg3nZ5kgkNUUF"/>
</p:tagLst>
</file>

<file path=ppt/tags/tag522.xml><?xml version="1.0" encoding="utf-8"?>
<p:tagLst xmlns:a="http://schemas.openxmlformats.org/drawingml/2006/main" xmlns:r="http://schemas.openxmlformats.org/officeDocument/2006/relationships" xmlns:p="http://schemas.openxmlformats.org/presentationml/2006/main">
  <p:tag name="DVSHAPEID" val="IIEzq9GK9LdfRJToFwAF4u"/>
</p:tagLst>
</file>

<file path=ppt/tags/tag523.xml><?xml version="1.0" encoding="utf-8"?>
<p:tagLst xmlns:a="http://schemas.openxmlformats.org/drawingml/2006/main" xmlns:r="http://schemas.openxmlformats.org/officeDocument/2006/relationships" xmlns:p="http://schemas.openxmlformats.org/presentationml/2006/main">
  <p:tag name="DVSHAPEID" val="0gzpstcSH5ajY7vAEwsiOu"/>
</p:tagLst>
</file>

<file path=ppt/tags/tag524.xml><?xml version="1.0" encoding="utf-8"?>
<p:tagLst xmlns:a="http://schemas.openxmlformats.org/drawingml/2006/main" xmlns:r="http://schemas.openxmlformats.org/officeDocument/2006/relationships" xmlns:p="http://schemas.openxmlformats.org/presentationml/2006/main">
  <p:tag name="DVSHAPEID" val="Q88lqSEgjfBdHoZ1Hcyg47"/>
</p:tagLst>
</file>

<file path=ppt/tags/tag525.xml><?xml version="1.0" encoding="utf-8"?>
<p:tagLst xmlns:a="http://schemas.openxmlformats.org/drawingml/2006/main" xmlns:r="http://schemas.openxmlformats.org/officeDocument/2006/relationships" xmlns:p="http://schemas.openxmlformats.org/presentationml/2006/main">
  <p:tag name="DVSHAPEID" val="4xLMS5R4cLGwprg73jeqMV"/>
</p:tagLst>
</file>

<file path=ppt/tags/tag526.xml><?xml version="1.0" encoding="utf-8"?>
<p:tagLst xmlns:a="http://schemas.openxmlformats.org/drawingml/2006/main" xmlns:r="http://schemas.openxmlformats.org/officeDocument/2006/relationships" xmlns:p="http://schemas.openxmlformats.org/presentationml/2006/main">
  <p:tag name="DVSECTIONID" val="VXSn65aPBRS3EmqB2vC2XW"/>
</p:tagLst>
</file>

<file path=ppt/tags/tag527.xml><?xml version="1.0" encoding="utf-8"?>
<p:tagLst xmlns:a="http://schemas.openxmlformats.org/drawingml/2006/main" xmlns:r="http://schemas.openxmlformats.org/officeDocument/2006/relationships" xmlns:p="http://schemas.openxmlformats.org/presentationml/2006/main">
  <p:tag name="DVSHAPEID" val="IKp6ADPfKxqI3BAE0zof2P"/>
</p:tagLst>
</file>

<file path=ppt/tags/tag528.xml><?xml version="1.0" encoding="utf-8"?>
<p:tagLst xmlns:a="http://schemas.openxmlformats.org/drawingml/2006/main" xmlns:r="http://schemas.openxmlformats.org/officeDocument/2006/relationships" xmlns:p="http://schemas.openxmlformats.org/presentationml/2006/main">
  <p:tag name="DVSHAPEID" val="xbYyKz9f2Dl9O0mLvefX18"/>
</p:tagLst>
</file>

<file path=ppt/tags/tag529.xml><?xml version="1.0" encoding="utf-8"?>
<p:tagLst xmlns:a="http://schemas.openxmlformats.org/drawingml/2006/main" xmlns:r="http://schemas.openxmlformats.org/officeDocument/2006/relationships" xmlns:p="http://schemas.openxmlformats.org/presentationml/2006/main">
  <p:tag name="DVSHAPEID" val="6HoFxoiE1wTTde82Tf6uvM"/>
</p:tagLst>
</file>

<file path=ppt/tags/tag53.xml><?xml version="1.0" encoding="utf-8"?>
<p:tagLst xmlns:a="http://schemas.openxmlformats.org/drawingml/2006/main" xmlns:r="http://schemas.openxmlformats.org/officeDocument/2006/relationships" xmlns:p="http://schemas.openxmlformats.org/presentationml/2006/main">
  <p:tag name="DVSHAPEID" val="lY3DV6PXNkXvArGjfjA3qX"/>
</p:tagLst>
</file>

<file path=ppt/tags/tag530.xml><?xml version="1.0" encoding="utf-8"?>
<p:tagLst xmlns:a="http://schemas.openxmlformats.org/drawingml/2006/main" xmlns:r="http://schemas.openxmlformats.org/officeDocument/2006/relationships" xmlns:p="http://schemas.openxmlformats.org/presentationml/2006/main">
  <p:tag name="DVSHAPEID" val="mUMzhe4a05No5ha42KWnBP"/>
</p:tagLst>
</file>

<file path=ppt/tags/tag531.xml><?xml version="1.0" encoding="utf-8"?>
<p:tagLst xmlns:a="http://schemas.openxmlformats.org/drawingml/2006/main" xmlns:r="http://schemas.openxmlformats.org/officeDocument/2006/relationships" xmlns:p="http://schemas.openxmlformats.org/presentationml/2006/main">
  <p:tag name="DVSHAPEID" val="fUN7Dsk0RwDjktSX74ARwN"/>
</p:tagLst>
</file>

<file path=ppt/tags/tag532.xml><?xml version="1.0" encoding="utf-8"?>
<p:tagLst xmlns:a="http://schemas.openxmlformats.org/drawingml/2006/main" xmlns:r="http://schemas.openxmlformats.org/officeDocument/2006/relationships" xmlns:p="http://schemas.openxmlformats.org/presentationml/2006/main">
  <p:tag name="DVSECTIONID" val="bJNE3HElx19NFoOrYKexgx"/>
</p:tagLst>
</file>

<file path=ppt/tags/tag533.xml><?xml version="1.0" encoding="utf-8"?>
<p:tagLst xmlns:a="http://schemas.openxmlformats.org/drawingml/2006/main" xmlns:r="http://schemas.openxmlformats.org/officeDocument/2006/relationships" xmlns:p="http://schemas.openxmlformats.org/presentationml/2006/main">
  <p:tag name="DVSHAPEID" val="6P9RSOcly7axESMaBBP0eh"/>
</p:tagLst>
</file>

<file path=ppt/tags/tag534.xml><?xml version="1.0" encoding="utf-8"?>
<p:tagLst xmlns:a="http://schemas.openxmlformats.org/drawingml/2006/main" xmlns:r="http://schemas.openxmlformats.org/officeDocument/2006/relationships" xmlns:p="http://schemas.openxmlformats.org/presentationml/2006/main">
  <p:tag name="DVSHAPEID" val="KLWGb4DSMKirOXXMzwNvYw"/>
</p:tagLst>
</file>

<file path=ppt/tags/tag535.xml><?xml version="1.0" encoding="utf-8"?>
<p:tagLst xmlns:a="http://schemas.openxmlformats.org/drawingml/2006/main" xmlns:r="http://schemas.openxmlformats.org/officeDocument/2006/relationships" xmlns:p="http://schemas.openxmlformats.org/presentationml/2006/main">
  <p:tag name="DVSHAPEID" val="8NO0bWtY1vzP4oUcD7HGkp"/>
</p:tagLst>
</file>

<file path=ppt/tags/tag536.xml><?xml version="1.0" encoding="utf-8"?>
<p:tagLst xmlns:a="http://schemas.openxmlformats.org/drawingml/2006/main" xmlns:r="http://schemas.openxmlformats.org/officeDocument/2006/relationships" xmlns:p="http://schemas.openxmlformats.org/presentationml/2006/main">
  <p:tag name="DVSHAPEID" val="ec4OcO1jcIjeC8RbTGoOJM"/>
</p:tagLst>
</file>

<file path=ppt/tags/tag537.xml><?xml version="1.0" encoding="utf-8"?>
<p:tagLst xmlns:a="http://schemas.openxmlformats.org/drawingml/2006/main" xmlns:r="http://schemas.openxmlformats.org/officeDocument/2006/relationships" xmlns:p="http://schemas.openxmlformats.org/presentationml/2006/main">
  <p:tag name="DVSHAPEID" val="SZTzRnSFNhbIyBVnKEXHiQ"/>
</p:tagLst>
</file>

<file path=ppt/tags/tag538.xml><?xml version="1.0" encoding="utf-8"?>
<p:tagLst xmlns:a="http://schemas.openxmlformats.org/drawingml/2006/main" xmlns:r="http://schemas.openxmlformats.org/officeDocument/2006/relationships" xmlns:p="http://schemas.openxmlformats.org/presentationml/2006/main">
  <p:tag name="DVSECTIONID" val="DoGXPklFHXOZL9zs1sbgkQ"/>
</p:tagLst>
</file>

<file path=ppt/tags/tag539.xml><?xml version="1.0" encoding="utf-8"?>
<p:tagLst xmlns:a="http://schemas.openxmlformats.org/drawingml/2006/main" xmlns:r="http://schemas.openxmlformats.org/officeDocument/2006/relationships" xmlns:p="http://schemas.openxmlformats.org/presentationml/2006/main">
  <p:tag name="DVSHAPEID" val="wPLMkse1hwGrk5UDXDrxU1"/>
</p:tagLst>
</file>

<file path=ppt/tags/tag54.xml><?xml version="1.0" encoding="utf-8"?>
<p:tagLst xmlns:a="http://schemas.openxmlformats.org/drawingml/2006/main" xmlns:r="http://schemas.openxmlformats.org/officeDocument/2006/relationships" xmlns:p="http://schemas.openxmlformats.org/presentationml/2006/main">
  <p:tag name="DVSHAPEID" val="xsKry4PDbX3x0FwnIp0esb"/>
</p:tagLst>
</file>

<file path=ppt/tags/tag540.xml><?xml version="1.0" encoding="utf-8"?>
<p:tagLst xmlns:a="http://schemas.openxmlformats.org/drawingml/2006/main" xmlns:r="http://schemas.openxmlformats.org/officeDocument/2006/relationships" xmlns:p="http://schemas.openxmlformats.org/presentationml/2006/main">
  <p:tag name="DVSHAPEID" val="3TAffwWKQ1u1t3N53qqMZE"/>
</p:tagLst>
</file>

<file path=ppt/tags/tag541.xml><?xml version="1.0" encoding="utf-8"?>
<p:tagLst xmlns:a="http://schemas.openxmlformats.org/drawingml/2006/main" xmlns:r="http://schemas.openxmlformats.org/officeDocument/2006/relationships" xmlns:p="http://schemas.openxmlformats.org/presentationml/2006/main">
  <p:tag name="DVSHAPEID" val="26hQs6GjgLWuMSb4cI4wFF"/>
</p:tagLst>
</file>

<file path=ppt/tags/tag542.xml><?xml version="1.0" encoding="utf-8"?>
<p:tagLst xmlns:a="http://schemas.openxmlformats.org/drawingml/2006/main" xmlns:r="http://schemas.openxmlformats.org/officeDocument/2006/relationships" xmlns:p="http://schemas.openxmlformats.org/presentationml/2006/main">
  <p:tag name="DVSHAPEID" val="XjCRPSA0681oRuYo3P4xKI"/>
</p:tagLst>
</file>

<file path=ppt/tags/tag543.xml><?xml version="1.0" encoding="utf-8"?>
<p:tagLst xmlns:a="http://schemas.openxmlformats.org/drawingml/2006/main" xmlns:r="http://schemas.openxmlformats.org/officeDocument/2006/relationships" xmlns:p="http://schemas.openxmlformats.org/presentationml/2006/main">
  <p:tag name="DVSHAPEID" val="5YhVTYdIItYm8XeAgOIgFN"/>
</p:tagLst>
</file>

<file path=ppt/tags/tag544.xml><?xml version="1.0" encoding="utf-8"?>
<p:tagLst xmlns:a="http://schemas.openxmlformats.org/drawingml/2006/main" xmlns:r="http://schemas.openxmlformats.org/officeDocument/2006/relationships" xmlns:p="http://schemas.openxmlformats.org/presentationml/2006/main">
  <p:tag name="DVSECTIONID" val="URG1MBwSOqFD6pX5SjZSjc"/>
</p:tagLst>
</file>

<file path=ppt/tags/tag545.xml><?xml version="1.0" encoding="utf-8"?>
<p:tagLst xmlns:a="http://schemas.openxmlformats.org/drawingml/2006/main" xmlns:r="http://schemas.openxmlformats.org/officeDocument/2006/relationships" xmlns:p="http://schemas.openxmlformats.org/presentationml/2006/main">
  <p:tag name="DVSHAPEID" val="sn0H6OEes8VfeDAUYCMnqy"/>
</p:tagLst>
</file>

<file path=ppt/tags/tag546.xml><?xml version="1.0" encoding="utf-8"?>
<p:tagLst xmlns:a="http://schemas.openxmlformats.org/drawingml/2006/main" xmlns:r="http://schemas.openxmlformats.org/officeDocument/2006/relationships" xmlns:p="http://schemas.openxmlformats.org/presentationml/2006/main">
  <p:tag name="DVSHAPEID" val="pul09szfPu3hvTVbRp3t0Q"/>
</p:tagLst>
</file>

<file path=ppt/tags/tag547.xml><?xml version="1.0" encoding="utf-8"?>
<p:tagLst xmlns:a="http://schemas.openxmlformats.org/drawingml/2006/main" xmlns:r="http://schemas.openxmlformats.org/officeDocument/2006/relationships" xmlns:p="http://schemas.openxmlformats.org/presentationml/2006/main">
  <p:tag name="DVSHAPEID" val="rTJB0mP6thnUXvm5EbFcjr"/>
</p:tagLst>
</file>

<file path=ppt/tags/tag548.xml><?xml version="1.0" encoding="utf-8"?>
<p:tagLst xmlns:a="http://schemas.openxmlformats.org/drawingml/2006/main" xmlns:r="http://schemas.openxmlformats.org/officeDocument/2006/relationships" xmlns:p="http://schemas.openxmlformats.org/presentationml/2006/main">
  <p:tag name="DVSHAPEID" val="bX7GZMKnkWyz3shyscpJ0M"/>
</p:tagLst>
</file>

<file path=ppt/tags/tag549.xml><?xml version="1.0" encoding="utf-8"?>
<p:tagLst xmlns:a="http://schemas.openxmlformats.org/drawingml/2006/main" xmlns:r="http://schemas.openxmlformats.org/officeDocument/2006/relationships" xmlns:p="http://schemas.openxmlformats.org/presentationml/2006/main">
  <p:tag name="DVSHAPEID" val="UBVpPLLRONx0HLtjm3l6Wq"/>
</p:tagLst>
</file>

<file path=ppt/tags/tag55.xml><?xml version="1.0" encoding="utf-8"?>
<p:tagLst xmlns:a="http://schemas.openxmlformats.org/drawingml/2006/main" xmlns:r="http://schemas.openxmlformats.org/officeDocument/2006/relationships" xmlns:p="http://schemas.openxmlformats.org/presentationml/2006/main">
  <p:tag name="DVSHAPEID" val="ofYo92KDto2nrATuxK7a9Z"/>
</p:tagLst>
</file>

<file path=ppt/tags/tag550.xml><?xml version="1.0" encoding="utf-8"?>
<p:tagLst xmlns:a="http://schemas.openxmlformats.org/drawingml/2006/main" xmlns:r="http://schemas.openxmlformats.org/officeDocument/2006/relationships" xmlns:p="http://schemas.openxmlformats.org/presentationml/2006/main">
  <p:tag name="DVSECTIONID" val="YGDFRvILm0dMuPgOxK8P8o"/>
</p:tagLst>
</file>

<file path=ppt/tags/tag551.xml><?xml version="1.0" encoding="utf-8"?>
<p:tagLst xmlns:a="http://schemas.openxmlformats.org/drawingml/2006/main" xmlns:r="http://schemas.openxmlformats.org/officeDocument/2006/relationships" xmlns:p="http://schemas.openxmlformats.org/presentationml/2006/main">
  <p:tag name="DVSHAPEID" val="losTO5JsMAqp3vLzWYBs8K"/>
</p:tagLst>
</file>

<file path=ppt/tags/tag552.xml><?xml version="1.0" encoding="utf-8"?>
<p:tagLst xmlns:a="http://schemas.openxmlformats.org/drawingml/2006/main" xmlns:r="http://schemas.openxmlformats.org/officeDocument/2006/relationships" xmlns:p="http://schemas.openxmlformats.org/presentationml/2006/main">
  <p:tag name="DVSHAPEID" val="13Kv48PmnUPtfwXVXF8l0X"/>
</p:tagLst>
</file>

<file path=ppt/tags/tag553.xml><?xml version="1.0" encoding="utf-8"?>
<p:tagLst xmlns:a="http://schemas.openxmlformats.org/drawingml/2006/main" xmlns:r="http://schemas.openxmlformats.org/officeDocument/2006/relationships" xmlns:p="http://schemas.openxmlformats.org/presentationml/2006/main">
  <p:tag name="DVSHAPEID" val="AhIYyN6muuhBmp9i0BCqcv"/>
</p:tagLst>
</file>

<file path=ppt/tags/tag554.xml><?xml version="1.0" encoding="utf-8"?>
<p:tagLst xmlns:a="http://schemas.openxmlformats.org/drawingml/2006/main" xmlns:r="http://schemas.openxmlformats.org/officeDocument/2006/relationships" xmlns:p="http://schemas.openxmlformats.org/presentationml/2006/main">
  <p:tag name="DVSHAPEID" val="AzfeC00WkNK4ssN6z2g0ql"/>
</p:tagLst>
</file>

<file path=ppt/tags/tag555.xml><?xml version="1.0" encoding="utf-8"?>
<p:tagLst xmlns:a="http://schemas.openxmlformats.org/drawingml/2006/main" xmlns:r="http://schemas.openxmlformats.org/officeDocument/2006/relationships" xmlns:p="http://schemas.openxmlformats.org/presentationml/2006/main">
  <p:tag name="DVSHAPEID" val="bE9yMFEwJAK4H9Ija5mx9u"/>
</p:tagLst>
</file>

<file path=ppt/tags/tag556.xml><?xml version="1.0" encoding="utf-8"?>
<p:tagLst xmlns:a="http://schemas.openxmlformats.org/drawingml/2006/main" xmlns:r="http://schemas.openxmlformats.org/officeDocument/2006/relationships" xmlns:p="http://schemas.openxmlformats.org/presentationml/2006/main">
  <p:tag name="DVSECTIONID" val="j83auWARgswHS0o7J1a24E"/>
</p:tagLst>
</file>

<file path=ppt/tags/tag557.xml><?xml version="1.0" encoding="utf-8"?>
<p:tagLst xmlns:a="http://schemas.openxmlformats.org/drawingml/2006/main" xmlns:r="http://schemas.openxmlformats.org/officeDocument/2006/relationships" xmlns:p="http://schemas.openxmlformats.org/presentationml/2006/main">
  <p:tag name="DVSHAPEID" val="QiWGvU1z9b5fnA44elhN39"/>
</p:tagLst>
</file>

<file path=ppt/tags/tag558.xml><?xml version="1.0" encoding="utf-8"?>
<p:tagLst xmlns:a="http://schemas.openxmlformats.org/drawingml/2006/main" xmlns:r="http://schemas.openxmlformats.org/officeDocument/2006/relationships" xmlns:p="http://schemas.openxmlformats.org/presentationml/2006/main">
  <p:tag name="DVSHAPEID" val="joKDngSbESbHNRC5aKv9ry"/>
</p:tagLst>
</file>

<file path=ppt/tags/tag559.xml><?xml version="1.0" encoding="utf-8"?>
<p:tagLst xmlns:a="http://schemas.openxmlformats.org/drawingml/2006/main" xmlns:r="http://schemas.openxmlformats.org/officeDocument/2006/relationships" xmlns:p="http://schemas.openxmlformats.org/presentationml/2006/main">
  <p:tag name="DVSHAPEID" val="ZsL7e6R0gmqHYxVRwLHYxc"/>
</p:tagLst>
</file>

<file path=ppt/tags/tag56.xml><?xml version="1.0" encoding="utf-8"?>
<p:tagLst xmlns:a="http://schemas.openxmlformats.org/drawingml/2006/main" xmlns:r="http://schemas.openxmlformats.org/officeDocument/2006/relationships" xmlns:p="http://schemas.openxmlformats.org/presentationml/2006/main">
  <p:tag name="DVSHAPEID" val="r3r0MSAa3bvl3ut9VNTxtE"/>
</p:tagLst>
</file>

<file path=ppt/tags/tag560.xml><?xml version="1.0" encoding="utf-8"?>
<p:tagLst xmlns:a="http://schemas.openxmlformats.org/drawingml/2006/main" xmlns:r="http://schemas.openxmlformats.org/officeDocument/2006/relationships" xmlns:p="http://schemas.openxmlformats.org/presentationml/2006/main">
  <p:tag name="DVSHAPEID" val="3GNdr8awiUILpiSg1LkDCP"/>
</p:tagLst>
</file>

<file path=ppt/tags/tag561.xml><?xml version="1.0" encoding="utf-8"?>
<p:tagLst xmlns:a="http://schemas.openxmlformats.org/drawingml/2006/main" xmlns:r="http://schemas.openxmlformats.org/officeDocument/2006/relationships" xmlns:p="http://schemas.openxmlformats.org/presentationml/2006/main">
  <p:tag name="DVSHAPEID" val="g6T49jeKst1Mo5k1EIQJ3w"/>
</p:tagLst>
</file>

<file path=ppt/tags/tag562.xml><?xml version="1.0" encoding="utf-8"?>
<p:tagLst xmlns:a="http://schemas.openxmlformats.org/drawingml/2006/main" xmlns:r="http://schemas.openxmlformats.org/officeDocument/2006/relationships" xmlns:p="http://schemas.openxmlformats.org/presentationml/2006/main">
  <p:tag name="DVSECTIONID" val="pjV7O4LeJu3zmvCH0LbuJL"/>
</p:tagLst>
</file>

<file path=ppt/tags/tag563.xml><?xml version="1.0" encoding="utf-8"?>
<p:tagLst xmlns:a="http://schemas.openxmlformats.org/drawingml/2006/main" xmlns:r="http://schemas.openxmlformats.org/officeDocument/2006/relationships" xmlns:p="http://schemas.openxmlformats.org/presentationml/2006/main">
  <p:tag name="DVSHAPEID" val="Yc8DZgJVDTAepGjnYRiysf"/>
</p:tagLst>
</file>

<file path=ppt/tags/tag564.xml><?xml version="1.0" encoding="utf-8"?>
<p:tagLst xmlns:a="http://schemas.openxmlformats.org/drawingml/2006/main" xmlns:r="http://schemas.openxmlformats.org/officeDocument/2006/relationships" xmlns:p="http://schemas.openxmlformats.org/presentationml/2006/main">
  <p:tag name="DVSHAPEID" val="JCTNW07BNSLJ7GWvkY1wP8"/>
</p:tagLst>
</file>

<file path=ppt/tags/tag565.xml><?xml version="1.0" encoding="utf-8"?>
<p:tagLst xmlns:a="http://schemas.openxmlformats.org/drawingml/2006/main" xmlns:r="http://schemas.openxmlformats.org/officeDocument/2006/relationships" xmlns:p="http://schemas.openxmlformats.org/presentationml/2006/main">
  <p:tag name="DVSHAPEID" val="caFDHhJZrv4JtvKcjIO26H"/>
</p:tagLst>
</file>

<file path=ppt/tags/tag566.xml><?xml version="1.0" encoding="utf-8"?>
<p:tagLst xmlns:a="http://schemas.openxmlformats.org/drawingml/2006/main" xmlns:r="http://schemas.openxmlformats.org/officeDocument/2006/relationships" xmlns:p="http://schemas.openxmlformats.org/presentationml/2006/main">
  <p:tag name="DVSHAPEID" val="tFyCqsxkxWqBpI7iiPSOrg"/>
</p:tagLst>
</file>

<file path=ppt/tags/tag567.xml><?xml version="1.0" encoding="utf-8"?>
<p:tagLst xmlns:a="http://schemas.openxmlformats.org/drawingml/2006/main" xmlns:r="http://schemas.openxmlformats.org/officeDocument/2006/relationships" xmlns:p="http://schemas.openxmlformats.org/presentationml/2006/main">
  <p:tag name="DVSHAPEID" val="FodqK8EiHN2uHZ54Qgr6Y8"/>
</p:tagLst>
</file>

<file path=ppt/tags/tag568.xml><?xml version="1.0" encoding="utf-8"?>
<p:tagLst xmlns:a="http://schemas.openxmlformats.org/drawingml/2006/main" xmlns:r="http://schemas.openxmlformats.org/officeDocument/2006/relationships" xmlns:p="http://schemas.openxmlformats.org/presentationml/2006/main">
  <p:tag name="DVSECTIONID" val="gMXgqq16E6kEIKfn7v61I2"/>
</p:tagLst>
</file>

<file path=ppt/tags/tag569.xml><?xml version="1.0" encoding="utf-8"?>
<p:tagLst xmlns:a="http://schemas.openxmlformats.org/drawingml/2006/main" xmlns:r="http://schemas.openxmlformats.org/officeDocument/2006/relationships" xmlns:p="http://schemas.openxmlformats.org/presentationml/2006/main">
  <p:tag name="DVSHAPEID" val="jR6241qZ9hgc0ap0HpGefC"/>
</p:tagLst>
</file>

<file path=ppt/tags/tag57.xml><?xml version="1.0" encoding="utf-8"?>
<p:tagLst xmlns:a="http://schemas.openxmlformats.org/drawingml/2006/main" xmlns:r="http://schemas.openxmlformats.org/officeDocument/2006/relationships" xmlns:p="http://schemas.openxmlformats.org/presentationml/2006/main">
  <p:tag name="DVSHAPEID" val="uCeVudRg7i1pOUX8fR2jlR"/>
</p:tagLst>
</file>

<file path=ppt/tags/tag570.xml><?xml version="1.0" encoding="utf-8"?>
<p:tagLst xmlns:a="http://schemas.openxmlformats.org/drawingml/2006/main" xmlns:r="http://schemas.openxmlformats.org/officeDocument/2006/relationships" xmlns:p="http://schemas.openxmlformats.org/presentationml/2006/main">
  <p:tag name="DVSHAPEID" val="zU17ddZBmkix5lkI3CSHDK"/>
</p:tagLst>
</file>

<file path=ppt/tags/tag571.xml><?xml version="1.0" encoding="utf-8"?>
<p:tagLst xmlns:a="http://schemas.openxmlformats.org/drawingml/2006/main" xmlns:r="http://schemas.openxmlformats.org/officeDocument/2006/relationships" xmlns:p="http://schemas.openxmlformats.org/presentationml/2006/main">
  <p:tag name="DVSHAPEID" val="duZVFQy2pJTGib0WOcZyVW"/>
</p:tagLst>
</file>

<file path=ppt/tags/tag572.xml><?xml version="1.0" encoding="utf-8"?>
<p:tagLst xmlns:a="http://schemas.openxmlformats.org/drawingml/2006/main" xmlns:r="http://schemas.openxmlformats.org/officeDocument/2006/relationships" xmlns:p="http://schemas.openxmlformats.org/presentationml/2006/main">
  <p:tag name="DVSHAPEID" val="Us44FZl4mxZPGx8iy92jUy"/>
</p:tagLst>
</file>

<file path=ppt/tags/tag573.xml><?xml version="1.0" encoding="utf-8"?>
<p:tagLst xmlns:a="http://schemas.openxmlformats.org/drawingml/2006/main" xmlns:r="http://schemas.openxmlformats.org/officeDocument/2006/relationships" xmlns:p="http://schemas.openxmlformats.org/presentationml/2006/main">
  <p:tag name="DVSHAPEID" val="Ep39H7OGI4OhzwQBazHlmm"/>
</p:tagLst>
</file>

<file path=ppt/tags/tag574.xml><?xml version="1.0" encoding="utf-8"?>
<p:tagLst xmlns:a="http://schemas.openxmlformats.org/drawingml/2006/main" xmlns:r="http://schemas.openxmlformats.org/officeDocument/2006/relationships" xmlns:p="http://schemas.openxmlformats.org/presentationml/2006/main">
  <p:tag name="DVSECTIONID" val="EiDSv20oRzVE28ayEldCPX"/>
</p:tagLst>
</file>

<file path=ppt/tags/tag575.xml><?xml version="1.0" encoding="utf-8"?>
<p:tagLst xmlns:a="http://schemas.openxmlformats.org/drawingml/2006/main" xmlns:r="http://schemas.openxmlformats.org/officeDocument/2006/relationships" xmlns:p="http://schemas.openxmlformats.org/presentationml/2006/main">
  <p:tag name="DVSHAPEID" val="GtutOwDQwB1lOF0whegGOV"/>
</p:tagLst>
</file>

<file path=ppt/tags/tag576.xml><?xml version="1.0" encoding="utf-8"?>
<p:tagLst xmlns:a="http://schemas.openxmlformats.org/drawingml/2006/main" xmlns:r="http://schemas.openxmlformats.org/officeDocument/2006/relationships" xmlns:p="http://schemas.openxmlformats.org/presentationml/2006/main">
  <p:tag name="DVSHAPEID" val="0pXBrXYsCychJAEeih2Ryd"/>
</p:tagLst>
</file>

<file path=ppt/tags/tag577.xml><?xml version="1.0" encoding="utf-8"?>
<p:tagLst xmlns:a="http://schemas.openxmlformats.org/drawingml/2006/main" xmlns:r="http://schemas.openxmlformats.org/officeDocument/2006/relationships" xmlns:p="http://schemas.openxmlformats.org/presentationml/2006/main">
  <p:tag name="DVSHAPEID" val="fdHbAEis5GxLs5vc4GS3Ys"/>
</p:tagLst>
</file>

<file path=ppt/tags/tag578.xml><?xml version="1.0" encoding="utf-8"?>
<p:tagLst xmlns:a="http://schemas.openxmlformats.org/drawingml/2006/main" xmlns:r="http://schemas.openxmlformats.org/officeDocument/2006/relationships" xmlns:p="http://schemas.openxmlformats.org/presentationml/2006/main">
  <p:tag name="DVSHAPEID" val="9wWqS3VYDXnM9KUgmja9tw"/>
</p:tagLst>
</file>

<file path=ppt/tags/tag579.xml><?xml version="1.0" encoding="utf-8"?>
<p:tagLst xmlns:a="http://schemas.openxmlformats.org/drawingml/2006/main" xmlns:r="http://schemas.openxmlformats.org/officeDocument/2006/relationships" xmlns:p="http://schemas.openxmlformats.org/presentationml/2006/main">
  <p:tag name="DVSHAPEID" val="KX7zI6dmYueM4be9Mex72z"/>
</p:tagLst>
</file>

<file path=ppt/tags/tag58.xml><?xml version="1.0" encoding="utf-8"?>
<p:tagLst xmlns:a="http://schemas.openxmlformats.org/drawingml/2006/main" xmlns:r="http://schemas.openxmlformats.org/officeDocument/2006/relationships" xmlns:p="http://schemas.openxmlformats.org/presentationml/2006/main">
  <p:tag name="DVSHAPEID" val="R5xo1nOkgCvMyOMRoniN4d"/>
</p:tagLst>
</file>

<file path=ppt/tags/tag580.xml><?xml version="1.0" encoding="utf-8"?>
<p:tagLst xmlns:a="http://schemas.openxmlformats.org/drawingml/2006/main" xmlns:r="http://schemas.openxmlformats.org/officeDocument/2006/relationships" xmlns:p="http://schemas.openxmlformats.org/presentationml/2006/main">
  <p:tag name="DVSECTIONID" val="fHNRsDEFoH3d7ECxVZ6geK"/>
</p:tagLst>
</file>

<file path=ppt/tags/tag581.xml><?xml version="1.0" encoding="utf-8"?>
<p:tagLst xmlns:a="http://schemas.openxmlformats.org/drawingml/2006/main" xmlns:r="http://schemas.openxmlformats.org/officeDocument/2006/relationships" xmlns:p="http://schemas.openxmlformats.org/presentationml/2006/main">
  <p:tag name="DVSHAPEID" val="nFVLiNjyTOZDLYjilOKhZS"/>
</p:tagLst>
</file>

<file path=ppt/tags/tag582.xml><?xml version="1.0" encoding="utf-8"?>
<p:tagLst xmlns:a="http://schemas.openxmlformats.org/drawingml/2006/main" xmlns:r="http://schemas.openxmlformats.org/officeDocument/2006/relationships" xmlns:p="http://schemas.openxmlformats.org/presentationml/2006/main">
  <p:tag name="DVSHAPEID" val="xnFJ1dxVCltbArEWOp2qBp"/>
</p:tagLst>
</file>

<file path=ppt/tags/tag583.xml><?xml version="1.0" encoding="utf-8"?>
<p:tagLst xmlns:a="http://schemas.openxmlformats.org/drawingml/2006/main" xmlns:r="http://schemas.openxmlformats.org/officeDocument/2006/relationships" xmlns:p="http://schemas.openxmlformats.org/presentationml/2006/main">
  <p:tag name="DVSHAPEID" val="NqpgQtTImKAv8y5yM60XcE"/>
</p:tagLst>
</file>

<file path=ppt/tags/tag584.xml><?xml version="1.0" encoding="utf-8"?>
<p:tagLst xmlns:a="http://schemas.openxmlformats.org/drawingml/2006/main" xmlns:r="http://schemas.openxmlformats.org/officeDocument/2006/relationships" xmlns:p="http://schemas.openxmlformats.org/presentationml/2006/main">
  <p:tag name="DVSHAPEID" val="9AoREoZlfzh8zfjLm32TYJ"/>
</p:tagLst>
</file>

<file path=ppt/tags/tag585.xml><?xml version="1.0" encoding="utf-8"?>
<p:tagLst xmlns:a="http://schemas.openxmlformats.org/drawingml/2006/main" xmlns:r="http://schemas.openxmlformats.org/officeDocument/2006/relationships" xmlns:p="http://schemas.openxmlformats.org/presentationml/2006/main">
  <p:tag name="DVSHAPEID" val="B5j6QfDWpDd9hOSYPuJ1v1"/>
</p:tagLst>
</file>

<file path=ppt/tags/tag586.xml><?xml version="1.0" encoding="utf-8"?>
<p:tagLst xmlns:a="http://schemas.openxmlformats.org/drawingml/2006/main" xmlns:r="http://schemas.openxmlformats.org/officeDocument/2006/relationships" xmlns:p="http://schemas.openxmlformats.org/presentationml/2006/main">
  <p:tag name="DVSECTIONID" val="J3H6cyRKO5dH3W5DAmJbbd"/>
</p:tagLst>
</file>

<file path=ppt/tags/tag587.xml><?xml version="1.0" encoding="utf-8"?>
<p:tagLst xmlns:a="http://schemas.openxmlformats.org/drawingml/2006/main" xmlns:r="http://schemas.openxmlformats.org/officeDocument/2006/relationships" xmlns:p="http://schemas.openxmlformats.org/presentationml/2006/main">
  <p:tag name="DVSHAPEID" val="d0YQf0JWVjFpZjyyyJHi9D"/>
</p:tagLst>
</file>

<file path=ppt/tags/tag588.xml><?xml version="1.0" encoding="utf-8"?>
<p:tagLst xmlns:a="http://schemas.openxmlformats.org/drawingml/2006/main" xmlns:r="http://schemas.openxmlformats.org/officeDocument/2006/relationships" xmlns:p="http://schemas.openxmlformats.org/presentationml/2006/main">
  <p:tag name="DVSHAPEID" val="UqXvSoex9WezRj8Z0CdsIT"/>
</p:tagLst>
</file>

<file path=ppt/tags/tag589.xml><?xml version="1.0" encoding="utf-8"?>
<p:tagLst xmlns:a="http://schemas.openxmlformats.org/drawingml/2006/main" xmlns:r="http://schemas.openxmlformats.org/officeDocument/2006/relationships" xmlns:p="http://schemas.openxmlformats.org/presentationml/2006/main">
  <p:tag name="DVSHAPEID" val="tRPzphWZkcRz5xTJ8kIo9I"/>
</p:tagLst>
</file>

<file path=ppt/tags/tag59.xml><?xml version="1.0" encoding="utf-8"?>
<p:tagLst xmlns:a="http://schemas.openxmlformats.org/drawingml/2006/main" xmlns:r="http://schemas.openxmlformats.org/officeDocument/2006/relationships" xmlns:p="http://schemas.openxmlformats.org/presentationml/2006/main">
  <p:tag name="DVSHAPEID" val="kDGycNx1vajDL8o5ctrM1p"/>
</p:tagLst>
</file>

<file path=ppt/tags/tag590.xml><?xml version="1.0" encoding="utf-8"?>
<p:tagLst xmlns:a="http://schemas.openxmlformats.org/drawingml/2006/main" xmlns:r="http://schemas.openxmlformats.org/officeDocument/2006/relationships" xmlns:p="http://schemas.openxmlformats.org/presentationml/2006/main">
  <p:tag name="DVSHAPEID" val="bprfpyJ45HV1X6FjYXAaC1"/>
</p:tagLst>
</file>

<file path=ppt/tags/tag591.xml><?xml version="1.0" encoding="utf-8"?>
<p:tagLst xmlns:a="http://schemas.openxmlformats.org/drawingml/2006/main" xmlns:r="http://schemas.openxmlformats.org/officeDocument/2006/relationships" xmlns:p="http://schemas.openxmlformats.org/presentationml/2006/main">
  <p:tag name="DVSHAPEID" val="IhdB6guSJkJLFp7aRngf79"/>
</p:tagLst>
</file>

<file path=ppt/tags/tag592.xml><?xml version="1.0" encoding="utf-8"?>
<p:tagLst xmlns:a="http://schemas.openxmlformats.org/drawingml/2006/main" xmlns:r="http://schemas.openxmlformats.org/officeDocument/2006/relationships" xmlns:p="http://schemas.openxmlformats.org/presentationml/2006/main">
  <p:tag name="DVSECTIONID" val="BP0wW7pewzIuYJalr5ODTX"/>
</p:tagLst>
</file>

<file path=ppt/tags/tag593.xml><?xml version="1.0" encoding="utf-8"?>
<p:tagLst xmlns:a="http://schemas.openxmlformats.org/drawingml/2006/main" xmlns:r="http://schemas.openxmlformats.org/officeDocument/2006/relationships" xmlns:p="http://schemas.openxmlformats.org/presentationml/2006/main">
  <p:tag name="DVSHAPEID" val="h9xRN8fUHZ4wwVyeE2g6IY"/>
</p:tagLst>
</file>

<file path=ppt/tags/tag594.xml><?xml version="1.0" encoding="utf-8"?>
<p:tagLst xmlns:a="http://schemas.openxmlformats.org/drawingml/2006/main" xmlns:r="http://schemas.openxmlformats.org/officeDocument/2006/relationships" xmlns:p="http://schemas.openxmlformats.org/presentationml/2006/main">
  <p:tag name="DVSHAPEID" val="mynDXp3WiUFXdyphfNyKdc"/>
</p:tagLst>
</file>

<file path=ppt/tags/tag595.xml><?xml version="1.0" encoding="utf-8"?>
<p:tagLst xmlns:a="http://schemas.openxmlformats.org/drawingml/2006/main" xmlns:r="http://schemas.openxmlformats.org/officeDocument/2006/relationships" xmlns:p="http://schemas.openxmlformats.org/presentationml/2006/main">
  <p:tag name="DVSECTIONID" val="0qAGrhoKw2zwsR5GCJkzzE"/>
</p:tagLst>
</file>

<file path=ppt/tags/tag596.xml><?xml version="1.0" encoding="utf-8"?>
<p:tagLst xmlns:a="http://schemas.openxmlformats.org/drawingml/2006/main" xmlns:r="http://schemas.openxmlformats.org/officeDocument/2006/relationships" xmlns:p="http://schemas.openxmlformats.org/presentationml/2006/main">
  <p:tag name="DVSHAPEID" val="xCqlmEEcH2A9BMdnyHRO4i"/>
</p:tagLst>
</file>

<file path=ppt/tags/tag597.xml><?xml version="1.0" encoding="utf-8"?>
<p:tagLst xmlns:a="http://schemas.openxmlformats.org/drawingml/2006/main" xmlns:r="http://schemas.openxmlformats.org/officeDocument/2006/relationships" xmlns:p="http://schemas.openxmlformats.org/presentationml/2006/main">
  <p:tag name="DVSHAPEID" val="FJIvNV4vPIfWoa0sJX4HLs"/>
</p:tagLst>
</file>

<file path=ppt/tags/tag598.xml><?xml version="1.0" encoding="utf-8"?>
<p:tagLst xmlns:a="http://schemas.openxmlformats.org/drawingml/2006/main" xmlns:r="http://schemas.openxmlformats.org/officeDocument/2006/relationships" xmlns:p="http://schemas.openxmlformats.org/presentationml/2006/main">
  <p:tag name="DVSECTIONID" val="YzXmteVDnyjDPAVfF8PL2G"/>
</p:tagLst>
</file>

<file path=ppt/tags/tag599.xml><?xml version="1.0" encoding="utf-8"?>
<p:tagLst xmlns:a="http://schemas.openxmlformats.org/drawingml/2006/main" xmlns:r="http://schemas.openxmlformats.org/officeDocument/2006/relationships" xmlns:p="http://schemas.openxmlformats.org/presentationml/2006/main">
  <p:tag name="DVSHAPEID" val="IJba0ZPgGv9hEfO2g5OoOX"/>
</p:tagLst>
</file>

<file path=ppt/tags/tag6.xml><?xml version="1.0" encoding="utf-8"?>
<p:tagLst xmlns:a="http://schemas.openxmlformats.org/drawingml/2006/main" xmlns:r="http://schemas.openxmlformats.org/officeDocument/2006/relationships" xmlns:p="http://schemas.openxmlformats.org/presentationml/2006/main">
  <p:tag name="DVSHAPEID" val="fPiLXFwiVfjDGlenksEGsG"/>
</p:tagLst>
</file>

<file path=ppt/tags/tag60.xml><?xml version="1.0" encoding="utf-8"?>
<p:tagLst xmlns:a="http://schemas.openxmlformats.org/drawingml/2006/main" xmlns:r="http://schemas.openxmlformats.org/officeDocument/2006/relationships" xmlns:p="http://schemas.openxmlformats.org/presentationml/2006/main">
  <p:tag name="DVSHAPEID" val="U1m9lotF0xMELTIsb1Mf6k"/>
</p:tagLst>
</file>

<file path=ppt/tags/tag600.xml><?xml version="1.0" encoding="utf-8"?>
<p:tagLst xmlns:a="http://schemas.openxmlformats.org/drawingml/2006/main" xmlns:r="http://schemas.openxmlformats.org/officeDocument/2006/relationships" xmlns:p="http://schemas.openxmlformats.org/presentationml/2006/main">
  <p:tag name="DVSHAPEID" val="X76NjU1CyCIqqu8ES6viTK"/>
</p:tagLst>
</file>

<file path=ppt/tags/tag601.xml><?xml version="1.0" encoding="utf-8"?>
<p:tagLst xmlns:a="http://schemas.openxmlformats.org/drawingml/2006/main" xmlns:r="http://schemas.openxmlformats.org/officeDocument/2006/relationships" xmlns:p="http://schemas.openxmlformats.org/presentationml/2006/main">
  <p:tag name="DVSECTIONID" val="VrgigLt4ikomr1I5OaPSF0"/>
</p:tagLst>
</file>

<file path=ppt/tags/tag602.xml><?xml version="1.0" encoding="utf-8"?>
<p:tagLst xmlns:a="http://schemas.openxmlformats.org/drawingml/2006/main" xmlns:r="http://schemas.openxmlformats.org/officeDocument/2006/relationships" xmlns:p="http://schemas.openxmlformats.org/presentationml/2006/main">
  <p:tag name="DVSHAPEID" val="Hz93MFb03rckz9DQ0yhjrd"/>
</p:tagLst>
</file>

<file path=ppt/tags/tag603.xml><?xml version="1.0" encoding="utf-8"?>
<p:tagLst xmlns:a="http://schemas.openxmlformats.org/drawingml/2006/main" xmlns:r="http://schemas.openxmlformats.org/officeDocument/2006/relationships" xmlns:p="http://schemas.openxmlformats.org/presentationml/2006/main">
  <p:tag name="DVSHAPEID" val="qeugwUkXFLCnX8UxTKn3Mk"/>
</p:tagLst>
</file>

<file path=ppt/tags/tag604.xml><?xml version="1.0" encoding="utf-8"?>
<p:tagLst xmlns:a="http://schemas.openxmlformats.org/drawingml/2006/main" xmlns:r="http://schemas.openxmlformats.org/officeDocument/2006/relationships" xmlns:p="http://schemas.openxmlformats.org/presentationml/2006/main">
  <p:tag name="DVSECTIONID" val="cP2vKm4cJNBiEv5aY9aifZ"/>
</p:tagLst>
</file>

<file path=ppt/tags/tag605.xml><?xml version="1.0" encoding="utf-8"?>
<p:tagLst xmlns:a="http://schemas.openxmlformats.org/drawingml/2006/main" xmlns:r="http://schemas.openxmlformats.org/officeDocument/2006/relationships" xmlns:p="http://schemas.openxmlformats.org/presentationml/2006/main">
  <p:tag name="DVSHAPEID" val="23ahPXzp8nXmDHwXviVP1K"/>
</p:tagLst>
</file>

<file path=ppt/tags/tag606.xml><?xml version="1.0" encoding="utf-8"?>
<p:tagLst xmlns:a="http://schemas.openxmlformats.org/drawingml/2006/main" xmlns:r="http://schemas.openxmlformats.org/officeDocument/2006/relationships" xmlns:p="http://schemas.openxmlformats.org/presentationml/2006/main">
  <p:tag name="DVSHAPEID" val="wHMi209pMHZ7qVOHxDwWyb"/>
</p:tagLst>
</file>

<file path=ppt/tags/tag607.xml><?xml version="1.0" encoding="utf-8"?>
<p:tagLst xmlns:a="http://schemas.openxmlformats.org/drawingml/2006/main" xmlns:r="http://schemas.openxmlformats.org/officeDocument/2006/relationships" xmlns:p="http://schemas.openxmlformats.org/presentationml/2006/main">
  <p:tag name="DVSECTIONID" val="es8UwAjFWa0UerfL0605AB"/>
</p:tagLst>
</file>

<file path=ppt/tags/tag608.xml><?xml version="1.0" encoding="utf-8"?>
<p:tagLst xmlns:a="http://schemas.openxmlformats.org/drawingml/2006/main" xmlns:r="http://schemas.openxmlformats.org/officeDocument/2006/relationships" xmlns:p="http://schemas.openxmlformats.org/presentationml/2006/main">
  <p:tag name="DVSHAPEID" val="7cPQYjJik7pTO8cMAJykol"/>
</p:tagLst>
</file>

<file path=ppt/tags/tag609.xml><?xml version="1.0" encoding="utf-8"?>
<p:tagLst xmlns:a="http://schemas.openxmlformats.org/drawingml/2006/main" xmlns:r="http://schemas.openxmlformats.org/officeDocument/2006/relationships" xmlns:p="http://schemas.openxmlformats.org/presentationml/2006/main">
  <p:tag name="DVSHAPEID" val="JORirfW9Tifm0bwm2qeovu"/>
</p:tagLst>
</file>

<file path=ppt/tags/tag61.xml><?xml version="1.0" encoding="utf-8"?>
<p:tagLst xmlns:a="http://schemas.openxmlformats.org/drawingml/2006/main" xmlns:r="http://schemas.openxmlformats.org/officeDocument/2006/relationships" xmlns:p="http://schemas.openxmlformats.org/presentationml/2006/main">
  <p:tag name="DVSHAPEID" val="sV2EtjaOmhcVJEb3r9yPaM"/>
</p:tagLst>
</file>

<file path=ppt/tags/tag610.xml><?xml version="1.0" encoding="utf-8"?>
<p:tagLst xmlns:a="http://schemas.openxmlformats.org/drawingml/2006/main" xmlns:r="http://schemas.openxmlformats.org/officeDocument/2006/relationships" xmlns:p="http://schemas.openxmlformats.org/presentationml/2006/main">
  <p:tag name="DVSECTIONID" val="L9mcZDcFHmLdBzmPPtT4Qq"/>
</p:tagLst>
</file>

<file path=ppt/tags/tag611.xml><?xml version="1.0" encoding="utf-8"?>
<p:tagLst xmlns:a="http://schemas.openxmlformats.org/drawingml/2006/main" xmlns:r="http://schemas.openxmlformats.org/officeDocument/2006/relationships" xmlns:p="http://schemas.openxmlformats.org/presentationml/2006/main">
  <p:tag name="DVSHAPEID" val="VfDZNqBDE9Og1TjMRkzmXv"/>
</p:tagLst>
</file>

<file path=ppt/tags/tag612.xml><?xml version="1.0" encoding="utf-8"?>
<p:tagLst xmlns:a="http://schemas.openxmlformats.org/drawingml/2006/main" xmlns:r="http://schemas.openxmlformats.org/officeDocument/2006/relationships" xmlns:p="http://schemas.openxmlformats.org/presentationml/2006/main">
  <p:tag name="DVSHAPEID" val="W6KSxwJ7VqAtjsRny88pF8"/>
</p:tagLst>
</file>

<file path=ppt/tags/tag613.xml><?xml version="1.0" encoding="utf-8"?>
<p:tagLst xmlns:a="http://schemas.openxmlformats.org/drawingml/2006/main" xmlns:r="http://schemas.openxmlformats.org/officeDocument/2006/relationships" xmlns:p="http://schemas.openxmlformats.org/presentationml/2006/main">
  <p:tag name="DVSECTIONID" val="hJhEUd83i9oCHZxkBFthsE"/>
</p:tagLst>
</file>

<file path=ppt/tags/tag614.xml><?xml version="1.0" encoding="utf-8"?>
<p:tagLst xmlns:a="http://schemas.openxmlformats.org/drawingml/2006/main" xmlns:r="http://schemas.openxmlformats.org/officeDocument/2006/relationships" xmlns:p="http://schemas.openxmlformats.org/presentationml/2006/main">
  <p:tag name="DVSHAPEID" val="ztUsZlBkY6eu4GGAk7cb1I"/>
</p:tagLst>
</file>

<file path=ppt/tags/tag615.xml><?xml version="1.0" encoding="utf-8"?>
<p:tagLst xmlns:a="http://schemas.openxmlformats.org/drawingml/2006/main" xmlns:r="http://schemas.openxmlformats.org/officeDocument/2006/relationships" xmlns:p="http://schemas.openxmlformats.org/presentationml/2006/main">
  <p:tag name="DVSHAPEID" val="Uvvw7jhu4iZ2jGpGETqb9N"/>
</p:tagLst>
</file>

<file path=ppt/tags/tag616.xml><?xml version="1.0" encoding="utf-8"?>
<p:tagLst xmlns:a="http://schemas.openxmlformats.org/drawingml/2006/main" xmlns:r="http://schemas.openxmlformats.org/officeDocument/2006/relationships" xmlns:p="http://schemas.openxmlformats.org/presentationml/2006/main">
  <p:tag name="DVSECTIONID" val="91PFobgwcvLkRDVlJYwD3B"/>
</p:tagLst>
</file>

<file path=ppt/tags/tag617.xml><?xml version="1.0" encoding="utf-8"?>
<p:tagLst xmlns:a="http://schemas.openxmlformats.org/drawingml/2006/main" xmlns:r="http://schemas.openxmlformats.org/officeDocument/2006/relationships" xmlns:p="http://schemas.openxmlformats.org/presentationml/2006/main">
  <p:tag name="DVSHAPEID" val="htLefRtqIRgxpTT9UgDBHT"/>
</p:tagLst>
</file>

<file path=ppt/tags/tag618.xml><?xml version="1.0" encoding="utf-8"?>
<p:tagLst xmlns:a="http://schemas.openxmlformats.org/drawingml/2006/main" xmlns:r="http://schemas.openxmlformats.org/officeDocument/2006/relationships" xmlns:p="http://schemas.openxmlformats.org/presentationml/2006/main">
  <p:tag name="DVSHAPEID" val="lHrU0k7FIkH2bDgvWOEHWT"/>
</p:tagLst>
</file>

<file path=ppt/tags/tag619.xml><?xml version="1.0" encoding="utf-8"?>
<p:tagLst xmlns:a="http://schemas.openxmlformats.org/drawingml/2006/main" xmlns:r="http://schemas.openxmlformats.org/officeDocument/2006/relationships" xmlns:p="http://schemas.openxmlformats.org/presentationml/2006/main">
  <p:tag name="DVSECTIONID" val="OZSnhvSeBzYDAgOfOXNLXS"/>
</p:tagLst>
</file>

<file path=ppt/tags/tag62.xml><?xml version="1.0" encoding="utf-8"?>
<p:tagLst xmlns:a="http://schemas.openxmlformats.org/drawingml/2006/main" xmlns:r="http://schemas.openxmlformats.org/officeDocument/2006/relationships" xmlns:p="http://schemas.openxmlformats.org/presentationml/2006/main">
  <p:tag name="DVSHAPEID" val="Q6numKip0Lizyr6HUavbbv"/>
</p:tagLst>
</file>

<file path=ppt/tags/tag620.xml><?xml version="1.0" encoding="utf-8"?>
<p:tagLst xmlns:a="http://schemas.openxmlformats.org/drawingml/2006/main" xmlns:r="http://schemas.openxmlformats.org/officeDocument/2006/relationships" xmlns:p="http://schemas.openxmlformats.org/presentationml/2006/main">
  <p:tag name="DVSHAPEID" val="rG34jkpvzBjNbVKHGIRrA3"/>
</p:tagLst>
</file>

<file path=ppt/tags/tag621.xml><?xml version="1.0" encoding="utf-8"?>
<p:tagLst xmlns:a="http://schemas.openxmlformats.org/drawingml/2006/main" xmlns:r="http://schemas.openxmlformats.org/officeDocument/2006/relationships" xmlns:p="http://schemas.openxmlformats.org/presentationml/2006/main">
  <p:tag name="DVSHAPEID" val="HgOvLolIHKkhlP8DiD6Tj8"/>
</p:tagLst>
</file>

<file path=ppt/tags/tag622.xml><?xml version="1.0" encoding="utf-8"?>
<p:tagLst xmlns:a="http://schemas.openxmlformats.org/drawingml/2006/main" xmlns:r="http://schemas.openxmlformats.org/officeDocument/2006/relationships" xmlns:p="http://schemas.openxmlformats.org/presentationml/2006/main">
  <p:tag name="DVSECTIONID" val="Qn7UofWuKOAxcQN1ULEYUc"/>
</p:tagLst>
</file>

<file path=ppt/tags/tag623.xml><?xml version="1.0" encoding="utf-8"?>
<p:tagLst xmlns:a="http://schemas.openxmlformats.org/drawingml/2006/main" xmlns:r="http://schemas.openxmlformats.org/officeDocument/2006/relationships" xmlns:p="http://schemas.openxmlformats.org/presentationml/2006/main">
  <p:tag name="DVSHAPEID" val="q6kPBJ570ginYMgNy09RTy"/>
</p:tagLst>
</file>

<file path=ppt/tags/tag624.xml><?xml version="1.0" encoding="utf-8"?>
<p:tagLst xmlns:a="http://schemas.openxmlformats.org/drawingml/2006/main" xmlns:r="http://schemas.openxmlformats.org/officeDocument/2006/relationships" xmlns:p="http://schemas.openxmlformats.org/presentationml/2006/main">
  <p:tag name="DVSHAPEID" val="sTzVy2qekGKyQIbVNCDzK3"/>
</p:tagLst>
</file>

<file path=ppt/tags/tag625.xml><?xml version="1.0" encoding="utf-8"?>
<p:tagLst xmlns:a="http://schemas.openxmlformats.org/drawingml/2006/main" xmlns:r="http://schemas.openxmlformats.org/officeDocument/2006/relationships" xmlns:p="http://schemas.openxmlformats.org/presentationml/2006/main">
  <p:tag name="DVSHAPEID" val="ZXQmnu45JseRDqgGa2HLWB"/>
</p:tagLst>
</file>

<file path=ppt/tags/tag626.xml><?xml version="1.0" encoding="utf-8"?>
<p:tagLst xmlns:a="http://schemas.openxmlformats.org/drawingml/2006/main" xmlns:r="http://schemas.openxmlformats.org/officeDocument/2006/relationships" xmlns:p="http://schemas.openxmlformats.org/presentationml/2006/main">
  <p:tag name="DVSHAPEID" val="DqVyCCdxdkOoUB4cFV9eWh"/>
</p:tagLst>
</file>

<file path=ppt/tags/tag627.xml><?xml version="1.0" encoding="utf-8"?>
<p:tagLst xmlns:a="http://schemas.openxmlformats.org/drawingml/2006/main" xmlns:r="http://schemas.openxmlformats.org/officeDocument/2006/relationships" xmlns:p="http://schemas.openxmlformats.org/presentationml/2006/main">
  <p:tag name="DVSHAPEID" val="jY4KF7sARY7nkqqPSrSceU"/>
</p:tagLst>
</file>

<file path=ppt/tags/tag628.xml><?xml version="1.0" encoding="utf-8"?>
<p:tagLst xmlns:a="http://schemas.openxmlformats.org/drawingml/2006/main" xmlns:r="http://schemas.openxmlformats.org/officeDocument/2006/relationships" xmlns:p="http://schemas.openxmlformats.org/presentationml/2006/main">
  <p:tag name="DVSHAPEID" val="3fwEBXnMBHEm6XtSX64DsP"/>
</p:tagLst>
</file>

<file path=ppt/tags/tag629.xml><?xml version="1.0" encoding="utf-8"?>
<p:tagLst xmlns:a="http://schemas.openxmlformats.org/drawingml/2006/main" xmlns:r="http://schemas.openxmlformats.org/officeDocument/2006/relationships" xmlns:p="http://schemas.openxmlformats.org/presentationml/2006/main">
  <p:tag name="DVSHAPEID" val="gwhELP3HmK2pVOd0vuc5mq"/>
</p:tagLst>
</file>

<file path=ppt/tags/tag63.xml><?xml version="1.0" encoding="utf-8"?>
<p:tagLst xmlns:a="http://schemas.openxmlformats.org/drawingml/2006/main" xmlns:r="http://schemas.openxmlformats.org/officeDocument/2006/relationships" xmlns:p="http://schemas.openxmlformats.org/presentationml/2006/main">
  <p:tag name="DVSHAPEID" val="rP93g7zDHhaG4WgYWqvWhq"/>
</p:tagLst>
</file>

<file path=ppt/tags/tag630.xml><?xml version="1.0" encoding="utf-8"?>
<p:tagLst xmlns:a="http://schemas.openxmlformats.org/drawingml/2006/main" xmlns:r="http://schemas.openxmlformats.org/officeDocument/2006/relationships" xmlns:p="http://schemas.openxmlformats.org/presentationml/2006/main">
  <p:tag name="DVSHAPEID" val="JXjtl0uL7ArdY0nWcyITkU"/>
</p:tagLst>
</file>

<file path=ppt/tags/tag631.xml><?xml version="1.0" encoding="utf-8"?>
<p:tagLst xmlns:a="http://schemas.openxmlformats.org/drawingml/2006/main" xmlns:r="http://schemas.openxmlformats.org/officeDocument/2006/relationships" xmlns:p="http://schemas.openxmlformats.org/presentationml/2006/main">
  <p:tag name="DVSHAPEID" val="jH2EEXAArnsQNjkit3dACr"/>
</p:tagLst>
</file>

<file path=ppt/tags/tag632.xml><?xml version="1.0" encoding="utf-8"?>
<p:tagLst xmlns:a="http://schemas.openxmlformats.org/drawingml/2006/main" xmlns:r="http://schemas.openxmlformats.org/officeDocument/2006/relationships" xmlns:p="http://schemas.openxmlformats.org/presentationml/2006/main">
  <p:tag name="DVSHAPEID" val="XHQdDziEns5OECrGlxbx94"/>
</p:tagLst>
</file>

<file path=ppt/tags/tag633.xml><?xml version="1.0" encoding="utf-8"?>
<p:tagLst xmlns:a="http://schemas.openxmlformats.org/drawingml/2006/main" xmlns:r="http://schemas.openxmlformats.org/officeDocument/2006/relationships" xmlns:p="http://schemas.openxmlformats.org/presentationml/2006/main">
  <p:tag name="DVSHAPEID" val="L8c3BU4FGJhRJlOqk1iN0Z"/>
</p:tagLst>
</file>

<file path=ppt/tags/tag634.xml><?xml version="1.0" encoding="utf-8"?>
<p:tagLst xmlns:a="http://schemas.openxmlformats.org/drawingml/2006/main" xmlns:r="http://schemas.openxmlformats.org/officeDocument/2006/relationships" xmlns:p="http://schemas.openxmlformats.org/presentationml/2006/main">
  <p:tag name="DVSHAPEID" val="KYFIQMHGp5iSVH0zXnAHMl"/>
</p:tagLst>
</file>

<file path=ppt/tags/tag635.xml><?xml version="1.0" encoding="utf-8"?>
<p:tagLst xmlns:a="http://schemas.openxmlformats.org/drawingml/2006/main" xmlns:r="http://schemas.openxmlformats.org/officeDocument/2006/relationships" xmlns:p="http://schemas.openxmlformats.org/presentationml/2006/main">
  <p:tag name="DVSHAPEID" val="xMT6SVc9em4LneoT3hYZkb"/>
</p:tagLst>
</file>

<file path=ppt/tags/tag636.xml><?xml version="1.0" encoding="utf-8"?>
<p:tagLst xmlns:a="http://schemas.openxmlformats.org/drawingml/2006/main" xmlns:r="http://schemas.openxmlformats.org/officeDocument/2006/relationships" xmlns:p="http://schemas.openxmlformats.org/presentationml/2006/main">
  <p:tag name="DVSHAPEID" val="zQp6pK4UcicorTPKULtfRV"/>
</p:tagLst>
</file>

<file path=ppt/tags/tag637.xml><?xml version="1.0" encoding="utf-8"?>
<p:tagLst xmlns:a="http://schemas.openxmlformats.org/drawingml/2006/main" xmlns:r="http://schemas.openxmlformats.org/officeDocument/2006/relationships" xmlns:p="http://schemas.openxmlformats.org/presentationml/2006/main">
  <p:tag name="DVSHAPEID" val="OakMb3kiJN1lc2GLvs5k9M"/>
</p:tagLst>
</file>

<file path=ppt/tags/tag638.xml><?xml version="1.0" encoding="utf-8"?>
<p:tagLst xmlns:a="http://schemas.openxmlformats.org/drawingml/2006/main" xmlns:r="http://schemas.openxmlformats.org/officeDocument/2006/relationships" xmlns:p="http://schemas.openxmlformats.org/presentationml/2006/main">
  <p:tag name="DVSHAPEID" val="yYNv4imcv4kD2fMDz0zUyp"/>
</p:tagLst>
</file>

<file path=ppt/tags/tag639.xml><?xml version="1.0" encoding="utf-8"?>
<p:tagLst xmlns:a="http://schemas.openxmlformats.org/drawingml/2006/main" xmlns:r="http://schemas.openxmlformats.org/officeDocument/2006/relationships" xmlns:p="http://schemas.openxmlformats.org/presentationml/2006/main">
  <p:tag name="DVSHAPEID" val="n5GM48g19xM2BlZFY2WxhX"/>
</p:tagLst>
</file>

<file path=ppt/tags/tag64.xml><?xml version="1.0" encoding="utf-8"?>
<p:tagLst xmlns:a="http://schemas.openxmlformats.org/drawingml/2006/main" xmlns:r="http://schemas.openxmlformats.org/officeDocument/2006/relationships" xmlns:p="http://schemas.openxmlformats.org/presentationml/2006/main">
  <p:tag name="DVSHAPEID" val="NqherLbD0mSiBvwlp47geZ"/>
</p:tagLst>
</file>

<file path=ppt/tags/tag640.xml><?xml version="1.0" encoding="utf-8"?>
<p:tagLst xmlns:a="http://schemas.openxmlformats.org/drawingml/2006/main" xmlns:r="http://schemas.openxmlformats.org/officeDocument/2006/relationships" xmlns:p="http://schemas.openxmlformats.org/presentationml/2006/main">
  <p:tag name="DVSHAPEID" val="0z0rZSS5Kfd9BHPiedVuUN"/>
</p:tagLst>
</file>

<file path=ppt/tags/tag641.xml><?xml version="1.0" encoding="utf-8"?>
<p:tagLst xmlns:a="http://schemas.openxmlformats.org/drawingml/2006/main" xmlns:r="http://schemas.openxmlformats.org/officeDocument/2006/relationships" xmlns:p="http://schemas.openxmlformats.org/presentationml/2006/main">
  <p:tag name="DVSHAPEID" val="R0DqDT1xY17p56MC9n84Mw"/>
</p:tagLst>
</file>

<file path=ppt/tags/tag642.xml><?xml version="1.0" encoding="utf-8"?>
<p:tagLst xmlns:a="http://schemas.openxmlformats.org/drawingml/2006/main" xmlns:r="http://schemas.openxmlformats.org/officeDocument/2006/relationships" xmlns:p="http://schemas.openxmlformats.org/presentationml/2006/main">
  <p:tag name="DVSHAPEID" val="OsJiQGOIBN2dHZOyfZ3dhb"/>
</p:tagLst>
</file>

<file path=ppt/tags/tag643.xml><?xml version="1.0" encoding="utf-8"?>
<p:tagLst xmlns:a="http://schemas.openxmlformats.org/drawingml/2006/main" xmlns:r="http://schemas.openxmlformats.org/officeDocument/2006/relationships" xmlns:p="http://schemas.openxmlformats.org/presentationml/2006/main">
  <p:tag name="DVSHAPEID" val="1bBIvB3ylP0kbaGl2lIfqk"/>
</p:tagLst>
</file>

<file path=ppt/tags/tag644.xml><?xml version="1.0" encoding="utf-8"?>
<p:tagLst xmlns:a="http://schemas.openxmlformats.org/drawingml/2006/main" xmlns:r="http://schemas.openxmlformats.org/officeDocument/2006/relationships" xmlns:p="http://schemas.openxmlformats.org/presentationml/2006/main">
  <p:tag name="DVSHAPEID" val="mRpMOB891zfDrxG8adE2rc"/>
</p:tagLst>
</file>

<file path=ppt/tags/tag645.xml><?xml version="1.0" encoding="utf-8"?>
<p:tagLst xmlns:a="http://schemas.openxmlformats.org/drawingml/2006/main" xmlns:r="http://schemas.openxmlformats.org/officeDocument/2006/relationships" xmlns:p="http://schemas.openxmlformats.org/presentationml/2006/main">
  <p:tag name="DVSHAPEID" val="cnODRUWHu1LHPKjJNsqcOr"/>
</p:tagLst>
</file>

<file path=ppt/tags/tag646.xml><?xml version="1.0" encoding="utf-8"?>
<p:tagLst xmlns:a="http://schemas.openxmlformats.org/drawingml/2006/main" xmlns:r="http://schemas.openxmlformats.org/officeDocument/2006/relationships" xmlns:p="http://schemas.openxmlformats.org/presentationml/2006/main">
  <p:tag name="DVSHAPEID" val="4yJ9EUbvBnS9E1XaJecj4e"/>
</p:tagLst>
</file>

<file path=ppt/tags/tag647.xml><?xml version="1.0" encoding="utf-8"?>
<p:tagLst xmlns:a="http://schemas.openxmlformats.org/drawingml/2006/main" xmlns:r="http://schemas.openxmlformats.org/officeDocument/2006/relationships" xmlns:p="http://schemas.openxmlformats.org/presentationml/2006/main">
  <p:tag name="DVSHAPEID" val="SKIWPqpbCfoLigUIf2wZpn"/>
</p:tagLst>
</file>

<file path=ppt/tags/tag648.xml><?xml version="1.0" encoding="utf-8"?>
<p:tagLst xmlns:a="http://schemas.openxmlformats.org/drawingml/2006/main" xmlns:r="http://schemas.openxmlformats.org/officeDocument/2006/relationships" xmlns:p="http://schemas.openxmlformats.org/presentationml/2006/main">
  <p:tag name="DVSHAPEID" val="OF5hLCIcZumQFZqI5K5pKC"/>
</p:tagLst>
</file>

<file path=ppt/tags/tag649.xml><?xml version="1.0" encoding="utf-8"?>
<p:tagLst xmlns:a="http://schemas.openxmlformats.org/drawingml/2006/main" xmlns:r="http://schemas.openxmlformats.org/officeDocument/2006/relationships" xmlns:p="http://schemas.openxmlformats.org/presentationml/2006/main">
  <p:tag name="DVSHAPEID" val="LSJHg1YaN5OuV3QxFNsqgT"/>
</p:tagLst>
</file>

<file path=ppt/tags/tag65.xml><?xml version="1.0" encoding="utf-8"?>
<p:tagLst xmlns:a="http://schemas.openxmlformats.org/drawingml/2006/main" xmlns:r="http://schemas.openxmlformats.org/officeDocument/2006/relationships" xmlns:p="http://schemas.openxmlformats.org/presentationml/2006/main">
  <p:tag name="DVSHAPEID" val="tQwMmshDAEsUvgIYfKbUDz"/>
</p:tagLst>
</file>

<file path=ppt/tags/tag650.xml><?xml version="1.0" encoding="utf-8"?>
<p:tagLst xmlns:a="http://schemas.openxmlformats.org/drawingml/2006/main" xmlns:r="http://schemas.openxmlformats.org/officeDocument/2006/relationships" xmlns:p="http://schemas.openxmlformats.org/presentationml/2006/main">
  <p:tag name="DVSHAPEID" val="prAVixXMU0DcTdx4mHdOHh"/>
</p:tagLst>
</file>

<file path=ppt/tags/tag651.xml><?xml version="1.0" encoding="utf-8"?>
<p:tagLst xmlns:a="http://schemas.openxmlformats.org/drawingml/2006/main" xmlns:r="http://schemas.openxmlformats.org/officeDocument/2006/relationships" xmlns:p="http://schemas.openxmlformats.org/presentationml/2006/main">
  <p:tag name="DVSHAPEID" val="1b4mRx5iWkmRth6kJrd0bO"/>
</p:tagLst>
</file>

<file path=ppt/tags/tag652.xml><?xml version="1.0" encoding="utf-8"?>
<p:tagLst xmlns:a="http://schemas.openxmlformats.org/drawingml/2006/main" xmlns:r="http://schemas.openxmlformats.org/officeDocument/2006/relationships" xmlns:p="http://schemas.openxmlformats.org/presentationml/2006/main">
  <p:tag name="DVSHAPEID" val="QI9D0AqLcrc7qoRVFqHB3j"/>
</p:tagLst>
</file>

<file path=ppt/tags/tag653.xml><?xml version="1.0" encoding="utf-8"?>
<p:tagLst xmlns:a="http://schemas.openxmlformats.org/drawingml/2006/main" xmlns:r="http://schemas.openxmlformats.org/officeDocument/2006/relationships" xmlns:p="http://schemas.openxmlformats.org/presentationml/2006/main">
  <p:tag name="DVSHAPEID" val="Q2JfX1XMBG6dllcewuRa7U"/>
</p:tagLst>
</file>

<file path=ppt/tags/tag654.xml><?xml version="1.0" encoding="utf-8"?>
<p:tagLst xmlns:a="http://schemas.openxmlformats.org/drawingml/2006/main" xmlns:r="http://schemas.openxmlformats.org/officeDocument/2006/relationships" xmlns:p="http://schemas.openxmlformats.org/presentationml/2006/main">
  <p:tag name="DVSHAPEID" val="FmRHtNLNjzKxS7TKCpNqQv"/>
</p:tagLst>
</file>

<file path=ppt/tags/tag655.xml><?xml version="1.0" encoding="utf-8"?>
<p:tagLst xmlns:a="http://schemas.openxmlformats.org/drawingml/2006/main" xmlns:r="http://schemas.openxmlformats.org/officeDocument/2006/relationships" xmlns:p="http://schemas.openxmlformats.org/presentationml/2006/main">
  <p:tag name="DVSHAPEID" val="1c3vJqTcKSbVmnofxa0Omx"/>
</p:tagLst>
</file>

<file path=ppt/tags/tag656.xml><?xml version="1.0" encoding="utf-8"?>
<p:tagLst xmlns:a="http://schemas.openxmlformats.org/drawingml/2006/main" xmlns:r="http://schemas.openxmlformats.org/officeDocument/2006/relationships" xmlns:p="http://schemas.openxmlformats.org/presentationml/2006/main">
  <p:tag name="DVSHAPEID" val="tNt4lMRrnG49kEEY4lU7OR"/>
</p:tagLst>
</file>

<file path=ppt/tags/tag657.xml><?xml version="1.0" encoding="utf-8"?>
<p:tagLst xmlns:a="http://schemas.openxmlformats.org/drawingml/2006/main" xmlns:r="http://schemas.openxmlformats.org/officeDocument/2006/relationships" xmlns:p="http://schemas.openxmlformats.org/presentationml/2006/main">
  <p:tag name="DVSHAPEID" val="lWKwmmRDp29tJg2E56kivv"/>
</p:tagLst>
</file>

<file path=ppt/tags/tag658.xml><?xml version="1.0" encoding="utf-8"?>
<p:tagLst xmlns:a="http://schemas.openxmlformats.org/drawingml/2006/main" xmlns:r="http://schemas.openxmlformats.org/officeDocument/2006/relationships" xmlns:p="http://schemas.openxmlformats.org/presentationml/2006/main">
  <p:tag name="DVSHAPEID" val="Rd2JBz6FTfIBrwjOquAJh2"/>
</p:tagLst>
</file>

<file path=ppt/tags/tag659.xml><?xml version="1.0" encoding="utf-8"?>
<p:tagLst xmlns:a="http://schemas.openxmlformats.org/drawingml/2006/main" xmlns:r="http://schemas.openxmlformats.org/officeDocument/2006/relationships" xmlns:p="http://schemas.openxmlformats.org/presentationml/2006/main">
  <p:tag name="DVSHAPEID" val="0RVoVpfNMvlQ5xtCLixK8T"/>
</p:tagLst>
</file>

<file path=ppt/tags/tag66.xml><?xml version="1.0" encoding="utf-8"?>
<p:tagLst xmlns:a="http://schemas.openxmlformats.org/drawingml/2006/main" xmlns:r="http://schemas.openxmlformats.org/officeDocument/2006/relationships" xmlns:p="http://schemas.openxmlformats.org/presentationml/2006/main">
  <p:tag name="DVSHAPEID" val="ouXPX4nPg0fNXqIEoJlnLe"/>
</p:tagLst>
</file>

<file path=ppt/tags/tag660.xml><?xml version="1.0" encoding="utf-8"?>
<p:tagLst xmlns:a="http://schemas.openxmlformats.org/drawingml/2006/main" xmlns:r="http://schemas.openxmlformats.org/officeDocument/2006/relationships" xmlns:p="http://schemas.openxmlformats.org/presentationml/2006/main">
  <p:tag name="DVSHAPEID" val="K8OwkgGPILeOcbOdDGp6sd"/>
</p:tagLst>
</file>

<file path=ppt/tags/tag661.xml><?xml version="1.0" encoding="utf-8"?>
<p:tagLst xmlns:a="http://schemas.openxmlformats.org/drawingml/2006/main" xmlns:r="http://schemas.openxmlformats.org/officeDocument/2006/relationships" xmlns:p="http://schemas.openxmlformats.org/presentationml/2006/main">
  <p:tag name="DVSHAPEID" val="fBqLkOJhcwT76Mzp4Y6WMz"/>
</p:tagLst>
</file>

<file path=ppt/tags/tag662.xml><?xml version="1.0" encoding="utf-8"?>
<p:tagLst xmlns:a="http://schemas.openxmlformats.org/drawingml/2006/main" xmlns:r="http://schemas.openxmlformats.org/officeDocument/2006/relationships" xmlns:p="http://schemas.openxmlformats.org/presentationml/2006/main">
  <p:tag name="DVSHAPEID" val="CgliNyEQk1qxSd5yVS6rzH"/>
</p:tagLst>
</file>

<file path=ppt/tags/tag663.xml><?xml version="1.0" encoding="utf-8"?>
<p:tagLst xmlns:a="http://schemas.openxmlformats.org/drawingml/2006/main" xmlns:r="http://schemas.openxmlformats.org/officeDocument/2006/relationships" xmlns:p="http://schemas.openxmlformats.org/presentationml/2006/main">
  <p:tag name="DVSHAPEID" val="V541DeBqZwrFZ9q20bDmcS"/>
</p:tagLst>
</file>

<file path=ppt/tags/tag664.xml><?xml version="1.0" encoding="utf-8"?>
<p:tagLst xmlns:a="http://schemas.openxmlformats.org/drawingml/2006/main" xmlns:r="http://schemas.openxmlformats.org/officeDocument/2006/relationships" xmlns:p="http://schemas.openxmlformats.org/presentationml/2006/main">
  <p:tag name="DVSHAPEID" val="GzUmjv3eQl0UlgdLUpfT2U"/>
</p:tagLst>
</file>

<file path=ppt/tags/tag665.xml><?xml version="1.0" encoding="utf-8"?>
<p:tagLst xmlns:a="http://schemas.openxmlformats.org/drawingml/2006/main" xmlns:r="http://schemas.openxmlformats.org/officeDocument/2006/relationships" xmlns:p="http://schemas.openxmlformats.org/presentationml/2006/main">
  <p:tag name="DVSHAPEID" val="6cdW8TRUNdu2pv7gV5nLG5"/>
</p:tagLst>
</file>

<file path=ppt/tags/tag666.xml><?xml version="1.0" encoding="utf-8"?>
<p:tagLst xmlns:a="http://schemas.openxmlformats.org/drawingml/2006/main" xmlns:r="http://schemas.openxmlformats.org/officeDocument/2006/relationships" xmlns:p="http://schemas.openxmlformats.org/presentationml/2006/main">
  <p:tag name="DVSHAPEID" val="F4OaPegd6jQMsI8nn9mVxN"/>
</p:tagLst>
</file>

<file path=ppt/tags/tag667.xml><?xml version="1.0" encoding="utf-8"?>
<p:tagLst xmlns:a="http://schemas.openxmlformats.org/drawingml/2006/main" xmlns:r="http://schemas.openxmlformats.org/officeDocument/2006/relationships" xmlns:p="http://schemas.openxmlformats.org/presentationml/2006/main">
  <p:tag name="DVSECTIONID" val="ld2Fwu9zQiDV8ufm6Ch7O9"/>
</p:tagLst>
</file>

<file path=ppt/tags/tag668.xml><?xml version="1.0" encoding="utf-8"?>
<p:tagLst xmlns:a="http://schemas.openxmlformats.org/drawingml/2006/main" xmlns:r="http://schemas.openxmlformats.org/officeDocument/2006/relationships" xmlns:p="http://schemas.openxmlformats.org/presentationml/2006/main">
  <p:tag name="DVSHAPEID" val="piRHEEu9vhd0x98Y4DEA6b"/>
</p:tagLst>
</file>

<file path=ppt/tags/tag669.xml><?xml version="1.0" encoding="utf-8"?>
<p:tagLst xmlns:a="http://schemas.openxmlformats.org/drawingml/2006/main" xmlns:r="http://schemas.openxmlformats.org/officeDocument/2006/relationships" xmlns:p="http://schemas.openxmlformats.org/presentationml/2006/main">
  <p:tag name="DVSHAPEID" val="cC3p7yIeoLyREvj7zCJXNy"/>
</p:tagLst>
</file>

<file path=ppt/tags/tag67.xml><?xml version="1.0" encoding="utf-8"?>
<p:tagLst xmlns:a="http://schemas.openxmlformats.org/drawingml/2006/main" xmlns:r="http://schemas.openxmlformats.org/officeDocument/2006/relationships" xmlns:p="http://schemas.openxmlformats.org/presentationml/2006/main">
  <p:tag name="DVSHAPEID" val="PG0gCrOn4kmTr1PxudfKns"/>
</p:tagLst>
</file>

<file path=ppt/tags/tag670.xml><?xml version="1.0" encoding="utf-8"?>
<p:tagLst xmlns:a="http://schemas.openxmlformats.org/drawingml/2006/main" xmlns:r="http://schemas.openxmlformats.org/officeDocument/2006/relationships" xmlns:p="http://schemas.openxmlformats.org/presentationml/2006/main">
  <p:tag name="DVSHAPEID" val="ysaZep5JgWHd5eEfwVrhSs"/>
</p:tagLst>
</file>

<file path=ppt/tags/tag671.xml><?xml version="1.0" encoding="utf-8"?>
<p:tagLst xmlns:a="http://schemas.openxmlformats.org/drawingml/2006/main" xmlns:r="http://schemas.openxmlformats.org/officeDocument/2006/relationships" xmlns:p="http://schemas.openxmlformats.org/presentationml/2006/main">
  <p:tag name="DVSHAPEID" val="sGvCFW31R8oD4Ae8jj8FuB"/>
</p:tagLst>
</file>

<file path=ppt/tags/tag672.xml><?xml version="1.0" encoding="utf-8"?>
<p:tagLst xmlns:a="http://schemas.openxmlformats.org/drawingml/2006/main" xmlns:r="http://schemas.openxmlformats.org/officeDocument/2006/relationships" xmlns:p="http://schemas.openxmlformats.org/presentationml/2006/main">
  <p:tag name="DVSHAPEID" val="9qp4sk6NwwG60utCJ8Ff5z"/>
</p:tagLst>
</file>

<file path=ppt/tags/tag673.xml><?xml version="1.0" encoding="utf-8"?>
<p:tagLst xmlns:a="http://schemas.openxmlformats.org/drawingml/2006/main" xmlns:r="http://schemas.openxmlformats.org/officeDocument/2006/relationships" xmlns:p="http://schemas.openxmlformats.org/presentationml/2006/main">
  <p:tag name="DVSECTIONID" val="223YrN327ZYE1USJJskbXi"/>
</p:tagLst>
</file>

<file path=ppt/tags/tag674.xml><?xml version="1.0" encoding="utf-8"?>
<p:tagLst xmlns:a="http://schemas.openxmlformats.org/drawingml/2006/main" xmlns:r="http://schemas.openxmlformats.org/officeDocument/2006/relationships" xmlns:p="http://schemas.openxmlformats.org/presentationml/2006/main">
  <p:tag name="DVSHAPEID" val="Psa30nC88dXQw4dAtJV4CS"/>
</p:tagLst>
</file>

<file path=ppt/tags/tag675.xml><?xml version="1.0" encoding="utf-8"?>
<p:tagLst xmlns:a="http://schemas.openxmlformats.org/drawingml/2006/main" xmlns:r="http://schemas.openxmlformats.org/officeDocument/2006/relationships" xmlns:p="http://schemas.openxmlformats.org/presentationml/2006/main">
  <p:tag name="DVSHAPEID" val="XXAKEHz0ZfwABXUpjIanns"/>
</p:tagLst>
</file>

<file path=ppt/tags/tag676.xml><?xml version="1.0" encoding="utf-8"?>
<p:tagLst xmlns:a="http://schemas.openxmlformats.org/drawingml/2006/main" xmlns:r="http://schemas.openxmlformats.org/officeDocument/2006/relationships" xmlns:p="http://schemas.openxmlformats.org/presentationml/2006/main">
  <p:tag name="DVSHAPEID" val="89Xpo9EVj1WXucsgJVy8dI"/>
</p:tagLst>
</file>

<file path=ppt/tags/tag677.xml><?xml version="1.0" encoding="utf-8"?>
<p:tagLst xmlns:a="http://schemas.openxmlformats.org/drawingml/2006/main" xmlns:r="http://schemas.openxmlformats.org/officeDocument/2006/relationships" xmlns:p="http://schemas.openxmlformats.org/presentationml/2006/main">
  <p:tag name="DVSHAPEID" val="kWtgF4qdTeuuOrMfiql4Vv"/>
</p:tagLst>
</file>

<file path=ppt/tags/tag678.xml><?xml version="1.0" encoding="utf-8"?>
<p:tagLst xmlns:a="http://schemas.openxmlformats.org/drawingml/2006/main" xmlns:r="http://schemas.openxmlformats.org/officeDocument/2006/relationships" xmlns:p="http://schemas.openxmlformats.org/presentationml/2006/main">
  <p:tag name="DVSHAPEID" val="DDsIW2ZfPffqP1V8tAv67I"/>
</p:tagLst>
</file>

<file path=ppt/tags/tag679.xml><?xml version="1.0" encoding="utf-8"?>
<p:tagLst xmlns:a="http://schemas.openxmlformats.org/drawingml/2006/main" xmlns:r="http://schemas.openxmlformats.org/officeDocument/2006/relationships" xmlns:p="http://schemas.openxmlformats.org/presentationml/2006/main">
  <p:tag name="DVSECTIONID" val="TgHjMxE1GNobaZBy2mvOaE"/>
</p:tagLst>
</file>

<file path=ppt/tags/tag68.xml><?xml version="1.0" encoding="utf-8"?>
<p:tagLst xmlns:a="http://schemas.openxmlformats.org/drawingml/2006/main" xmlns:r="http://schemas.openxmlformats.org/officeDocument/2006/relationships" xmlns:p="http://schemas.openxmlformats.org/presentationml/2006/main">
  <p:tag name="DVSHAPEID" val="FHjhfAlsyfNaFhOHrW0TVV"/>
</p:tagLst>
</file>

<file path=ppt/tags/tag680.xml><?xml version="1.0" encoding="utf-8"?>
<p:tagLst xmlns:a="http://schemas.openxmlformats.org/drawingml/2006/main" xmlns:r="http://schemas.openxmlformats.org/officeDocument/2006/relationships" xmlns:p="http://schemas.openxmlformats.org/presentationml/2006/main">
  <p:tag name="DVSHAPEID" val="tZn1ttC8N9NOiQNX7neDpe"/>
</p:tagLst>
</file>

<file path=ppt/tags/tag681.xml><?xml version="1.0" encoding="utf-8"?>
<p:tagLst xmlns:a="http://schemas.openxmlformats.org/drawingml/2006/main" xmlns:r="http://schemas.openxmlformats.org/officeDocument/2006/relationships" xmlns:p="http://schemas.openxmlformats.org/presentationml/2006/main">
  <p:tag name="DVSHAPEID" val="foBLkaWKzOnVaskVzvDGs6"/>
</p:tagLst>
</file>

<file path=ppt/tags/tag682.xml><?xml version="1.0" encoding="utf-8"?>
<p:tagLst xmlns:a="http://schemas.openxmlformats.org/drawingml/2006/main" xmlns:r="http://schemas.openxmlformats.org/officeDocument/2006/relationships" xmlns:p="http://schemas.openxmlformats.org/presentationml/2006/main">
  <p:tag name="DVSHAPEID" val="D0I5kvs7StieKZpH9rc2zY"/>
</p:tagLst>
</file>

<file path=ppt/tags/tag683.xml><?xml version="1.0" encoding="utf-8"?>
<p:tagLst xmlns:a="http://schemas.openxmlformats.org/drawingml/2006/main" xmlns:r="http://schemas.openxmlformats.org/officeDocument/2006/relationships" xmlns:p="http://schemas.openxmlformats.org/presentationml/2006/main">
  <p:tag name="DVSHAPEID" val="rnGkDcOI0IM9KB3fPqisVT"/>
</p:tagLst>
</file>

<file path=ppt/tags/tag684.xml><?xml version="1.0" encoding="utf-8"?>
<p:tagLst xmlns:a="http://schemas.openxmlformats.org/drawingml/2006/main" xmlns:r="http://schemas.openxmlformats.org/officeDocument/2006/relationships" xmlns:p="http://schemas.openxmlformats.org/presentationml/2006/main">
  <p:tag name="DVSHAPEID" val="CVIlvRmbuqwEzlpZSfiatA"/>
</p:tagLst>
</file>

<file path=ppt/tags/tag685.xml><?xml version="1.0" encoding="utf-8"?>
<p:tagLst xmlns:a="http://schemas.openxmlformats.org/drawingml/2006/main" xmlns:r="http://schemas.openxmlformats.org/officeDocument/2006/relationships" xmlns:p="http://schemas.openxmlformats.org/presentationml/2006/main">
  <p:tag name="DVSECTIONID" val="XuskunTPMCcK8Ng81wo5ib"/>
</p:tagLst>
</file>

<file path=ppt/tags/tag686.xml><?xml version="1.0" encoding="utf-8"?>
<p:tagLst xmlns:a="http://schemas.openxmlformats.org/drawingml/2006/main" xmlns:r="http://schemas.openxmlformats.org/officeDocument/2006/relationships" xmlns:p="http://schemas.openxmlformats.org/presentationml/2006/main">
  <p:tag name="DVSHAPEID" val="sAeOEUCLK73xKKBiHXmPdm"/>
</p:tagLst>
</file>

<file path=ppt/tags/tag687.xml><?xml version="1.0" encoding="utf-8"?>
<p:tagLst xmlns:a="http://schemas.openxmlformats.org/drawingml/2006/main" xmlns:r="http://schemas.openxmlformats.org/officeDocument/2006/relationships" xmlns:p="http://schemas.openxmlformats.org/presentationml/2006/main">
  <p:tag name="DVSHAPEID" val="C61IQQx29Lq2t86HdrzJGo"/>
</p:tagLst>
</file>

<file path=ppt/tags/tag688.xml><?xml version="1.0" encoding="utf-8"?>
<p:tagLst xmlns:a="http://schemas.openxmlformats.org/drawingml/2006/main" xmlns:r="http://schemas.openxmlformats.org/officeDocument/2006/relationships" xmlns:p="http://schemas.openxmlformats.org/presentationml/2006/main">
  <p:tag name="DVSHAPEID" val="B1BEnAylNEm6Y8MW4LdHYh"/>
</p:tagLst>
</file>

<file path=ppt/tags/tag689.xml><?xml version="1.0" encoding="utf-8"?>
<p:tagLst xmlns:a="http://schemas.openxmlformats.org/drawingml/2006/main" xmlns:r="http://schemas.openxmlformats.org/officeDocument/2006/relationships" xmlns:p="http://schemas.openxmlformats.org/presentationml/2006/main">
  <p:tag name="DVSHAPEID" val="7Hhtb0KUfuGduZ6bsWtNXL"/>
</p:tagLst>
</file>

<file path=ppt/tags/tag69.xml><?xml version="1.0" encoding="utf-8"?>
<p:tagLst xmlns:a="http://schemas.openxmlformats.org/drawingml/2006/main" xmlns:r="http://schemas.openxmlformats.org/officeDocument/2006/relationships" xmlns:p="http://schemas.openxmlformats.org/presentationml/2006/main">
  <p:tag name="DVSHAPEID" val="r3YGPRe881Qm0jWlce1BL6"/>
</p:tagLst>
</file>

<file path=ppt/tags/tag690.xml><?xml version="1.0" encoding="utf-8"?>
<p:tagLst xmlns:a="http://schemas.openxmlformats.org/drawingml/2006/main" xmlns:r="http://schemas.openxmlformats.org/officeDocument/2006/relationships" xmlns:p="http://schemas.openxmlformats.org/presentationml/2006/main">
  <p:tag name="DVSHAPEID" val="GnaYUgnNvYqjUTnTpyBSoR"/>
</p:tagLst>
</file>

<file path=ppt/tags/tag691.xml><?xml version="1.0" encoding="utf-8"?>
<p:tagLst xmlns:a="http://schemas.openxmlformats.org/drawingml/2006/main" xmlns:r="http://schemas.openxmlformats.org/officeDocument/2006/relationships" xmlns:p="http://schemas.openxmlformats.org/presentationml/2006/main">
  <p:tag name="DVSECTIONID" val="pUMgRxeSUPQvfQy97Q4Irx"/>
</p:tagLst>
</file>

<file path=ppt/tags/tag692.xml><?xml version="1.0" encoding="utf-8"?>
<p:tagLst xmlns:a="http://schemas.openxmlformats.org/drawingml/2006/main" xmlns:r="http://schemas.openxmlformats.org/officeDocument/2006/relationships" xmlns:p="http://schemas.openxmlformats.org/presentationml/2006/main">
  <p:tag name="DVSHAPEID" val="oYF81rCSmfIu4eWkfcneS8"/>
</p:tagLst>
</file>

<file path=ppt/tags/tag693.xml><?xml version="1.0" encoding="utf-8"?>
<p:tagLst xmlns:a="http://schemas.openxmlformats.org/drawingml/2006/main" xmlns:r="http://schemas.openxmlformats.org/officeDocument/2006/relationships" xmlns:p="http://schemas.openxmlformats.org/presentationml/2006/main">
  <p:tag name="DVSHAPEID" val="3HquKFgHkstgob7r9yw9Lg"/>
</p:tagLst>
</file>

<file path=ppt/tags/tag694.xml><?xml version="1.0" encoding="utf-8"?>
<p:tagLst xmlns:a="http://schemas.openxmlformats.org/drawingml/2006/main" xmlns:r="http://schemas.openxmlformats.org/officeDocument/2006/relationships" xmlns:p="http://schemas.openxmlformats.org/presentationml/2006/main">
  <p:tag name="DVSECTIONID" val="fQJS7bpYG97fidQr2g8R0L"/>
</p:tagLst>
</file>

<file path=ppt/tags/tag695.xml><?xml version="1.0" encoding="utf-8"?>
<p:tagLst xmlns:a="http://schemas.openxmlformats.org/drawingml/2006/main" xmlns:r="http://schemas.openxmlformats.org/officeDocument/2006/relationships" xmlns:p="http://schemas.openxmlformats.org/presentationml/2006/main">
  <p:tag name="DVSHAPEID" val="XdXUSX22YKXwcvlkYls4Jr"/>
</p:tagLst>
</file>

<file path=ppt/tags/tag696.xml><?xml version="1.0" encoding="utf-8"?>
<p:tagLst xmlns:a="http://schemas.openxmlformats.org/drawingml/2006/main" xmlns:r="http://schemas.openxmlformats.org/officeDocument/2006/relationships" xmlns:p="http://schemas.openxmlformats.org/presentationml/2006/main">
  <p:tag name="DVSHAPEID" val="VesSqPpIvriKCEwFiv5iX8"/>
</p:tagLst>
</file>

<file path=ppt/tags/tag7.xml><?xml version="1.0" encoding="utf-8"?>
<p:tagLst xmlns:a="http://schemas.openxmlformats.org/drawingml/2006/main" xmlns:r="http://schemas.openxmlformats.org/officeDocument/2006/relationships" xmlns:p="http://schemas.openxmlformats.org/presentationml/2006/main">
  <p:tag name="DVSHAPEID" val="Ccrla5Io1TurFGfb3X9zTL"/>
</p:tagLst>
</file>

<file path=ppt/tags/tag70.xml><?xml version="1.0" encoding="utf-8"?>
<p:tagLst xmlns:a="http://schemas.openxmlformats.org/drawingml/2006/main" xmlns:r="http://schemas.openxmlformats.org/officeDocument/2006/relationships" xmlns:p="http://schemas.openxmlformats.org/presentationml/2006/main">
  <p:tag name="DVSHAPEID" val="5hmyIMLjJtwKgfizKuep7M"/>
</p:tagLst>
</file>

<file path=ppt/tags/tag71.xml><?xml version="1.0" encoding="utf-8"?>
<p:tagLst xmlns:a="http://schemas.openxmlformats.org/drawingml/2006/main" xmlns:r="http://schemas.openxmlformats.org/officeDocument/2006/relationships" xmlns:p="http://schemas.openxmlformats.org/presentationml/2006/main">
  <p:tag name="DVSHAPEID" val="jigvL6KLRk9kYHkh8rmPhm"/>
</p:tagLst>
</file>

<file path=ppt/tags/tag72.xml><?xml version="1.0" encoding="utf-8"?>
<p:tagLst xmlns:a="http://schemas.openxmlformats.org/drawingml/2006/main" xmlns:r="http://schemas.openxmlformats.org/officeDocument/2006/relationships" xmlns:p="http://schemas.openxmlformats.org/presentationml/2006/main">
  <p:tag name="DVSHAPEID" val="Pg2G2CuxnlZiX3hd1FyXCc"/>
</p:tagLst>
</file>

<file path=ppt/tags/tag73.xml><?xml version="1.0" encoding="utf-8"?>
<p:tagLst xmlns:a="http://schemas.openxmlformats.org/drawingml/2006/main" xmlns:r="http://schemas.openxmlformats.org/officeDocument/2006/relationships" xmlns:p="http://schemas.openxmlformats.org/presentationml/2006/main">
  <p:tag name="DVSHAPEID" val="AWhAfslM2ivWsZs437hkXN"/>
</p:tagLst>
</file>

<file path=ppt/tags/tag74.xml><?xml version="1.0" encoding="utf-8"?>
<p:tagLst xmlns:a="http://schemas.openxmlformats.org/drawingml/2006/main" xmlns:r="http://schemas.openxmlformats.org/officeDocument/2006/relationships" xmlns:p="http://schemas.openxmlformats.org/presentationml/2006/main">
  <p:tag name="DVSHAPEID" val="kFKgZUpHgjKDG6orn1bAjH"/>
</p:tagLst>
</file>

<file path=ppt/tags/tag75.xml><?xml version="1.0" encoding="utf-8"?>
<p:tagLst xmlns:a="http://schemas.openxmlformats.org/drawingml/2006/main" xmlns:r="http://schemas.openxmlformats.org/officeDocument/2006/relationships" xmlns:p="http://schemas.openxmlformats.org/presentationml/2006/main">
  <p:tag name="DVSHAPEID" val="N0AiLWCrGhfMBCQYsqml1c"/>
</p:tagLst>
</file>

<file path=ppt/tags/tag76.xml><?xml version="1.0" encoding="utf-8"?>
<p:tagLst xmlns:a="http://schemas.openxmlformats.org/drawingml/2006/main" xmlns:r="http://schemas.openxmlformats.org/officeDocument/2006/relationships" xmlns:p="http://schemas.openxmlformats.org/presentationml/2006/main">
  <p:tag name="DVSECTIONID" val="cPjlGBJf8muDSJFH8t4OCt"/>
</p:tagLst>
</file>

<file path=ppt/tags/tag77.xml><?xml version="1.0" encoding="utf-8"?>
<p:tagLst xmlns:a="http://schemas.openxmlformats.org/drawingml/2006/main" xmlns:r="http://schemas.openxmlformats.org/officeDocument/2006/relationships" xmlns:p="http://schemas.openxmlformats.org/presentationml/2006/main">
  <p:tag name="DVSHAPEID" val="MSzyhFMTDulEFqMkus9SRU"/>
</p:tagLst>
</file>

<file path=ppt/tags/tag78.xml><?xml version="1.0" encoding="utf-8"?>
<p:tagLst xmlns:a="http://schemas.openxmlformats.org/drawingml/2006/main" xmlns:r="http://schemas.openxmlformats.org/officeDocument/2006/relationships" xmlns:p="http://schemas.openxmlformats.org/presentationml/2006/main">
  <p:tag name="DVSHAPEID" val="TtdlRSsQ7oWR8UHjfz50bl"/>
</p:tagLst>
</file>

<file path=ppt/tags/tag79.xml><?xml version="1.0" encoding="utf-8"?>
<p:tagLst xmlns:a="http://schemas.openxmlformats.org/drawingml/2006/main" xmlns:r="http://schemas.openxmlformats.org/officeDocument/2006/relationships" xmlns:p="http://schemas.openxmlformats.org/presentationml/2006/main">
  <p:tag name="DVSECTIONID" val="aIrtYOHYFNsYyE15TWpxMJ"/>
</p:tagLst>
</file>

<file path=ppt/tags/tag8.xml><?xml version="1.0" encoding="utf-8"?>
<p:tagLst xmlns:a="http://schemas.openxmlformats.org/drawingml/2006/main" xmlns:r="http://schemas.openxmlformats.org/officeDocument/2006/relationships" xmlns:p="http://schemas.openxmlformats.org/presentationml/2006/main">
  <p:tag name="DVSHAPEID" val="fCswKjfED4xzc5jCurAwdq"/>
</p:tagLst>
</file>

<file path=ppt/tags/tag80.xml><?xml version="1.0" encoding="utf-8"?>
<p:tagLst xmlns:a="http://schemas.openxmlformats.org/drawingml/2006/main" xmlns:r="http://schemas.openxmlformats.org/officeDocument/2006/relationships" xmlns:p="http://schemas.openxmlformats.org/presentationml/2006/main">
  <p:tag name="DVSHAPEID" val="BKLiBWOUafjAZY43K37wZX"/>
</p:tagLst>
</file>

<file path=ppt/tags/tag81.xml><?xml version="1.0" encoding="utf-8"?>
<p:tagLst xmlns:a="http://schemas.openxmlformats.org/drawingml/2006/main" xmlns:r="http://schemas.openxmlformats.org/officeDocument/2006/relationships" xmlns:p="http://schemas.openxmlformats.org/presentationml/2006/main">
  <p:tag name="DVSHAPEID" val="ETv31GRTaqUZUesxP4Cw2A"/>
</p:tagLst>
</file>

<file path=ppt/tags/tag82.xml><?xml version="1.0" encoding="utf-8"?>
<p:tagLst xmlns:a="http://schemas.openxmlformats.org/drawingml/2006/main" xmlns:r="http://schemas.openxmlformats.org/officeDocument/2006/relationships" xmlns:p="http://schemas.openxmlformats.org/presentationml/2006/main">
  <p:tag name="DVSECTIONID" val="w3oMk4k3pay2UjH7ModYmx"/>
</p:tagLst>
</file>

<file path=ppt/tags/tag83.xml><?xml version="1.0" encoding="utf-8"?>
<p:tagLst xmlns:a="http://schemas.openxmlformats.org/drawingml/2006/main" xmlns:r="http://schemas.openxmlformats.org/officeDocument/2006/relationships" xmlns:p="http://schemas.openxmlformats.org/presentationml/2006/main">
  <p:tag name="DVSHAPEID" val="I1AurdBLomDnUMHZtWTqYb"/>
</p:tagLst>
</file>

<file path=ppt/tags/tag84.xml><?xml version="1.0" encoding="utf-8"?>
<p:tagLst xmlns:a="http://schemas.openxmlformats.org/drawingml/2006/main" xmlns:r="http://schemas.openxmlformats.org/officeDocument/2006/relationships" xmlns:p="http://schemas.openxmlformats.org/presentationml/2006/main">
  <p:tag name="DVSHAPEID" val="yxK8qdh7u8CDy70fQWSIm9"/>
</p:tagLst>
</file>

<file path=ppt/tags/tag85.xml><?xml version="1.0" encoding="utf-8"?>
<p:tagLst xmlns:a="http://schemas.openxmlformats.org/drawingml/2006/main" xmlns:r="http://schemas.openxmlformats.org/officeDocument/2006/relationships" xmlns:p="http://schemas.openxmlformats.org/presentationml/2006/main">
  <p:tag name="DVSECTIONID" val="xnT6W0K9tv1rco5ctCDCnh"/>
</p:tagLst>
</file>

<file path=ppt/tags/tag86.xml><?xml version="1.0" encoding="utf-8"?>
<p:tagLst xmlns:a="http://schemas.openxmlformats.org/drawingml/2006/main" xmlns:r="http://schemas.openxmlformats.org/officeDocument/2006/relationships" xmlns:p="http://schemas.openxmlformats.org/presentationml/2006/main">
  <p:tag name="DVSHAPEID" val="H4B9eONcsFyo5cW2IzM41K"/>
</p:tagLst>
</file>

<file path=ppt/tags/tag87.xml><?xml version="1.0" encoding="utf-8"?>
<p:tagLst xmlns:a="http://schemas.openxmlformats.org/drawingml/2006/main" xmlns:r="http://schemas.openxmlformats.org/officeDocument/2006/relationships" xmlns:p="http://schemas.openxmlformats.org/presentationml/2006/main">
  <p:tag name="DVSHAPEID" val="6PbiHyfJ0FEYjzllilG1CC"/>
</p:tagLst>
</file>

<file path=ppt/tags/tag88.xml><?xml version="1.0" encoding="utf-8"?>
<p:tagLst xmlns:a="http://schemas.openxmlformats.org/drawingml/2006/main" xmlns:r="http://schemas.openxmlformats.org/officeDocument/2006/relationships" xmlns:p="http://schemas.openxmlformats.org/presentationml/2006/main">
  <p:tag name="DVSECTIONID" val="qwKIoM91jNmZw1Te8kifH2"/>
</p:tagLst>
</file>

<file path=ppt/tags/tag89.xml><?xml version="1.0" encoding="utf-8"?>
<p:tagLst xmlns:a="http://schemas.openxmlformats.org/drawingml/2006/main" xmlns:r="http://schemas.openxmlformats.org/officeDocument/2006/relationships" xmlns:p="http://schemas.openxmlformats.org/presentationml/2006/main">
  <p:tag name="DVSHAPEID" val="PsYOjuLHlgGHiwK6ZScVUe"/>
</p:tagLst>
</file>

<file path=ppt/tags/tag9.xml><?xml version="1.0" encoding="utf-8"?>
<p:tagLst xmlns:a="http://schemas.openxmlformats.org/drawingml/2006/main" xmlns:r="http://schemas.openxmlformats.org/officeDocument/2006/relationships" xmlns:p="http://schemas.openxmlformats.org/presentationml/2006/main">
  <p:tag name="DVSHAPEID" val="8fGy88oHxSNRXPSEko9ngq"/>
</p:tagLst>
</file>

<file path=ppt/tags/tag90.xml><?xml version="1.0" encoding="utf-8"?>
<p:tagLst xmlns:a="http://schemas.openxmlformats.org/drawingml/2006/main" xmlns:r="http://schemas.openxmlformats.org/officeDocument/2006/relationships" xmlns:p="http://schemas.openxmlformats.org/presentationml/2006/main">
  <p:tag name="DVSHAPEID" val="xDT2rJXo2aMCw9Bz4JGnxG"/>
</p:tagLst>
</file>

<file path=ppt/tags/tag91.xml><?xml version="1.0" encoding="utf-8"?>
<p:tagLst xmlns:a="http://schemas.openxmlformats.org/drawingml/2006/main" xmlns:r="http://schemas.openxmlformats.org/officeDocument/2006/relationships" xmlns:p="http://schemas.openxmlformats.org/presentationml/2006/main">
  <p:tag name="DVSECTIONID" val="4dS4jfujj8AnvhB6Ky6IsC"/>
</p:tagLst>
</file>

<file path=ppt/tags/tag92.xml><?xml version="1.0" encoding="utf-8"?>
<p:tagLst xmlns:a="http://schemas.openxmlformats.org/drawingml/2006/main" xmlns:r="http://schemas.openxmlformats.org/officeDocument/2006/relationships" xmlns:p="http://schemas.openxmlformats.org/presentationml/2006/main">
  <p:tag name="DVSHAPEID" val="O6squCxbAAP9VOOWBOZFmz"/>
</p:tagLst>
</file>

<file path=ppt/tags/tag93.xml><?xml version="1.0" encoding="utf-8"?>
<p:tagLst xmlns:a="http://schemas.openxmlformats.org/drawingml/2006/main" xmlns:r="http://schemas.openxmlformats.org/officeDocument/2006/relationships" xmlns:p="http://schemas.openxmlformats.org/presentationml/2006/main">
  <p:tag name="DVSHAPEID" val="CUljWBm2g6z9ojJIpHYDQo"/>
</p:tagLst>
</file>

<file path=ppt/tags/tag94.xml><?xml version="1.0" encoding="utf-8"?>
<p:tagLst xmlns:a="http://schemas.openxmlformats.org/drawingml/2006/main" xmlns:r="http://schemas.openxmlformats.org/officeDocument/2006/relationships" xmlns:p="http://schemas.openxmlformats.org/presentationml/2006/main">
  <p:tag name="DVSECTIONID" val="Pg4wRUIkfeROoTqXhF61q0"/>
</p:tagLst>
</file>

<file path=ppt/tags/tag95.xml><?xml version="1.0" encoding="utf-8"?>
<p:tagLst xmlns:a="http://schemas.openxmlformats.org/drawingml/2006/main" xmlns:r="http://schemas.openxmlformats.org/officeDocument/2006/relationships" xmlns:p="http://schemas.openxmlformats.org/presentationml/2006/main">
  <p:tag name="DVSHAPEID" val="vhmIushPVbUFSgF1f9gEUq"/>
</p:tagLst>
</file>

<file path=ppt/tags/tag96.xml><?xml version="1.0" encoding="utf-8"?>
<p:tagLst xmlns:a="http://schemas.openxmlformats.org/drawingml/2006/main" xmlns:r="http://schemas.openxmlformats.org/officeDocument/2006/relationships" xmlns:p="http://schemas.openxmlformats.org/presentationml/2006/main">
  <p:tag name="DVSHAPEID" val="8bWNScQ3pOWlDxPUKzKYnT"/>
</p:tagLst>
</file>

<file path=ppt/tags/tag97.xml><?xml version="1.0" encoding="utf-8"?>
<p:tagLst xmlns:a="http://schemas.openxmlformats.org/drawingml/2006/main" xmlns:r="http://schemas.openxmlformats.org/officeDocument/2006/relationships" xmlns:p="http://schemas.openxmlformats.org/presentationml/2006/main">
  <p:tag name="DVSECTIONID" val="FzR4CvermsKrnCZMnAAZTl"/>
</p:tagLst>
</file>

<file path=ppt/tags/tag98.xml><?xml version="1.0" encoding="utf-8"?>
<p:tagLst xmlns:a="http://schemas.openxmlformats.org/drawingml/2006/main" xmlns:r="http://schemas.openxmlformats.org/officeDocument/2006/relationships" xmlns:p="http://schemas.openxmlformats.org/presentationml/2006/main">
  <p:tag name="DVSHAPEID" val="3U5ySKFe6U05P5JxblHfXw"/>
</p:tagLst>
</file>

<file path=ppt/tags/tag99.xml><?xml version="1.0" encoding="utf-8"?>
<p:tagLst xmlns:a="http://schemas.openxmlformats.org/drawingml/2006/main" xmlns:r="http://schemas.openxmlformats.org/officeDocument/2006/relationships" xmlns:p="http://schemas.openxmlformats.org/presentationml/2006/main">
  <p:tag name="DVSHAPEID" val="64cmqLPNG2e2uuzAaeYKod"/>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31821</TotalTime>
  <Words>9123</Words>
  <Application>Microsoft Office PowerPoint</Application>
  <PresentationFormat>On-screen Show (4:3)</PresentationFormat>
  <Paragraphs>1254</Paragraphs>
  <Slides>106</Slides>
  <Notes>12</Notes>
  <HiddenSlides>58</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106</vt:i4>
      </vt:variant>
    </vt:vector>
  </HeadingPairs>
  <TitlesOfParts>
    <vt:vector size="114" baseType="lpstr">
      <vt:lpstr>Arial</vt:lpstr>
      <vt:lpstr>Calibri</vt:lpstr>
      <vt:lpstr>Courier</vt:lpstr>
      <vt:lpstr>Times</vt:lpstr>
      <vt:lpstr>Times New Roman</vt:lpstr>
      <vt:lpstr>Wingdings</vt:lpstr>
      <vt:lpstr>Office Theme</vt:lpstr>
      <vt:lpstr>Clip</vt:lpstr>
      <vt:lpstr>Intrusion detection chapter 22</vt:lpstr>
      <vt:lpstr>Chapter 22: Intrusion Detection</vt:lpstr>
      <vt:lpstr>Examples</vt:lpstr>
      <vt:lpstr>What is Intrusion Detection?</vt:lpstr>
      <vt:lpstr>Example</vt:lpstr>
      <vt:lpstr>Basic Intrusion Detection</vt:lpstr>
      <vt:lpstr>Key Point</vt:lpstr>
      <vt:lpstr>Characteristics of Intrusions</vt:lpstr>
      <vt:lpstr>Goals of IDS (Intrusion Detection System)</vt:lpstr>
      <vt:lpstr>Goals of IDS</vt:lpstr>
      <vt:lpstr>Accuracy of Intrusion Detection</vt:lpstr>
      <vt:lpstr>Accuracy of Intrusion Detection</vt:lpstr>
      <vt:lpstr>False positive e.g.</vt:lpstr>
      <vt:lpstr>Obama vs Romney</vt:lpstr>
      <vt:lpstr>Rate or probability</vt:lpstr>
      <vt:lpstr>False Alarms</vt:lpstr>
      <vt:lpstr>False negative vs. false positive</vt:lpstr>
      <vt:lpstr>Models of Intrusion Detection</vt:lpstr>
      <vt:lpstr>Anomaly Detection</vt:lpstr>
      <vt:lpstr>Threshold Metrics</vt:lpstr>
      <vt:lpstr>Threshold metric detailed example: detecting scanning</vt:lpstr>
      <vt:lpstr>Scanning detection algorithm</vt:lpstr>
      <vt:lpstr>Scanning detection algorithm</vt:lpstr>
      <vt:lpstr>Scanning detection algorithm</vt:lpstr>
      <vt:lpstr>Cumsum-based detection S(k+1) = max(0, S(k)+N(K)-m)</vt:lpstr>
      <vt:lpstr>The Performance of CumSum-based detection</vt:lpstr>
      <vt:lpstr>Cumsum in practice</vt:lpstr>
      <vt:lpstr>Other Counting Methods Found in Practice</vt:lpstr>
      <vt:lpstr>SYN Attack Detection</vt:lpstr>
      <vt:lpstr>Connection establishment</vt:lpstr>
      <vt:lpstr>Connection with losses</vt:lpstr>
      <vt:lpstr>SYN Attack</vt:lpstr>
      <vt:lpstr>SYN Attack</vt:lpstr>
      <vt:lpstr>Defense from SYN Attack</vt:lpstr>
      <vt:lpstr>SYN Cookie</vt:lpstr>
      <vt:lpstr>Statistical Moments</vt:lpstr>
      <vt:lpstr>Example: IDES</vt:lpstr>
      <vt:lpstr>Potential Problems</vt:lpstr>
      <vt:lpstr>Markov Model</vt:lpstr>
      <vt:lpstr>PowerPoint Presentation</vt:lpstr>
      <vt:lpstr>Markov Model of a Web Surfing</vt:lpstr>
      <vt:lpstr>Example: TIM</vt:lpstr>
      <vt:lpstr>Misuse Modeling</vt:lpstr>
      <vt:lpstr>Example: NFR</vt:lpstr>
      <vt:lpstr>N-Code Language</vt:lpstr>
      <vt:lpstr>Specification Modeling</vt:lpstr>
      <vt:lpstr>System Traces</vt:lpstr>
      <vt:lpstr>Example: Apply to rdist</vt:lpstr>
      <vt:lpstr>Relevant Parts of Spec</vt:lpstr>
      <vt:lpstr>Comparison and Contrast</vt:lpstr>
      <vt:lpstr>IDS Architecture</vt:lpstr>
      <vt:lpstr>Agents</vt:lpstr>
      <vt:lpstr>Example</vt:lpstr>
      <vt:lpstr>Host-Based Agent</vt:lpstr>
      <vt:lpstr>Remote Agent  (as opposed to host-based)</vt:lpstr>
      <vt:lpstr>Network-Based Agents</vt:lpstr>
      <vt:lpstr>Where to place monitors</vt:lpstr>
      <vt:lpstr>NetFlow</vt:lpstr>
      <vt:lpstr>Deep Packet Inspection (as oppose to netflow)</vt:lpstr>
      <vt:lpstr>Flow vs. packet level monitoring</vt:lpstr>
      <vt:lpstr>Summary</vt:lpstr>
      <vt:lpstr>Aggregation of Information</vt:lpstr>
      <vt:lpstr>Why Aggregation</vt:lpstr>
      <vt:lpstr>Director</vt:lpstr>
      <vt:lpstr>Example</vt:lpstr>
      <vt:lpstr>Adaptive Directors</vt:lpstr>
      <vt:lpstr>Notifier</vt:lpstr>
      <vt:lpstr>LAN-based IPS/IDS</vt:lpstr>
      <vt:lpstr>GrIDS GUI</vt:lpstr>
      <vt:lpstr>Other Examples</vt:lpstr>
      <vt:lpstr>Organization of an IDS</vt:lpstr>
      <vt:lpstr>Monitoring Networks: NSM</vt:lpstr>
      <vt:lpstr>Problem</vt:lpstr>
      <vt:lpstr>Signatures</vt:lpstr>
      <vt:lpstr>Other</vt:lpstr>
      <vt:lpstr>Combining Sources: DIDS</vt:lpstr>
      <vt:lpstr>Attackers Moving in Network</vt:lpstr>
      <vt:lpstr>Handling Distributed Data</vt:lpstr>
      <vt:lpstr>Actions and Domains</vt:lpstr>
      <vt:lpstr>More on Agent Actions</vt:lpstr>
      <vt:lpstr>Layers of Expert System Model</vt:lpstr>
      <vt:lpstr>Top Layers</vt:lpstr>
      <vt:lpstr>Autonomous Agents: AAFID</vt:lpstr>
      <vt:lpstr>Advantages</vt:lpstr>
      <vt:lpstr>Disadvantages</vt:lpstr>
      <vt:lpstr>Example: AAFID</vt:lpstr>
      <vt:lpstr>Transceivers and Monitors</vt:lpstr>
      <vt:lpstr>Other</vt:lpstr>
      <vt:lpstr>Incident Prevention (IPS)</vt:lpstr>
      <vt:lpstr>Intrusion Handling</vt:lpstr>
      <vt:lpstr>Containment Phase</vt:lpstr>
      <vt:lpstr>Passive Monitoring</vt:lpstr>
      <vt:lpstr>Constraining Actions</vt:lpstr>
      <vt:lpstr>Deception</vt:lpstr>
      <vt:lpstr>Eradication Phase</vt:lpstr>
      <vt:lpstr>Firewalls</vt:lpstr>
      <vt:lpstr>Intrusion Detection and Isolation Protocol</vt:lpstr>
      <vt:lpstr>Protocol</vt:lpstr>
      <vt:lpstr>Example</vt:lpstr>
      <vt:lpstr>Follow-Up Phase</vt:lpstr>
      <vt:lpstr>Counterattacking</vt:lpstr>
      <vt:lpstr>Consequences</vt:lpstr>
      <vt:lpstr>Example: Counterworm</vt:lpstr>
      <vt:lpstr>Examples</vt:lpstr>
      <vt:lpstr>Key Points</vt:lpstr>
      <vt:lpstr>Examples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Intrusion detection chapter 22</dc:title>
  <dc:creator>bohacek</dc:creator>
  <cp:lastModifiedBy>Bohacek, Stephan</cp:lastModifiedBy>
  <cp:revision>74</cp:revision>
  <dcterms:created xsi:type="dcterms:W3CDTF">2013-03-26T15:41:04Z</dcterms:created>
  <dcterms:modified xsi:type="dcterms:W3CDTF">2020-04-22T16:35:31Z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Tracking">
    <vt:lpwstr>true</vt:lpwstr>
  </property>
  <property fmtid="{D5CDD505-2E9C-101B-9397-08002B2CF9AE}" pid="3" name="Google.Documents.DocumentId">
    <vt:lpwstr>1LbTXVKpFviQdIrpOjYF5mhfMzs9kRDT08OmKw5JDKNQ</vt:lpwstr>
  </property>
  <property fmtid="{D5CDD505-2E9C-101B-9397-08002B2CF9AE}" pid="4" name="Google.Documents.RevisionId">
    <vt:lpwstr>03761949712409999156</vt:lpwstr>
  </property>
  <property fmtid="{D5CDD505-2E9C-101B-9397-08002B2CF9AE}" pid="5" name="Google.Documents.PreviousRevisionId">
    <vt:lpwstr>06454883748880154901</vt:lpwstr>
  </property>
  <property fmtid="{D5CDD505-2E9C-101B-9397-08002B2CF9AE}" pid="6" name="Google.Documents.PluginVersion">
    <vt:lpwstr>2.0.2662.553</vt:lpwstr>
  </property>
  <property fmtid="{D5CDD505-2E9C-101B-9397-08002B2CF9AE}" pid="7" name="Google.Documents.MergeIncapabilityFlags">
    <vt:i4>0</vt:i4>
  </property>
</Properties>
</file>