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0"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embeddedFontLst>
    <p:embeddedFont>
      <p:font typeface="Tinos" panose="020B0604020202020204" charset="0"/>
      <p:regular r:id="rId18"/>
      <p:bold r:id="rId19"/>
      <p:italic r:id="rId20"/>
      <p:boldItalic r:id="rId21"/>
    </p:embeddedFont>
    <p:embeddedFont>
      <p:font typeface="Playfair Display" panose="020B0604020202020204" charset="0"/>
      <p:regular r:id="rId22"/>
      <p:bold r:id="rId23"/>
      <p:italic r:id="rId24"/>
      <p:boldItalic r:id="rId25"/>
    </p:embeddedFont>
    <p:embeddedFont>
      <p:font typeface="georgia" panose="02040502050405020303" pitchFamily="18"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114" y="57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35f391192_0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494b012ac0_0_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494b012ac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4941058b9f_0_45: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4941058b9f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30200" algn="l" rtl="0">
              <a:spcBef>
                <a:spcPts val="600"/>
              </a:spcBef>
              <a:spcAft>
                <a:spcPts val="0"/>
              </a:spcAft>
              <a:buClr>
                <a:schemeClr val="dk2"/>
              </a:buClr>
              <a:buSzPts val="1600"/>
              <a:buFont typeface="Tinos"/>
              <a:buChar char="◉"/>
            </a:pPr>
            <a:r>
              <a:rPr lang="en" sz="1600">
                <a:solidFill>
                  <a:schemeClr val="dk2"/>
                </a:solidFill>
                <a:latin typeface="Tinos"/>
                <a:ea typeface="Tinos"/>
                <a:cs typeface="Tinos"/>
                <a:sym typeface="Tinos"/>
              </a:rPr>
              <a:t>Though the politics of the American Public School System seem to have changed a lot since the integration debates of the 1960s and 70s, the issues of standardized testing, teacher and student accountability, and the school choice movement are inherently tied to questions of racial equity.</a:t>
            </a:r>
            <a:endParaRPr sz="1600">
              <a:solidFill>
                <a:schemeClr val="dk2"/>
              </a:solidFill>
              <a:latin typeface="Tinos"/>
              <a:ea typeface="Tinos"/>
              <a:cs typeface="Tinos"/>
              <a:sym typeface="Tinos"/>
            </a:endParaRPr>
          </a:p>
          <a:p>
            <a:pPr marL="457200" lvl="0" indent="-330200" algn="l" rtl="0">
              <a:spcBef>
                <a:spcPts val="0"/>
              </a:spcBef>
              <a:spcAft>
                <a:spcPts val="0"/>
              </a:spcAft>
              <a:buClr>
                <a:schemeClr val="dk2"/>
              </a:buClr>
              <a:buSzPts val="1600"/>
              <a:buFont typeface="Tinos"/>
              <a:buChar char="◉"/>
            </a:pPr>
            <a:r>
              <a:rPr lang="en" sz="1600">
                <a:solidFill>
                  <a:schemeClr val="dk2"/>
                </a:solidFill>
                <a:latin typeface="Tinos"/>
                <a:ea typeface="Tinos"/>
                <a:cs typeface="Tinos"/>
                <a:sym typeface="Tinos"/>
              </a:rPr>
              <a:t>Attempts to challenge teacher tenure have been denounced by teachers’ unions as corporate attempts to privatize public schools.</a:t>
            </a:r>
            <a:endParaRPr sz="1600">
              <a:solidFill>
                <a:schemeClr val="dk2"/>
              </a:solidFill>
              <a:latin typeface="Tinos"/>
              <a:ea typeface="Tinos"/>
              <a:cs typeface="Tinos"/>
              <a:sym typeface="Tinos"/>
            </a:endParaRPr>
          </a:p>
          <a:p>
            <a:pPr marL="457200" lvl="0" indent="-330200" algn="l" rtl="0">
              <a:spcBef>
                <a:spcPts val="0"/>
              </a:spcBef>
              <a:spcAft>
                <a:spcPts val="0"/>
              </a:spcAft>
              <a:buClr>
                <a:schemeClr val="dk2"/>
              </a:buClr>
              <a:buSzPts val="1600"/>
              <a:buFont typeface="Tinos"/>
              <a:buChar char="◉"/>
            </a:pPr>
            <a:r>
              <a:rPr lang="en" sz="1600">
                <a:solidFill>
                  <a:schemeClr val="dk2"/>
                </a:solidFill>
                <a:latin typeface="Tinos"/>
                <a:ea typeface="Tinos"/>
                <a:cs typeface="Tinos"/>
                <a:sym typeface="Tinos"/>
              </a:rPr>
              <a:t>Standardized Testing became a large part of the American Education System in 2001 with the passage of the No Child Left Behind Act. </a:t>
            </a:r>
            <a:endParaRPr sz="1600">
              <a:solidFill>
                <a:schemeClr val="dk2"/>
              </a:solidFill>
              <a:latin typeface="Tinos"/>
              <a:ea typeface="Tinos"/>
              <a:cs typeface="Tinos"/>
              <a:sym typeface="Tinos"/>
            </a:endParaRPr>
          </a:p>
          <a:p>
            <a:pPr marL="457200" lvl="0" indent="-330200" algn="l" rtl="0">
              <a:spcBef>
                <a:spcPts val="0"/>
              </a:spcBef>
              <a:spcAft>
                <a:spcPts val="0"/>
              </a:spcAft>
              <a:buClr>
                <a:schemeClr val="dk2"/>
              </a:buClr>
              <a:buSzPts val="1600"/>
              <a:buFont typeface="Tinos"/>
              <a:buChar char="◉"/>
            </a:pPr>
            <a:endParaRPr sz="1600">
              <a:solidFill>
                <a:schemeClr val="dk2"/>
              </a:solidFill>
              <a:latin typeface="Tinos"/>
              <a:ea typeface="Tinos"/>
              <a:cs typeface="Tinos"/>
              <a:sym typeface="Tinos"/>
            </a:endParaRPr>
          </a:p>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494b012ac0_0_5: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494b012ac0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a:t>The criminalizing of this behavior only seems to happen in lower-income areas</a:t>
            </a:r>
            <a:endParaRPr/>
          </a:p>
          <a:p>
            <a:pPr marL="457200" lvl="0" indent="-317500" algn="l" rtl="0">
              <a:spcBef>
                <a:spcPts val="0"/>
              </a:spcBef>
              <a:spcAft>
                <a:spcPts val="0"/>
              </a:spcAft>
              <a:buSzPts val="1400"/>
              <a:buChar char="-"/>
            </a:pPr>
            <a:endParaRPr/>
          </a:p>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494b012ac0_0_11: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494b012ac0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4610323b96_0_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4610323b9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3606f1c2d_3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35f391192_04: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3.)  WWII, Levittown, NY: homes sold to returning white veterans; Federal Housing Administration refused to insure mortgages for African Americans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35f391192_09: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Segregated neighborhoods = segregated schools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4941058b9f_0_6: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4941058b9f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4941058b9f_0_11: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4941058b9f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4941058b9f_0_16: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4941058b9f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914400" lvl="1" indent="-330200" algn="l" rtl="0">
              <a:spcBef>
                <a:spcPts val="480"/>
              </a:spcBef>
              <a:spcAft>
                <a:spcPts val="0"/>
              </a:spcAft>
              <a:buClr>
                <a:schemeClr val="dk2"/>
              </a:buClr>
              <a:buSzPts val="1600"/>
              <a:buFont typeface="Tinos"/>
              <a:buChar char="◎"/>
            </a:pPr>
            <a:r>
              <a:rPr lang="en" sz="1600">
                <a:solidFill>
                  <a:schemeClr val="dk2"/>
                </a:solidFill>
                <a:latin typeface="Tinos"/>
                <a:ea typeface="Tinos"/>
                <a:cs typeface="Tinos"/>
                <a:sym typeface="Tinos"/>
              </a:rPr>
              <a:t>Many southern politicians fought to keep schools segregated, notably an Arkansas governor using National Guard troops to block students of color from entering Central High School in Little Rock in 1957.</a:t>
            </a:r>
            <a:endParaRPr sz="1600">
              <a:solidFill>
                <a:schemeClr val="dk2"/>
              </a:solidFill>
              <a:latin typeface="Tinos"/>
              <a:ea typeface="Tinos"/>
              <a:cs typeface="Tinos"/>
              <a:sym typeface="Tinos"/>
            </a:endParaRPr>
          </a:p>
          <a:p>
            <a:pPr marL="914400" lvl="1" indent="-330200" algn="l" rtl="0">
              <a:spcBef>
                <a:spcPts val="0"/>
              </a:spcBef>
              <a:spcAft>
                <a:spcPts val="0"/>
              </a:spcAft>
              <a:buClr>
                <a:schemeClr val="dk2"/>
              </a:buClr>
              <a:buSzPts val="1600"/>
              <a:buFont typeface="Tinos"/>
              <a:buChar char="◎"/>
            </a:pPr>
            <a:r>
              <a:rPr lang="en" sz="1600">
                <a:solidFill>
                  <a:schemeClr val="dk2"/>
                </a:solidFill>
                <a:latin typeface="Tinos"/>
                <a:ea typeface="Tinos"/>
                <a:cs typeface="Tinos"/>
                <a:sym typeface="Tinos"/>
              </a:rPr>
              <a:t>Eisenhower sent federal troops to protect the Little Rock Nine.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4941058b9f_0_25: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4941058b9f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914400" lvl="1" indent="-330200" algn="l" rtl="0">
              <a:spcBef>
                <a:spcPts val="600"/>
              </a:spcBef>
              <a:spcAft>
                <a:spcPts val="0"/>
              </a:spcAft>
              <a:buClr>
                <a:schemeClr val="dk2"/>
              </a:buClr>
              <a:buSzPts val="1600"/>
              <a:buFont typeface="Tinos"/>
              <a:buChar char="◎"/>
            </a:pPr>
            <a:r>
              <a:rPr lang="en" sz="1600">
                <a:solidFill>
                  <a:schemeClr val="dk2"/>
                </a:solidFill>
                <a:latin typeface="Tinos"/>
                <a:ea typeface="Tinos"/>
                <a:cs typeface="Tinos"/>
                <a:sym typeface="Tinos"/>
              </a:rPr>
              <a:t>There was strong resistance to school busing; many large cities in the US had many political and legal battles over the issue.</a:t>
            </a:r>
            <a:endParaRPr sz="1600">
              <a:solidFill>
                <a:schemeClr val="dk2"/>
              </a:solidFill>
              <a:latin typeface="Tinos"/>
              <a:ea typeface="Tinos"/>
              <a:cs typeface="Tinos"/>
              <a:sym typeface="Tinos"/>
            </a:endParaRPr>
          </a:p>
          <a:p>
            <a:pPr marL="914400" lvl="1" indent="-330200" algn="l" rtl="0">
              <a:spcBef>
                <a:spcPts val="0"/>
              </a:spcBef>
              <a:spcAft>
                <a:spcPts val="0"/>
              </a:spcAft>
              <a:buClr>
                <a:schemeClr val="dk2"/>
              </a:buClr>
              <a:buSzPts val="1600"/>
              <a:buFont typeface="Tinos"/>
              <a:buChar char="◎"/>
            </a:pPr>
            <a:r>
              <a:rPr lang="en" sz="1600">
                <a:solidFill>
                  <a:schemeClr val="dk2"/>
                </a:solidFill>
                <a:latin typeface="Tinos"/>
                <a:ea typeface="Tinos"/>
                <a:cs typeface="Tinos"/>
                <a:sym typeface="Tinos"/>
              </a:rPr>
              <a:t>Milliken v. Bradley ruled 5-4 against a Detroit desegregation plan that would have bused many African American children between the city and 53 largely white surrounding school districts.</a:t>
            </a:r>
            <a:endParaRPr sz="1600">
              <a:solidFill>
                <a:schemeClr val="dk2"/>
              </a:solidFill>
              <a:latin typeface="Tinos"/>
              <a:ea typeface="Tinos"/>
              <a:cs typeface="Tinos"/>
              <a:sym typeface="Tinos"/>
            </a:endParaRPr>
          </a:p>
          <a:p>
            <a:pPr marL="914400" lvl="1" indent="-330200" algn="l" rtl="0">
              <a:spcBef>
                <a:spcPts val="0"/>
              </a:spcBef>
              <a:spcAft>
                <a:spcPts val="0"/>
              </a:spcAft>
              <a:buClr>
                <a:schemeClr val="dk2"/>
              </a:buClr>
              <a:buSzPts val="1600"/>
              <a:buFont typeface="Tinos"/>
              <a:buChar char="◎"/>
            </a:pPr>
            <a:r>
              <a:rPr lang="en" sz="1600">
                <a:solidFill>
                  <a:schemeClr val="dk2"/>
                </a:solidFill>
                <a:latin typeface="Tinos"/>
                <a:ea typeface="Tinos"/>
                <a:cs typeface="Tinos"/>
                <a:sym typeface="Tinos"/>
              </a:rPr>
              <a:t>Jefferson County School District was released from court order in 2000, but tried to maintain a voluntary student-assignment plan to the ends of school integration.</a:t>
            </a:r>
            <a:endParaRPr sz="1600">
              <a:solidFill>
                <a:schemeClr val="dk2"/>
              </a:solidFill>
              <a:latin typeface="Tinos"/>
              <a:ea typeface="Tinos"/>
              <a:cs typeface="Tinos"/>
              <a:sym typeface="Tinos"/>
            </a:endParaRPr>
          </a:p>
          <a:p>
            <a:pPr marL="1371600" lvl="2" indent="-330200" algn="l" rtl="0">
              <a:spcBef>
                <a:spcPts val="0"/>
              </a:spcBef>
              <a:spcAft>
                <a:spcPts val="0"/>
              </a:spcAft>
              <a:buClr>
                <a:schemeClr val="dk2"/>
              </a:buClr>
              <a:buSzPts val="1600"/>
              <a:buFont typeface="Tinos"/>
              <a:buChar char="○"/>
            </a:pPr>
            <a:r>
              <a:rPr lang="en" sz="1600">
                <a:solidFill>
                  <a:schemeClr val="dk2"/>
                </a:solidFill>
                <a:latin typeface="Tinos"/>
                <a:ea typeface="Tinos"/>
                <a:cs typeface="Tinos"/>
                <a:sym typeface="Tinos"/>
              </a:rPr>
              <a:t>Chief Justice John Roberts said that the court’s decision to decline Kentucky’s plan was true to the spirit of Brown v. Board.</a:t>
            </a:r>
            <a:endParaRPr sz="1600">
              <a:solidFill>
                <a:schemeClr val="dk2"/>
              </a:solidFill>
              <a:latin typeface="Tinos"/>
              <a:ea typeface="Tinos"/>
              <a:cs typeface="Tinos"/>
              <a:sym typeface="Tinos"/>
            </a:endParaRPr>
          </a:p>
          <a:p>
            <a:pPr marL="0" lvl="0" indent="0" algn="l" rtl="0">
              <a:spcBef>
                <a:spcPts val="48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4941058b9f_0_3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4941058b9f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Stevens gave a dissenting opinion to the majority on the court; the majority claimed that “the way to stop discrimination on the basis of race is to stop discriminating on the basis of race,” and therefore the decision upheld Brown v. Board.</a:t>
            </a: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png"/><Relationship Id="rId4"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0.png"/><Relationship Id="rId4"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pic>
        <p:nvPicPr>
          <p:cNvPr id="10" name="Google Shape;10;p2" descr="2.png"/>
          <p:cNvPicPr preferRelativeResize="0"/>
          <p:nvPr/>
        </p:nvPicPr>
        <p:blipFill rotWithShape="1">
          <a:blip r:embed="rId2">
            <a:alphaModFix/>
          </a:blip>
          <a:srcRect l="45142" b="9288"/>
          <a:stretch/>
        </p:blipFill>
        <p:spPr>
          <a:xfrm rot="5400000">
            <a:off x="1066799" y="-1085850"/>
            <a:ext cx="1857376" cy="4010026"/>
          </a:xfrm>
          <a:prstGeom prst="rect">
            <a:avLst/>
          </a:prstGeom>
          <a:noFill/>
          <a:ln>
            <a:noFill/>
          </a:ln>
        </p:spPr>
      </p:pic>
      <p:pic>
        <p:nvPicPr>
          <p:cNvPr id="11" name="Google Shape;11;p2" descr="11.png"/>
          <p:cNvPicPr preferRelativeResize="0"/>
          <p:nvPr/>
        </p:nvPicPr>
        <p:blipFill rotWithShape="1">
          <a:blip r:embed="rId3">
            <a:alphaModFix/>
          </a:blip>
          <a:srcRect r="35069" b="2780"/>
          <a:stretch/>
        </p:blipFill>
        <p:spPr>
          <a:xfrm rot="5400000">
            <a:off x="2296513" y="2182213"/>
            <a:ext cx="1579175" cy="4343400"/>
          </a:xfrm>
          <a:prstGeom prst="rect">
            <a:avLst/>
          </a:prstGeom>
          <a:noFill/>
          <a:ln>
            <a:noFill/>
          </a:ln>
        </p:spPr>
      </p:pic>
      <p:pic>
        <p:nvPicPr>
          <p:cNvPr id="12" name="Google Shape;12;p2" descr="7.png"/>
          <p:cNvPicPr preferRelativeResize="0"/>
          <p:nvPr/>
        </p:nvPicPr>
        <p:blipFill rotWithShape="1">
          <a:blip r:embed="rId4">
            <a:alphaModFix/>
          </a:blip>
          <a:srcRect r="20660" b="38811"/>
          <a:stretch/>
        </p:blipFill>
        <p:spPr>
          <a:xfrm>
            <a:off x="5626393" y="2481475"/>
            <a:ext cx="3517607" cy="2662026"/>
          </a:xfrm>
          <a:prstGeom prst="rect">
            <a:avLst/>
          </a:prstGeom>
          <a:noFill/>
          <a:ln>
            <a:noFill/>
          </a:ln>
        </p:spPr>
      </p:pic>
      <p:pic>
        <p:nvPicPr>
          <p:cNvPr id="13" name="Google Shape;13;p2" descr="4.png"/>
          <p:cNvPicPr preferRelativeResize="0"/>
          <p:nvPr/>
        </p:nvPicPr>
        <p:blipFill rotWithShape="1">
          <a:blip r:embed="rId5">
            <a:alphaModFix/>
          </a:blip>
          <a:srcRect r="26809"/>
          <a:stretch/>
        </p:blipFill>
        <p:spPr>
          <a:xfrm rot="-5400000">
            <a:off x="5465075" y="-1026425"/>
            <a:ext cx="2662025" cy="4695825"/>
          </a:xfrm>
          <a:prstGeom prst="rect">
            <a:avLst/>
          </a:prstGeom>
          <a:noFill/>
          <a:ln>
            <a:noFill/>
          </a:ln>
        </p:spPr>
      </p:pic>
      <p:grpSp>
        <p:nvGrpSpPr>
          <p:cNvPr id="14" name="Google Shape;14;p2"/>
          <p:cNvGrpSpPr/>
          <p:nvPr/>
        </p:nvGrpSpPr>
        <p:grpSpPr>
          <a:xfrm>
            <a:off x="1638168" y="1095866"/>
            <a:ext cx="5867786" cy="2951912"/>
            <a:chOff x="615225" y="581250"/>
            <a:chExt cx="7913400" cy="3981000"/>
          </a:xfrm>
        </p:grpSpPr>
        <p:sp>
          <p:nvSpPr>
            <p:cNvPr id="15" name="Google Shape;15;p2"/>
            <p:cNvSpPr/>
            <p:nvPr/>
          </p:nvSpPr>
          <p:spPr>
            <a:xfrm>
              <a:off x="615225" y="581250"/>
              <a:ext cx="7913400" cy="3981000"/>
            </a:xfrm>
            <a:prstGeom prst="rect">
              <a:avLst/>
            </a:prstGeom>
            <a:solidFill>
              <a:srgbClr val="FFFFFF">
                <a:alpha val="92690"/>
              </a:srgbClr>
            </a:solidFill>
            <a:ln w="9525" cap="flat" cmpd="sng">
              <a:solidFill>
                <a:srgbClr val="231F1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04880" y="666850"/>
              <a:ext cx="7734000" cy="3809700"/>
            </a:xfrm>
            <a:prstGeom prst="rect">
              <a:avLst/>
            </a:prstGeom>
            <a:noFill/>
            <a:ln w="9525" cap="flat" cmpd="sng">
              <a:solidFill>
                <a:srgbClr val="231F1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 name="Google Shape;17;p2"/>
          <p:cNvSpPr txBox="1">
            <a:spLocks noGrp="1"/>
          </p:cNvSpPr>
          <p:nvPr>
            <p:ph type="ctrTitle"/>
          </p:nvPr>
        </p:nvSpPr>
        <p:spPr>
          <a:xfrm>
            <a:off x="1962150" y="1171525"/>
            <a:ext cx="5219700" cy="2800500"/>
          </a:xfrm>
          <a:prstGeom prst="rect">
            <a:avLst/>
          </a:prstGeom>
        </p:spPr>
        <p:txBody>
          <a:bodyPr spcFirstLastPara="1" wrap="square" lIns="91425" tIns="91425" rIns="91425" bIns="91425" anchor="ctr" anchorCtr="0"/>
          <a:lstStyle>
            <a:lvl1pPr lvl="0" algn="ctr">
              <a:spcBef>
                <a:spcPts val="0"/>
              </a:spcBef>
              <a:spcAft>
                <a:spcPts val="0"/>
              </a:spcAft>
              <a:buSzPts val="4800"/>
              <a:buNone/>
              <a:defRPr/>
            </a:lvl1pPr>
            <a:lvl2pPr lvl="1" algn="ctr">
              <a:spcBef>
                <a:spcPts val="0"/>
              </a:spcBef>
              <a:spcAft>
                <a:spcPts val="0"/>
              </a:spcAft>
              <a:buSzPts val="4800"/>
              <a:buNone/>
              <a:defRPr/>
            </a:lvl2pPr>
            <a:lvl3pPr lvl="2" algn="ctr">
              <a:spcBef>
                <a:spcPts val="0"/>
              </a:spcBef>
              <a:spcAft>
                <a:spcPts val="0"/>
              </a:spcAft>
              <a:buSzPts val="4800"/>
              <a:buNone/>
              <a:defRPr/>
            </a:lvl3pPr>
            <a:lvl4pPr lvl="3" algn="ctr">
              <a:spcBef>
                <a:spcPts val="0"/>
              </a:spcBef>
              <a:spcAft>
                <a:spcPts val="0"/>
              </a:spcAft>
              <a:buSzPts val="4800"/>
              <a:buNone/>
              <a:defRPr/>
            </a:lvl4pPr>
            <a:lvl5pPr lvl="4" algn="ctr">
              <a:spcBef>
                <a:spcPts val="0"/>
              </a:spcBef>
              <a:spcAft>
                <a:spcPts val="0"/>
              </a:spcAft>
              <a:buSzPts val="4800"/>
              <a:buNone/>
              <a:defRPr/>
            </a:lvl5pPr>
            <a:lvl6pPr lvl="5" algn="ctr">
              <a:spcBef>
                <a:spcPts val="0"/>
              </a:spcBef>
              <a:spcAft>
                <a:spcPts val="0"/>
              </a:spcAft>
              <a:buSzPts val="4800"/>
              <a:buNone/>
              <a:defRPr/>
            </a:lvl6pPr>
            <a:lvl7pPr lvl="6" algn="ctr">
              <a:spcBef>
                <a:spcPts val="0"/>
              </a:spcBef>
              <a:spcAft>
                <a:spcPts val="0"/>
              </a:spcAft>
              <a:buSzPts val="4800"/>
              <a:buNone/>
              <a:defRPr/>
            </a:lvl7pPr>
            <a:lvl8pPr lvl="7" algn="ctr">
              <a:spcBef>
                <a:spcPts val="0"/>
              </a:spcBef>
              <a:spcAft>
                <a:spcPts val="0"/>
              </a:spcAft>
              <a:buSzPts val="4800"/>
              <a:buNone/>
              <a:defRPr/>
            </a:lvl8pPr>
            <a:lvl9pPr lvl="8" algn="ctr">
              <a:spcBef>
                <a:spcPts val="0"/>
              </a:spcBef>
              <a:spcAft>
                <a:spcPts val="0"/>
              </a:spcAft>
              <a:buSzPts val="4800"/>
              <a:buNone/>
              <a:defRPr/>
            </a:lvl9pPr>
          </a:lstStyle>
          <a:p>
            <a:endParaRPr/>
          </a:p>
        </p:txBody>
      </p:sp>
      <p:pic>
        <p:nvPicPr>
          <p:cNvPr id="18" name="Google Shape;18;p2" descr="1.png"/>
          <p:cNvPicPr preferRelativeResize="0"/>
          <p:nvPr/>
        </p:nvPicPr>
        <p:blipFill rotWithShape="1">
          <a:blip r:embed="rId6">
            <a:alphaModFix/>
          </a:blip>
          <a:srcRect r="34262" b="14813"/>
          <a:stretch/>
        </p:blipFill>
        <p:spPr>
          <a:xfrm flipH="1">
            <a:off x="0" y="1209675"/>
            <a:ext cx="2536475" cy="3933825"/>
          </a:xfrm>
          <a:prstGeom prst="rect">
            <a:avLst/>
          </a:prstGeom>
          <a:noFill/>
          <a:ln>
            <a:noFill/>
          </a:ln>
        </p:spPr>
      </p:pic>
      <p:pic>
        <p:nvPicPr>
          <p:cNvPr id="19" name="Google Shape;19;p2" descr="8.png"/>
          <p:cNvPicPr preferRelativeResize="0"/>
          <p:nvPr/>
        </p:nvPicPr>
        <p:blipFill>
          <a:blip r:embed="rId7">
            <a:alphaModFix/>
          </a:blip>
          <a:stretch>
            <a:fillRect/>
          </a:stretch>
        </p:blipFill>
        <p:spPr>
          <a:xfrm rot="351375">
            <a:off x="7110167" y="2730953"/>
            <a:ext cx="970522" cy="1385667"/>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Just plants">
  <p:cSld name="BLANK_1">
    <p:spTree>
      <p:nvGrpSpPr>
        <p:cNvPr id="1" name="Shape 101"/>
        <p:cNvGrpSpPr/>
        <p:nvPr/>
      </p:nvGrpSpPr>
      <p:grpSpPr>
        <a:xfrm>
          <a:off x="0" y="0"/>
          <a:ext cx="0" cy="0"/>
          <a:chOff x="0" y="0"/>
          <a:chExt cx="0" cy="0"/>
        </a:xfrm>
      </p:grpSpPr>
      <p:pic>
        <p:nvPicPr>
          <p:cNvPr id="102" name="Google Shape;102;p11" descr="11.png"/>
          <p:cNvPicPr preferRelativeResize="0"/>
          <p:nvPr/>
        </p:nvPicPr>
        <p:blipFill rotWithShape="1">
          <a:blip r:embed="rId2">
            <a:alphaModFix/>
          </a:blip>
          <a:srcRect l="43534"/>
          <a:stretch/>
        </p:blipFill>
        <p:spPr>
          <a:xfrm rot="-5400000" flipH="1">
            <a:off x="5076912" y="-1318612"/>
            <a:ext cx="1162050" cy="3780224"/>
          </a:xfrm>
          <a:prstGeom prst="rect">
            <a:avLst/>
          </a:prstGeom>
          <a:noFill/>
          <a:ln>
            <a:noFill/>
          </a:ln>
        </p:spPr>
      </p:pic>
      <p:pic>
        <p:nvPicPr>
          <p:cNvPr id="103" name="Google Shape;103;p11" descr="2.png"/>
          <p:cNvPicPr preferRelativeResize="0"/>
          <p:nvPr/>
        </p:nvPicPr>
        <p:blipFill rotWithShape="1">
          <a:blip r:embed="rId3">
            <a:alphaModFix/>
          </a:blip>
          <a:srcRect l="45142" t="-12064" b="21353"/>
          <a:stretch/>
        </p:blipFill>
        <p:spPr>
          <a:xfrm rot="5400000">
            <a:off x="1066799" y="-1085850"/>
            <a:ext cx="1857376" cy="4010026"/>
          </a:xfrm>
          <a:prstGeom prst="rect">
            <a:avLst/>
          </a:prstGeom>
          <a:noFill/>
          <a:ln>
            <a:noFill/>
          </a:ln>
        </p:spPr>
      </p:pic>
      <p:pic>
        <p:nvPicPr>
          <p:cNvPr id="104" name="Google Shape;104;p11" descr="11.png"/>
          <p:cNvPicPr preferRelativeResize="0"/>
          <p:nvPr/>
        </p:nvPicPr>
        <p:blipFill rotWithShape="1">
          <a:blip r:embed="rId2">
            <a:alphaModFix/>
          </a:blip>
          <a:srcRect r="35069" b="2780"/>
          <a:stretch/>
        </p:blipFill>
        <p:spPr>
          <a:xfrm rot="5400000">
            <a:off x="2664950" y="2474450"/>
            <a:ext cx="1423325" cy="3914775"/>
          </a:xfrm>
          <a:prstGeom prst="rect">
            <a:avLst/>
          </a:prstGeom>
          <a:noFill/>
          <a:ln>
            <a:noFill/>
          </a:ln>
        </p:spPr>
      </p:pic>
      <p:pic>
        <p:nvPicPr>
          <p:cNvPr id="105" name="Google Shape;105;p11" descr="7.png"/>
          <p:cNvPicPr preferRelativeResize="0"/>
          <p:nvPr/>
        </p:nvPicPr>
        <p:blipFill rotWithShape="1">
          <a:blip r:embed="rId4">
            <a:alphaModFix/>
          </a:blip>
          <a:srcRect r="20660" b="38811"/>
          <a:stretch/>
        </p:blipFill>
        <p:spPr>
          <a:xfrm>
            <a:off x="5972175" y="2743150"/>
            <a:ext cx="3171824" cy="2400350"/>
          </a:xfrm>
          <a:prstGeom prst="rect">
            <a:avLst/>
          </a:prstGeom>
          <a:noFill/>
          <a:ln>
            <a:noFill/>
          </a:ln>
        </p:spPr>
      </p:pic>
      <p:pic>
        <p:nvPicPr>
          <p:cNvPr id="106" name="Google Shape;106;p11" descr="4.png"/>
          <p:cNvPicPr preferRelativeResize="0"/>
          <p:nvPr/>
        </p:nvPicPr>
        <p:blipFill rotWithShape="1">
          <a:blip r:embed="rId5">
            <a:alphaModFix/>
          </a:blip>
          <a:srcRect r="26809"/>
          <a:stretch/>
        </p:blipFill>
        <p:spPr>
          <a:xfrm rot="-5400000">
            <a:off x="6379650" y="-773625"/>
            <a:ext cx="2000250" cy="3528450"/>
          </a:xfrm>
          <a:prstGeom prst="rect">
            <a:avLst/>
          </a:prstGeom>
          <a:noFill/>
          <a:ln>
            <a:noFill/>
          </a:ln>
        </p:spPr>
      </p:pic>
      <p:pic>
        <p:nvPicPr>
          <p:cNvPr id="107" name="Google Shape;107;p11" descr="1.png"/>
          <p:cNvPicPr preferRelativeResize="0"/>
          <p:nvPr/>
        </p:nvPicPr>
        <p:blipFill rotWithShape="1">
          <a:blip r:embed="rId6">
            <a:alphaModFix/>
          </a:blip>
          <a:srcRect r="34262" b="14813"/>
          <a:stretch/>
        </p:blipFill>
        <p:spPr>
          <a:xfrm flipH="1">
            <a:off x="0" y="1209675"/>
            <a:ext cx="2536475" cy="3933825"/>
          </a:xfrm>
          <a:prstGeom prst="rect">
            <a:avLst/>
          </a:prstGeom>
          <a:noFill/>
          <a:ln>
            <a:noFill/>
          </a:ln>
        </p:spPr>
      </p:pic>
      <p:pic>
        <p:nvPicPr>
          <p:cNvPr id="108" name="Google Shape;108;p11" descr="5.png"/>
          <p:cNvPicPr preferRelativeResize="0"/>
          <p:nvPr/>
        </p:nvPicPr>
        <p:blipFill rotWithShape="1">
          <a:blip r:embed="rId7">
            <a:alphaModFix/>
          </a:blip>
          <a:srcRect r="40695" b="12701"/>
          <a:stretch/>
        </p:blipFill>
        <p:spPr>
          <a:xfrm>
            <a:off x="7548050" y="1476375"/>
            <a:ext cx="1595950" cy="3667125"/>
          </a:xfrm>
          <a:prstGeom prst="rect">
            <a:avLst/>
          </a:prstGeom>
          <a:noFill/>
          <a:ln>
            <a:noFill/>
          </a:ln>
        </p:spPr>
      </p:pic>
      <p:sp>
        <p:nvSpPr>
          <p:cNvPr id="109" name="Google Shape;109;p11"/>
          <p:cNvSpPr txBox="1">
            <a:spLocks noGrp="1"/>
          </p:cNvSpPr>
          <p:nvPr>
            <p:ph type="sldNum" idx="12"/>
          </p:nvPr>
        </p:nvSpPr>
        <p:spPr>
          <a:xfrm>
            <a:off x="4297650" y="4749850"/>
            <a:ext cx="548700" cy="245700"/>
          </a:xfrm>
          <a:prstGeom prst="rect">
            <a:avLst/>
          </a:prstGeom>
        </p:spPr>
        <p:txBody>
          <a:bodyPr spcFirstLastPara="1" wrap="square" lIns="91425" tIns="91425" rIns="91425" bIns="91425" anchor="t" anchorCtr="0">
            <a:noAutofit/>
          </a:bodyPr>
          <a:lstStyle>
            <a:lvl1pPr lvl="0">
              <a:buNone/>
              <a:defRPr>
                <a:solidFill>
                  <a:srgbClr val="000000"/>
                </a:solidFill>
              </a:defRPr>
            </a:lvl1pPr>
            <a:lvl2pPr lvl="1">
              <a:buNone/>
              <a:defRPr>
                <a:solidFill>
                  <a:srgbClr val="000000"/>
                </a:solidFill>
              </a:defRPr>
            </a:lvl2pPr>
            <a:lvl3pPr lvl="2">
              <a:buNone/>
              <a:defRPr>
                <a:solidFill>
                  <a:srgbClr val="000000"/>
                </a:solidFill>
              </a:defRPr>
            </a:lvl3pPr>
            <a:lvl4pPr lvl="3">
              <a:buNone/>
              <a:defRPr>
                <a:solidFill>
                  <a:srgbClr val="000000"/>
                </a:solidFill>
              </a:defRPr>
            </a:lvl4pPr>
            <a:lvl5pPr lvl="4">
              <a:buNone/>
              <a:defRPr>
                <a:solidFill>
                  <a:srgbClr val="000000"/>
                </a:solidFill>
              </a:defRPr>
            </a:lvl5pPr>
            <a:lvl6pPr lvl="5">
              <a:buNone/>
              <a:defRPr>
                <a:solidFill>
                  <a:srgbClr val="000000"/>
                </a:solidFill>
              </a:defRPr>
            </a:lvl6pPr>
            <a:lvl7pPr lvl="6">
              <a:buNone/>
              <a:defRPr>
                <a:solidFill>
                  <a:srgbClr val="000000"/>
                </a:solidFill>
              </a:defRPr>
            </a:lvl7pPr>
            <a:lvl8pPr lvl="7">
              <a:buNone/>
              <a:defRPr>
                <a:solidFill>
                  <a:srgbClr val="000000"/>
                </a:solidFill>
              </a:defRPr>
            </a:lvl8pPr>
            <a:lvl9pPr lvl="8">
              <a:buNone/>
              <a:defRPr>
                <a:solidFill>
                  <a:srgbClr val="000000"/>
                </a:solidFill>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Just plants small">
  <p:cSld name="BLANK_1_1">
    <p:spTree>
      <p:nvGrpSpPr>
        <p:cNvPr id="1" name="Shape 110"/>
        <p:cNvGrpSpPr/>
        <p:nvPr/>
      </p:nvGrpSpPr>
      <p:grpSpPr>
        <a:xfrm>
          <a:off x="0" y="0"/>
          <a:ext cx="0" cy="0"/>
          <a:chOff x="0" y="0"/>
          <a:chExt cx="0" cy="0"/>
        </a:xfrm>
      </p:grpSpPr>
      <p:pic>
        <p:nvPicPr>
          <p:cNvPr id="111" name="Google Shape;111;p12" descr="11.png"/>
          <p:cNvPicPr preferRelativeResize="0"/>
          <p:nvPr/>
        </p:nvPicPr>
        <p:blipFill rotWithShape="1">
          <a:blip r:embed="rId2">
            <a:alphaModFix/>
          </a:blip>
          <a:srcRect l="43534"/>
          <a:stretch/>
        </p:blipFill>
        <p:spPr>
          <a:xfrm rot="-5400000" flipH="1">
            <a:off x="6449075" y="-876950"/>
            <a:ext cx="769994" cy="2504844"/>
          </a:xfrm>
          <a:prstGeom prst="rect">
            <a:avLst/>
          </a:prstGeom>
          <a:noFill/>
          <a:ln>
            <a:noFill/>
          </a:ln>
        </p:spPr>
      </p:pic>
      <p:pic>
        <p:nvPicPr>
          <p:cNvPr id="112" name="Google Shape;112;p12" descr="2.png"/>
          <p:cNvPicPr preferRelativeResize="0"/>
          <p:nvPr/>
        </p:nvPicPr>
        <p:blipFill rotWithShape="1">
          <a:blip r:embed="rId3">
            <a:alphaModFix/>
          </a:blip>
          <a:srcRect l="45142" t="-12064" b="21353"/>
          <a:stretch/>
        </p:blipFill>
        <p:spPr>
          <a:xfrm rot="5400000">
            <a:off x="721662" y="-740712"/>
            <a:ext cx="1261775" cy="2724150"/>
          </a:xfrm>
          <a:prstGeom prst="rect">
            <a:avLst/>
          </a:prstGeom>
          <a:noFill/>
          <a:ln>
            <a:noFill/>
          </a:ln>
        </p:spPr>
      </p:pic>
      <p:pic>
        <p:nvPicPr>
          <p:cNvPr id="113" name="Google Shape;113;p12" descr="11.png"/>
          <p:cNvPicPr preferRelativeResize="0"/>
          <p:nvPr/>
        </p:nvPicPr>
        <p:blipFill rotWithShape="1">
          <a:blip r:embed="rId2">
            <a:alphaModFix/>
          </a:blip>
          <a:srcRect r="35069" b="2780"/>
          <a:stretch/>
        </p:blipFill>
        <p:spPr>
          <a:xfrm rot="5400000">
            <a:off x="1477665" y="3663565"/>
            <a:ext cx="789205" cy="2170666"/>
          </a:xfrm>
          <a:prstGeom prst="rect">
            <a:avLst/>
          </a:prstGeom>
          <a:noFill/>
          <a:ln>
            <a:noFill/>
          </a:ln>
        </p:spPr>
      </p:pic>
      <p:pic>
        <p:nvPicPr>
          <p:cNvPr id="114" name="Google Shape;114;p12" descr="7.png"/>
          <p:cNvPicPr preferRelativeResize="0"/>
          <p:nvPr/>
        </p:nvPicPr>
        <p:blipFill rotWithShape="1">
          <a:blip r:embed="rId4">
            <a:alphaModFix/>
          </a:blip>
          <a:srcRect r="20660" b="38811"/>
          <a:stretch/>
        </p:blipFill>
        <p:spPr>
          <a:xfrm>
            <a:off x="6973325" y="3500784"/>
            <a:ext cx="2170675" cy="1642715"/>
          </a:xfrm>
          <a:prstGeom prst="rect">
            <a:avLst/>
          </a:prstGeom>
          <a:noFill/>
          <a:ln>
            <a:noFill/>
          </a:ln>
        </p:spPr>
      </p:pic>
      <p:pic>
        <p:nvPicPr>
          <p:cNvPr id="115" name="Google Shape;115;p12" descr="4.png"/>
          <p:cNvPicPr preferRelativeResize="0"/>
          <p:nvPr/>
        </p:nvPicPr>
        <p:blipFill rotWithShape="1">
          <a:blip r:embed="rId5">
            <a:alphaModFix/>
          </a:blip>
          <a:srcRect r="26809"/>
          <a:stretch/>
        </p:blipFill>
        <p:spPr>
          <a:xfrm rot="-5400000">
            <a:off x="7312293" y="-515832"/>
            <a:ext cx="1325400" cy="2338014"/>
          </a:xfrm>
          <a:prstGeom prst="rect">
            <a:avLst/>
          </a:prstGeom>
          <a:noFill/>
          <a:ln>
            <a:noFill/>
          </a:ln>
        </p:spPr>
      </p:pic>
      <p:pic>
        <p:nvPicPr>
          <p:cNvPr id="116" name="Google Shape;116;p12" descr="1.png"/>
          <p:cNvPicPr preferRelativeResize="0"/>
          <p:nvPr/>
        </p:nvPicPr>
        <p:blipFill rotWithShape="1">
          <a:blip r:embed="rId6">
            <a:alphaModFix/>
          </a:blip>
          <a:srcRect r="34262" b="14813"/>
          <a:stretch/>
        </p:blipFill>
        <p:spPr>
          <a:xfrm flipH="1">
            <a:off x="-1" y="2962275"/>
            <a:ext cx="1406427" cy="2181225"/>
          </a:xfrm>
          <a:prstGeom prst="rect">
            <a:avLst/>
          </a:prstGeom>
          <a:noFill/>
          <a:ln>
            <a:noFill/>
          </a:ln>
        </p:spPr>
      </p:pic>
      <p:pic>
        <p:nvPicPr>
          <p:cNvPr id="117" name="Google Shape;117;p12" descr="5.png"/>
          <p:cNvPicPr preferRelativeResize="0"/>
          <p:nvPr/>
        </p:nvPicPr>
        <p:blipFill rotWithShape="1">
          <a:blip r:embed="rId7">
            <a:alphaModFix/>
          </a:blip>
          <a:srcRect r="40695" b="12701"/>
          <a:stretch/>
        </p:blipFill>
        <p:spPr>
          <a:xfrm>
            <a:off x="8051794" y="2633848"/>
            <a:ext cx="1092207" cy="2509651"/>
          </a:xfrm>
          <a:prstGeom prst="rect">
            <a:avLst/>
          </a:prstGeom>
          <a:noFill/>
          <a:ln>
            <a:noFill/>
          </a:ln>
        </p:spPr>
      </p:pic>
      <p:sp>
        <p:nvSpPr>
          <p:cNvPr id="118" name="Google Shape;118;p12"/>
          <p:cNvSpPr txBox="1">
            <a:spLocks noGrp="1"/>
          </p:cNvSpPr>
          <p:nvPr>
            <p:ph type="sldNum" idx="12"/>
          </p:nvPr>
        </p:nvSpPr>
        <p:spPr>
          <a:xfrm>
            <a:off x="4297650" y="4749850"/>
            <a:ext cx="548700" cy="2457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ig photo as background">
  <p:cSld name="BLANK_1_1_1">
    <p:spTree>
      <p:nvGrpSpPr>
        <p:cNvPr id="1" name="Shape 119"/>
        <p:cNvGrpSpPr/>
        <p:nvPr/>
      </p:nvGrpSpPr>
      <p:grpSpPr>
        <a:xfrm>
          <a:off x="0" y="0"/>
          <a:ext cx="0" cy="0"/>
          <a:chOff x="0" y="0"/>
          <a:chExt cx="0" cy="0"/>
        </a:xfrm>
      </p:grpSpPr>
      <p:sp>
        <p:nvSpPr>
          <p:cNvPr id="120" name="Google Shape;120;p13"/>
          <p:cNvSpPr/>
          <p:nvPr/>
        </p:nvSpPr>
        <p:spPr>
          <a:xfrm>
            <a:off x="-9525" y="-9525"/>
            <a:ext cx="9153600" cy="5153100"/>
          </a:xfrm>
          <a:prstGeom prst="frame">
            <a:avLst>
              <a:gd name="adj1" fmla="val 6469"/>
            </a:avLst>
          </a:prstGeom>
          <a:solidFill>
            <a:srgbClr val="FFFFFF">
              <a:alpha val="5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1" name="Google Shape;121;p13" descr="3.png"/>
          <p:cNvPicPr preferRelativeResize="0"/>
          <p:nvPr/>
        </p:nvPicPr>
        <p:blipFill rotWithShape="1">
          <a:blip r:embed="rId2">
            <a:alphaModFix/>
          </a:blip>
          <a:srcRect r="17197" b="18533"/>
          <a:stretch/>
        </p:blipFill>
        <p:spPr>
          <a:xfrm>
            <a:off x="6915150" y="2889625"/>
            <a:ext cx="2228850" cy="2253875"/>
          </a:xfrm>
          <a:prstGeom prst="rect">
            <a:avLst/>
          </a:prstGeom>
          <a:noFill/>
          <a:ln>
            <a:noFill/>
          </a:ln>
        </p:spPr>
      </p:pic>
      <p:pic>
        <p:nvPicPr>
          <p:cNvPr id="122" name="Google Shape;122;p13" descr="7.png"/>
          <p:cNvPicPr preferRelativeResize="0"/>
          <p:nvPr/>
        </p:nvPicPr>
        <p:blipFill rotWithShape="1">
          <a:blip r:embed="rId3">
            <a:alphaModFix/>
          </a:blip>
          <a:srcRect l="49259" b="18374"/>
          <a:stretch/>
        </p:blipFill>
        <p:spPr>
          <a:xfrm rot="5400000">
            <a:off x="418138" y="-437188"/>
            <a:ext cx="1478299" cy="2333625"/>
          </a:xfrm>
          <a:prstGeom prst="rect">
            <a:avLst/>
          </a:prstGeom>
          <a:noFill/>
          <a:ln>
            <a:noFill/>
          </a:ln>
        </p:spPr>
      </p:pic>
      <p:sp>
        <p:nvSpPr>
          <p:cNvPr id="123" name="Google Shape;123;p13"/>
          <p:cNvSpPr txBox="1">
            <a:spLocks noGrp="1"/>
          </p:cNvSpPr>
          <p:nvPr>
            <p:ph type="sldNum" idx="12"/>
          </p:nvPr>
        </p:nvSpPr>
        <p:spPr>
          <a:xfrm>
            <a:off x="4297650" y="4812625"/>
            <a:ext cx="548700" cy="330900"/>
          </a:xfrm>
          <a:prstGeom prst="rect">
            <a:avLst/>
          </a:prstGeom>
        </p:spPr>
        <p:txBody>
          <a:bodyPr spcFirstLastPara="1" wrap="square" lIns="91425" tIns="91425" rIns="91425" bIns="91425" anchor="ctr"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20"/>
        <p:cNvGrpSpPr/>
        <p:nvPr/>
      </p:nvGrpSpPr>
      <p:grpSpPr>
        <a:xfrm>
          <a:off x="0" y="0"/>
          <a:ext cx="0" cy="0"/>
          <a:chOff x="0" y="0"/>
          <a:chExt cx="0" cy="0"/>
        </a:xfrm>
      </p:grpSpPr>
      <p:pic>
        <p:nvPicPr>
          <p:cNvPr id="21" name="Google Shape;21;p3" descr="11.png"/>
          <p:cNvPicPr preferRelativeResize="0"/>
          <p:nvPr/>
        </p:nvPicPr>
        <p:blipFill rotWithShape="1">
          <a:blip r:embed="rId2">
            <a:alphaModFix/>
          </a:blip>
          <a:srcRect r="35069" b="17702"/>
          <a:stretch/>
        </p:blipFill>
        <p:spPr>
          <a:xfrm rot="5400000">
            <a:off x="1426387" y="1569262"/>
            <a:ext cx="2147850" cy="5000626"/>
          </a:xfrm>
          <a:prstGeom prst="rect">
            <a:avLst/>
          </a:prstGeom>
          <a:noFill/>
          <a:ln>
            <a:noFill/>
          </a:ln>
        </p:spPr>
      </p:pic>
      <p:pic>
        <p:nvPicPr>
          <p:cNvPr id="22" name="Google Shape;22;p3" descr="4.png"/>
          <p:cNvPicPr preferRelativeResize="0"/>
          <p:nvPr/>
        </p:nvPicPr>
        <p:blipFill rotWithShape="1">
          <a:blip r:embed="rId3">
            <a:alphaModFix/>
          </a:blip>
          <a:srcRect r="26809"/>
          <a:stretch/>
        </p:blipFill>
        <p:spPr>
          <a:xfrm rot="-5400000">
            <a:off x="5569537" y="-997538"/>
            <a:ext cx="2586450" cy="4562475"/>
          </a:xfrm>
          <a:prstGeom prst="rect">
            <a:avLst/>
          </a:prstGeom>
          <a:noFill/>
          <a:ln>
            <a:noFill/>
          </a:ln>
        </p:spPr>
      </p:pic>
      <p:grpSp>
        <p:nvGrpSpPr>
          <p:cNvPr id="23" name="Google Shape;23;p3"/>
          <p:cNvGrpSpPr/>
          <p:nvPr/>
        </p:nvGrpSpPr>
        <p:grpSpPr>
          <a:xfrm>
            <a:off x="1638168" y="1095866"/>
            <a:ext cx="5867786" cy="2951912"/>
            <a:chOff x="615225" y="581250"/>
            <a:chExt cx="7913400" cy="3981000"/>
          </a:xfrm>
        </p:grpSpPr>
        <p:sp>
          <p:nvSpPr>
            <p:cNvPr id="24" name="Google Shape;24;p3"/>
            <p:cNvSpPr/>
            <p:nvPr/>
          </p:nvSpPr>
          <p:spPr>
            <a:xfrm>
              <a:off x="615225" y="581250"/>
              <a:ext cx="7913400" cy="3981000"/>
            </a:xfrm>
            <a:prstGeom prst="rect">
              <a:avLst/>
            </a:prstGeom>
            <a:solidFill>
              <a:srgbClr val="FFFFFF">
                <a:alpha val="92690"/>
              </a:srgbClr>
            </a:solidFill>
            <a:ln w="9525" cap="flat" cmpd="sng">
              <a:solidFill>
                <a:srgbClr val="231F1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a:off x="704880" y="666850"/>
              <a:ext cx="7734000" cy="3809700"/>
            </a:xfrm>
            <a:prstGeom prst="rect">
              <a:avLst/>
            </a:prstGeom>
            <a:noFill/>
            <a:ln w="9525" cap="flat" cmpd="sng">
              <a:solidFill>
                <a:srgbClr val="231F1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ctrTitle"/>
          </p:nvPr>
        </p:nvSpPr>
        <p:spPr>
          <a:xfrm>
            <a:off x="1924050" y="1659550"/>
            <a:ext cx="5295900" cy="1159800"/>
          </a:xfrm>
          <a:prstGeom prst="rect">
            <a:avLst/>
          </a:prstGeom>
        </p:spPr>
        <p:txBody>
          <a:bodyPr spcFirstLastPara="1" wrap="square" lIns="91425" tIns="91425" rIns="91425" bIns="91425" anchor="t" anchorCtr="0"/>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7" name="Google Shape;27;p3"/>
          <p:cNvSpPr txBox="1">
            <a:spLocks noGrp="1"/>
          </p:cNvSpPr>
          <p:nvPr>
            <p:ph type="subTitle" idx="1"/>
          </p:nvPr>
        </p:nvSpPr>
        <p:spPr>
          <a:xfrm>
            <a:off x="685800" y="2916253"/>
            <a:ext cx="7772400" cy="784800"/>
          </a:xfrm>
          <a:prstGeom prst="rect">
            <a:avLst/>
          </a:prstGeom>
        </p:spPr>
        <p:txBody>
          <a:bodyPr spcFirstLastPara="1" wrap="square" lIns="91425" tIns="91425" rIns="91425" bIns="91425" anchor="t" anchorCtr="0"/>
          <a:lstStyle>
            <a:lvl1pPr lvl="0" algn="ctr" rtl="0">
              <a:spcBef>
                <a:spcPts val="0"/>
              </a:spcBef>
              <a:spcAft>
                <a:spcPts val="0"/>
              </a:spcAft>
              <a:buClr>
                <a:schemeClr val="dk2"/>
              </a:buClr>
              <a:buSzPts val="1400"/>
              <a:buNone/>
              <a:defRPr i="1">
                <a:solidFill>
                  <a:schemeClr val="dk2"/>
                </a:solidFill>
              </a:defRPr>
            </a:lvl1pPr>
            <a:lvl2pPr lvl="1" algn="ctr" rtl="0">
              <a:spcBef>
                <a:spcPts val="0"/>
              </a:spcBef>
              <a:spcAft>
                <a:spcPts val="0"/>
              </a:spcAft>
              <a:buClr>
                <a:schemeClr val="dk2"/>
              </a:buClr>
              <a:buSzPts val="3000"/>
              <a:buNone/>
              <a:defRPr sz="3000" i="1">
                <a:solidFill>
                  <a:schemeClr val="dk2"/>
                </a:solidFill>
              </a:defRPr>
            </a:lvl2pPr>
            <a:lvl3pPr lvl="2" algn="ctr" rtl="0">
              <a:spcBef>
                <a:spcPts val="0"/>
              </a:spcBef>
              <a:spcAft>
                <a:spcPts val="0"/>
              </a:spcAft>
              <a:buClr>
                <a:schemeClr val="dk2"/>
              </a:buClr>
              <a:buSzPts val="3000"/>
              <a:buNone/>
              <a:defRPr sz="3000" i="1">
                <a:solidFill>
                  <a:schemeClr val="dk2"/>
                </a:solidFill>
              </a:defRPr>
            </a:lvl3pPr>
            <a:lvl4pPr lvl="3" algn="ctr" rtl="0">
              <a:spcBef>
                <a:spcPts val="0"/>
              </a:spcBef>
              <a:spcAft>
                <a:spcPts val="0"/>
              </a:spcAft>
              <a:buClr>
                <a:schemeClr val="dk2"/>
              </a:buClr>
              <a:buSzPts val="3000"/>
              <a:buNone/>
              <a:defRPr sz="3000" i="1">
                <a:solidFill>
                  <a:schemeClr val="dk2"/>
                </a:solidFill>
              </a:defRPr>
            </a:lvl4pPr>
            <a:lvl5pPr lvl="4" algn="ctr" rtl="0">
              <a:spcBef>
                <a:spcPts val="0"/>
              </a:spcBef>
              <a:spcAft>
                <a:spcPts val="0"/>
              </a:spcAft>
              <a:buClr>
                <a:schemeClr val="dk2"/>
              </a:buClr>
              <a:buSzPts val="3000"/>
              <a:buNone/>
              <a:defRPr sz="3000" i="1">
                <a:solidFill>
                  <a:schemeClr val="dk2"/>
                </a:solidFill>
              </a:defRPr>
            </a:lvl5pPr>
            <a:lvl6pPr lvl="5" algn="ctr" rtl="0">
              <a:spcBef>
                <a:spcPts val="0"/>
              </a:spcBef>
              <a:spcAft>
                <a:spcPts val="0"/>
              </a:spcAft>
              <a:buClr>
                <a:schemeClr val="dk2"/>
              </a:buClr>
              <a:buSzPts val="3000"/>
              <a:buNone/>
              <a:defRPr sz="3000" i="1">
                <a:solidFill>
                  <a:schemeClr val="dk2"/>
                </a:solidFill>
              </a:defRPr>
            </a:lvl6pPr>
            <a:lvl7pPr lvl="6" algn="ctr" rtl="0">
              <a:spcBef>
                <a:spcPts val="0"/>
              </a:spcBef>
              <a:spcAft>
                <a:spcPts val="0"/>
              </a:spcAft>
              <a:buClr>
                <a:schemeClr val="dk2"/>
              </a:buClr>
              <a:buSzPts val="3000"/>
              <a:buNone/>
              <a:defRPr sz="3000" i="1">
                <a:solidFill>
                  <a:schemeClr val="dk2"/>
                </a:solidFill>
              </a:defRPr>
            </a:lvl7pPr>
            <a:lvl8pPr lvl="7" algn="ctr" rtl="0">
              <a:spcBef>
                <a:spcPts val="0"/>
              </a:spcBef>
              <a:spcAft>
                <a:spcPts val="0"/>
              </a:spcAft>
              <a:buClr>
                <a:schemeClr val="dk2"/>
              </a:buClr>
              <a:buSzPts val="3000"/>
              <a:buNone/>
              <a:defRPr sz="3000" i="1">
                <a:solidFill>
                  <a:schemeClr val="dk2"/>
                </a:solidFill>
              </a:defRPr>
            </a:lvl8pPr>
            <a:lvl9pPr lvl="8" algn="ctr" rtl="0">
              <a:spcBef>
                <a:spcPts val="0"/>
              </a:spcBef>
              <a:spcAft>
                <a:spcPts val="0"/>
              </a:spcAft>
              <a:buClr>
                <a:schemeClr val="dk2"/>
              </a:buClr>
              <a:buSzPts val="3000"/>
              <a:buNone/>
              <a:defRPr sz="3000" i="1">
                <a:solidFill>
                  <a:schemeClr val="dk2"/>
                </a:solidFill>
              </a:defRPr>
            </a:lvl9pPr>
          </a:lstStyle>
          <a:p>
            <a:endParaRPr/>
          </a:p>
        </p:txBody>
      </p:sp>
      <p:pic>
        <p:nvPicPr>
          <p:cNvPr id="28" name="Google Shape;28;p3" descr="3.png"/>
          <p:cNvPicPr preferRelativeResize="0"/>
          <p:nvPr/>
        </p:nvPicPr>
        <p:blipFill rotWithShape="1">
          <a:blip r:embed="rId4">
            <a:alphaModFix/>
          </a:blip>
          <a:srcRect r="17197" b="18533"/>
          <a:stretch/>
        </p:blipFill>
        <p:spPr>
          <a:xfrm>
            <a:off x="6162675" y="2128700"/>
            <a:ext cx="2981325" cy="3014799"/>
          </a:xfrm>
          <a:prstGeom prst="rect">
            <a:avLst/>
          </a:prstGeom>
          <a:noFill/>
          <a:ln>
            <a:noFill/>
          </a:ln>
        </p:spPr>
      </p:pic>
      <p:pic>
        <p:nvPicPr>
          <p:cNvPr id="29" name="Google Shape;29;p3" descr="7.png"/>
          <p:cNvPicPr preferRelativeResize="0"/>
          <p:nvPr/>
        </p:nvPicPr>
        <p:blipFill rotWithShape="1">
          <a:blip r:embed="rId5">
            <a:alphaModFix/>
          </a:blip>
          <a:srcRect l="49259" b="18374"/>
          <a:stretch/>
        </p:blipFill>
        <p:spPr>
          <a:xfrm rot="5400000">
            <a:off x="603175" y="-622226"/>
            <a:ext cx="2117874" cy="334327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30"/>
        <p:cNvGrpSpPr/>
        <p:nvPr/>
      </p:nvGrpSpPr>
      <p:grpSpPr>
        <a:xfrm>
          <a:off x="0" y="0"/>
          <a:ext cx="0" cy="0"/>
          <a:chOff x="0" y="0"/>
          <a:chExt cx="0" cy="0"/>
        </a:xfrm>
      </p:grpSpPr>
      <p:pic>
        <p:nvPicPr>
          <p:cNvPr id="31" name="Google Shape;31;p4" descr="3.png"/>
          <p:cNvPicPr preferRelativeResize="0"/>
          <p:nvPr/>
        </p:nvPicPr>
        <p:blipFill rotWithShape="1">
          <a:blip r:embed="rId2">
            <a:alphaModFix/>
          </a:blip>
          <a:srcRect r="17197" b="18533"/>
          <a:stretch/>
        </p:blipFill>
        <p:spPr>
          <a:xfrm>
            <a:off x="6162675" y="2128700"/>
            <a:ext cx="2981325" cy="3014799"/>
          </a:xfrm>
          <a:prstGeom prst="rect">
            <a:avLst/>
          </a:prstGeom>
          <a:noFill/>
          <a:ln>
            <a:noFill/>
          </a:ln>
        </p:spPr>
      </p:pic>
      <p:pic>
        <p:nvPicPr>
          <p:cNvPr id="32" name="Google Shape;32;p4" descr="7.png"/>
          <p:cNvPicPr preferRelativeResize="0"/>
          <p:nvPr/>
        </p:nvPicPr>
        <p:blipFill rotWithShape="1">
          <a:blip r:embed="rId3">
            <a:alphaModFix/>
          </a:blip>
          <a:srcRect l="49259" b="18374"/>
          <a:stretch/>
        </p:blipFill>
        <p:spPr>
          <a:xfrm rot="5400000">
            <a:off x="603175" y="-622226"/>
            <a:ext cx="2117874" cy="3343276"/>
          </a:xfrm>
          <a:prstGeom prst="rect">
            <a:avLst/>
          </a:prstGeom>
          <a:noFill/>
          <a:ln>
            <a:noFill/>
          </a:ln>
        </p:spPr>
      </p:pic>
      <p:grpSp>
        <p:nvGrpSpPr>
          <p:cNvPr id="33" name="Google Shape;33;p4"/>
          <p:cNvGrpSpPr/>
          <p:nvPr/>
        </p:nvGrpSpPr>
        <p:grpSpPr>
          <a:xfrm>
            <a:off x="1638168" y="1095794"/>
            <a:ext cx="5867786" cy="2951912"/>
            <a:chOff x="615225" y="581250"/>
            <a:chExt cx="7913400" cy="3981000"/>
          </a:xfrm>
        </p:grpSpPr>
        <p:sp>
          <p:nvSpPr>
            <p:cNvPr id="34" name="Google Shape;34;p4"/>
            <p:cNvSpPr/>
            <p:nvPr/>
          </p:nvSpPr>
          <p:spPr>
            <a:xfrm>
              <a:off x="615225" y="581250"/>
              <a:ext cx="7913400" cy="3981000"/>
            </a:xfrm>
            <a:prstGeom prst="rect">
              <a:avLst/>
            </a:prstGeom>
            <a:solidFill>
              <a:srgbClr val="FFFFFF">
                <a:alpha val="92690"/>
              </a:srgbClr>
            </a:solidFill>
            <a:ln w="9525" cap="flat" cmpd="sng">
              <a:solidFill>
                <a:srgbClr val="231F1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4"/>
            <p:cNvSpPr/>
            <p:nvPr/>
          </p:nvSpPr>
          <p:spPr>
            <a:xfrm>
              <a:off x="704880" y="666850"/>
              <a:ext cx="7734000" cy="3809700"/>
            </a:xfrm>
            <a:prstGeom prst="rect">
              <a:avLst/>
            </a:prstGeom>
            <a:noFill/>
            <a:ln w="9525" cap="flat" cmpd="sng">
              <a:solidFill>
                <a:srgbClr val="231F1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4"/>
          <p:cNvSpPr/>
          <p:nvPr/>
        </p:nvSpPr>
        <p:spPr>
          <a:xfrm>
            <a:off x="4276500" y="3703848"/>
            <a:ext cx="591000" cy="591000"/>
          </a:xfrm>
          <a:prstGeom prst="ellipse">
            <a:avLst/>
          </a:prstGeom>
          <a:solidFill>
            <a:srgbClr val="231F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4"/>
          <p:cNvSpPr txBox="1">
            <a:spLocks noGrp="1"/>
          </p:cNvSpPr>
          <p:nvPr>
            <p:ph type="body" idx="1"/>
          </p:nvPr>
        </p:nvSpPr>
        <p:spPr>
          <a:xfrm>
            <a:off x="2750400" y="1164100"/>
            <a:ext cx="3643200" cy="2816700"/>
          </a:xfrm>
          <a:prstGeom prst="rect">
            <a:avLst/>
          </a:prstGeom>
        </p:spPr>
        <p:txBody>
          <a:bodyPr spcFirstLastPara="1" wrap="square" lIns="91425" tIns="91425" rIns="91425" bIns="91425" anchor="ctr" anchorCtr="0"/>
          <a:lstStyle>
            <a:lvl1pPr marL="457200" lvl="0" indent="-342900" algn="ctr" rtl="0">
              <a:spcBef>
                <a:spcPts val="600"/>
              </a:spcBef>
              <a:spcAft>
                <a:spcPts val="0"/>
              </a:spcAft>
              <a:buClr>
                <a:srgbClr val="231F1C"/>
              </a:buClr>
              <a:buSzPts val="1800"/>
              <a:buFont typeface="Playfair Display"/>
              <a:buChar char="◉"/>
              <a:defRPr sz="1800" i="1">
                <a:solidFill>
                  <a:srgbClr val="231F1C"/>
                </a:solidFill>
                <a:latin typeface="Playfair Display"/>
                <a:ea typeface="Playfair Display"/>
                <a:cs typeface="Playfair Display"/>
                <a:sym typeface="Playfair Display"/>
              </a:defRPr>
            </a:lvl1pPr>
            <a:lvl2pPr marL="914400" lvl="1" indent="-342900" algn="ctr" rtl="0">
              <a:spcBef>
                <a:spcPts val="0"/>
              </a:spcBef>
              <a:spcAft>
                <a:spcPts val="0"/>
              </a:spcAft>
              <a:buClr>
                <a:srgbClr val="231F1C"/>
              </a:buClr>
              <a:buSzPts val="1800"/>
              <a:buFont typeface="Playfair Display"/>
              <a:buChar char="◎"/>
              <a:defRPr sz="1800" i="1">
                <a:solidFill>
                  <a:srgbClr val="231F1C"/>
                </a:solidFill>
                <a:latin typeface="Playfair Display"/>
                <a:ea typeface="Playfair Display"/>
                <a:cs typeface="Playfair Display"/>
                <a:sym typeface="Playfair Display"/>
              </a:defRPr>
            </a:lvl2pPr>
            <a:lvl3pPr marL="1371600" lvl="2" indent="-342900" algn="ctr" rtl="0">
              <a:spcBef>
                <a:spcPts val="0"/>
              </a:spcBef>
              <a:spcAft>
                <a:spcPts val="0"/>
              </a:spcAft>
              <a:buClr>
                <a:srgbClr val="231F1C"/>
              </a:buClr>
              <a:buSzPts val="1800"/>
              <a:buFont typeface="Playfair Display"/>
              <a:buChar char="○"/>
              <a:defRPr sz="1800" i="1">
                <a:solidFill>
                  <a:srgbClr val="231F1C"/>
                </a:solidFill>
                <a:latin typeface="Playfair Display"/>
                <a:ea typeface="Playfair Display"/>
                <a:cs typeface="Playfair Display"/>
                <a:sym typeface="Playfair Display"/>
              </a:defRPr>
            </a:lvl3pPr>
            <a:lvl4pPr marL="1828800" lvl="3" indent="-342900" algn="ctr" rtl="0">
              <a:spcBef>
                <a:spcPts val="0"/>
              </a:spcBef>
              <a:spcAft>
                <a:spcPts val="0"/>
              </a:spcAft>
              <a:buClr>
                <a:srgbClr val="231F1C"/>
              </a:buClr>
              <a:buSzPts val="1800"/>
              <a:buFont typeface="Playfair Display"/>
              <a:buChar char="●"/>
              <a:defRPr sz="1800" i="1">
                <a:solidFill>
                  <a:srgbClr val="231F1C"/>
                </a:solidFill>
                <a:latin typeface="Playfair Display"/>
                <a:ea typeface="Playfair Display"/>
                <a:cs typeface="Playfair Display"/>
                <a:sym typeface="Playfair Display"/>
              </a:defRPr>
            </a:lvl4pPr>
            <a:lvl5pPr marL="2286000" lvl="4" indent="-342900" algn="ctr" rtl="0">
              <a:spcBef>
                <a:spcPts val="0"/>
              </a:spcBef>
              <a:spcAft>
                <a:spcPts val="0"/>
              </a:spcAft>
              <a:buClr>
                <a:srgbClr val="231F1C"/>
              </a:buClr>
              <a:buSzPts val="1800"/>
              <a:buFont typeface="Playfair Display"/>
              <a:buChar char="○"/>
              <a:defRPr sz="1800" i="1">
                <a:solidFill>
                  <a:srgbClr val="231F1C"/>
                </a:solidFill>
                <a:latin typeface="Playfair Display"/>
                <a:ea typeface="Playfair Display"/>
                <a:cs typeface="Playfair Display"/>
                <a:sym typeface="Playfair Display"/>
              </a:defRPr>
            </a:lvl5pPr>
            <a:lvl6pPr marL="2743200" lvl="5" indent="-342900" algn="ctr" rtl="0">
              <a:spcBef>
                <a:spcPts val="0"/>
              </a:spcBef>
              <a:spcAft>
                <a:spcPts val="0"/>
              </a:spcAft>
              <a:buClr>
                <a:srgbClr val="231F1C"/>
              </a:buClr>
              <a:buSzPts val="1800"/>
              <a:buFont typeface="Playfair Display"/>
              <a:buChar char="■"/>
              <a:defRPr sz="1800" i="1">
                <a:solidFill>
                  <a:srgbClr val="231F1C"/>
                </a:solidFill>
                <a:latin typeface="Playfair Display"/>
                <a:ea typeface="Playfair Display"/>
                <a:cs typeface="Playfair Display"/>
                <a:sym typeface="Playfair Display"/>
              </a:defRPr>
            </a:lvl6pPr>
            <a:lvl7pPr marL="3200400" lvl="6" indent="-342900" algn="ctr" rtl="0">
              <a:spcBef>
                <a:spcPts val="0"/>
              </a:spcBef>
              <a:spcAft>
                <a:spcPts val="0"/>
              </a:spcAft>
              <a:buClr>
                <a:srgbClr val="231F1C"/>
              </a:buClr>
              <a:buSzPts val="1800"/>
              <a:buFont typeface="Playfair Display"/>
              <a:buChar char="●"/>
              <a:defRPr sz="1800" i="1">
                <a:solidFill>
                  <a:srgbClr val="231F1C"/>
                </a:solidFill>
                <a:latin typeface="Playfair Display"/>
                <a:ea typeface="Playfair Display"/>
                <a:cs typeface="Playfair Display"/>
                <a:sym typeface="Playfair Display"/>
              </a:defRPr>
            </a:lvl7pPr>
            <a:lvl8pPr marL="3657600" lvl="7" indent="-342900" algn="ctr" rtl="0">
              <a:spcBef>
                <a:spcPts val="0"/>
              </a:spcBef>
              <a:spcAft>
                <a:spcPts val="0"/>
              </a:spcAft>
              <a:buClr>
                <a:srgbClr val="231F1C"/>
              </a:buClr>
              <a:buSzPts val="1800"/>
              <a:buFont typeface="Playfair Display"/>
              <a:buChar char="○"/>
              <a:defRPr sz="1800" i="1">
                <a:solidFill>
                  <a:srgbClr val="231F1C"/>
                </a:solidFill>
                <a:latin typeface="Playfair Display"/>
                <a:ea typeface="Playfair Display"/>
                <a:cs typeface="Playfair Display"/>
                <a:sym typeface="Playfair Display"/>
              </a:defRPr>
            </a:lvl8pPr>
            <a:lvl9pPr marL="4114800" lvl="8" indent="-342900" algn="ctr">
              <a:spcBef>
                <a:spcPts val="0"/>
              </a:spcBef>
              <a:spcAft>
                <a:spcPts val="0"/>
              </a:spcAft>
              <a:buClr>
                <a:srgbClr val="231F1C"/>
              </a:buClr>
              <a:buSzPts val="1800"/>
              <a:buFont typeface="Playfair Display"/>
              <a:buChar char="■"/>
              <a:defRPr sz="1800" i="1">
                <a:solidFill>
                  <a:srgbClr val="231F1C"/>
                </a:solidFill>
                <a:latin typeface="Playfair Display"/>
                <a:ea typeface="Playfair Display"/>
                <a:cs typeface="Playfair Display"/>
                <a:sym typeface="Playfair Display"/>
              </a:defRPr>
            </a:lvl9pPr>
          </a:lstStyle>
          <a:p>
            <a:endParaRPr/>
          </a:p>
        </p:txBody>
      </p:sp>
      <p:sp>
        <p:nvSpPr>
          <p:cNvPr id="38" name="Google Shape;38;p4"/>
          <p:cNvSpPr txBox="1"/>
          <p:nvPr/>
        </p:nvSpPr>
        <p:spPr>
          <a:xfrm>
            <a:off x="3593400" y="3748272"/>
            <a:ext cx="1957200" cy="3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600">
                <a:solidFill>
                  <a:srgbClr val="FFFFFF"/>
                </a:solidFill>
                <a:latin typeface="Playfair Display"/>
                <a:ea typeface="Playfair Display"/>
                <a:cs typeface="Playfair Display"/>
                <a:sym typeface="Playfair Display"/>
              </a:rPr>
              <a:t>”</a:t>
            </a:r>
            <a:endParaRPr sz="3600">
              <a:solidFill>
                <a:srgbClr val="FFFFFF"/>
              </a:solidFill>
              <a:latin typeface="Playfair Display"/>
              <a:ea typeface="Playfair Display"/>
              <a:cs typeface="Playfair Display"/>
              <a:sym typeface="Playfair Display"/>
            </a:endParaRPr>
          </a:p>
        </p:txBody>
      </p:sp>
      <p:pic>
        <p:nvPicPr>
          <p:cNvPr id="39" name="Google Shape;39;p4" descr="10.png"/>
          <p:cNvPicPr preferRelativeResize="0"/>
          <p:nvPr/>
        </p:nvPicPr>
        <p:blipFill rotWithShape="1">
          <a:blip r:embed="rId4">
            <a:alphaModFix/>
          </a:blip>
          <a:srcRect l="17184" b="50541"/>
          <a:stretch/>
        </p:blipFill>
        <p:spPr>
          <a:xfrm>
            <a:off x="-9525" y="2599625"/>
            <a:ext cx="3138200" cy="2543874"/>
          </a:xfrm>
          <a:prstGeom prst="rect">
            <a:avLst/>
          </a:prstGeom>
          <a:noFill/>
          <a:ln>
            <a:noFill/>
          </a:ln>
        </p:spPr>
      </p:pic>
      <p:pic>
        <p:nvPicPr>
          <p:cNvPr id="40" name="Google Shape;40;p4" descr="2.png"/>
          <p:cNvPicPr preferRelativeResize="0"/>
          <p:nvPr/>
        </p:nvPicPr>
        <p:blipFill rotWithShape="1">
          <a:blip r:embed="rId5">
            <a:alphaModFix/>
          </a:blip>
          <a:srcRect r="34288" b="26905"/>
          <a:stretch/>
        </p:blipFill>
        <p:spPr>
          <a:xfrm rot="-5400000">
            <a:off x="6531676" y="-493150"/>
            <a:ext cx="2138225" cy="3105476"/>
          </a:xfrm>
          <a:prstGeom prst="rect">
            <a:avLst/>
          </a:prstGeom>
          <a:noFill/>
          <a:ln>
            <a:noFill/>
          </a:ln>
        </p:spPr>
      </p:pic>
      <p:sp>
        <p:nvSpPr>
          <p:cNvPr id="41" name="Google Shape;41;p4"/>
          <p:cNvSpPr txBox="1">
            <a:spLocks noGrp="1"/>
          </p:cNvSpPr>
          <p:nvPr>
            <p:ph type="sldNum" idx="12"/>
          </p:nvPr>
        </p:nvSpPr>
        <p:spPr>
          <a:xfrm>
            <a:off x="4297650" y="4292650"/>
            <a:ext cx="548700" cy="245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42"/>
        <p:cNvGrpSpPr/>
        <p:nvPr/>
      </p:nvGrpSpPr>
      <p:grpSpPr>
        <a:xfrm>
          <a:off x="0" y="0"/>
          <a:ext cx="0" cy="0"/>
          <a:chOff x="0" y="0"/>
          <a:chExt cx="0" cy="0"/>
        </a:xfrm>
      </p:grpSpPr>
      <p:pic>
        <p:nvPicPr>
          <p:cNvPr id="43" name="Google Shape;43;p5" descr="3.png"/>
          <p:cNvPicPr preferRelativeResize="0"/>
          <p:nvPr/>
        </p:nvPicPr>
        <p:blipFill rotWithShape="1">
          <a:blip r:embed="rId2">
            <a:alphaModFix/>
          </a:blip>
          <a:srcRect l="50049" t="-17056" r="-4964" b="19199"/>
          <a:stretch/>
        </p:blipFill>
        <p:spPr>
          <a:xfrm rot="5400000">
            <a:off x="1031774" y="-1060351"/>
            <a:ext cx="2527500" cy="4629151"/>
          </a:xfrm>
          <a:prstGeom prst="rect">
            <a:avLst/>
          </a:prstGeom>
          <a:noFill/>
          <a:ln>
            <a:noFill/>
          </a:ln>
        </p:spPr>
      </p:pic>
      <p:grpSp>
        <p:nvGrpSpPr>
          <p:cNvPr id="44" name="Google Shape;44;p5"/>
          <p:cNvGrpSpPr/>
          <p:nvPr/>
        </p:nvGrpSpPr>
        <p:grpSpPr>
          <a:xfrm>
            <a:off x="615225" y="581250"/>
            <a:ext cx="7913400" cy="3981000"/>
            <a:chOff x="615225" y="581250"/>
            <a:chExt cx="7913400" cy="3981000"/>
          </a:xfrm>
        </p:grpSpPr>
        <p:sp>
          <p:nvSpPr>
            <p:cNvPr id="45" name="Google Shape;45;p5"/>
            <p:cNvSpPr/>
            <p:nvPr/>
          </p:nvSpPr>
          <p:spPr>
            <a:xfrm>
              <a:off x="615225" y="581250"/>
              <a:ext cx="7913400" cy="3981000"/>
            </a:xfrm>
            <a:prstGeom prst="rect">
              <a:avLst/>
            </a:prstGeom>
            <a:solidFill>
              <a:srgbClr val="FFFFFF">
                <a:alpha val="92690"/>
              </a:srgbClr>
            </a:solidFill>
            <a:ln w="9525" cap="flat" cmpd="sng">
              <a:solidFill>
                <a:srgbClr val="231F1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5"/>
            <p:cNvSpPr/>
            <p:nvPr/>
          </p:nvSpPr>
          <p:spPr>
            <a:xfrm>
              <a:off x="704880" y="666850"/>
              <a:ext cx="7734000" cy="3809700"/>
            </a:xfrm>
            <a:prstGeom prst="rect">
              <a:avLst/>
            </a:prstGeom>
            <a:noFill/>
            <a:ln w="9525" cap="flat" cmpd="sng">
              <a:solidFill>
                <a:srgbClr val="231F1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5"/>
          <p:cNvSpPr txBox="1">
            <a:spLocks noGrp="1"/>
          </p:cNvSpPr>
          <p:nvPr>
            <p:ph type="title"/>
          </p:nvPr>
        </p:nvSpPr>
        <p:spPr>
          <a:xfrm>
            <a:off x="1251600" y="1044175"/>
            <a:ext cx="6640800" cy="954000"/>
          </a:xfrm>
          <a:prstGeom prst="rect">
            <a:avLst/>
          </a:prstGeom>
        </p:spPr>
        <p:txBody>
          <a:bodyPr spcFirstLastPara="1" wrap="square" lIns="91425" tIns="91425" rIns="91425" bIns="91425" anchor="t" anchorCtr="0"/>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48" name="Google Shape;48;p5"/>
          <p:cNvSpPr txBox="1">
            <a:spLocks noGrp="1"/>
          </p:cNvSpPr>
          <p:nvPr>
            <p:ph type="body" idx="1"/>
          </p:nvPr>
        </p:nvSpPr>
        <p:spPr>
          <a:xfrm>
            <a:off x="1251600" y="2122450"/>
            <a:ext cx="6640800" cy="2327400"/>
          </a:xfrm>
          <a:prstGeom prst="rect">
            <a:avLst/>
          </a:prstGeom>
        </p:spPr>
        <p:txBody>
          <a:bodyPr spcFirstLastPara="1" wrap="square" lIns="91425" tIns="91425" rIns="91425" bIns="91425" anchor="t" anchorCtr="0"/>
          <a:lstStyle>
            <a:lvl1pPr marL="457200" lvl="0" indent="-317500">
              <a:spcBef>
                <a:spcPts val="60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pic>
        <p:nvPicPr>
          <p:cNvPr id="49" name="Google Shape;49;p5" descr="5.png"/>
          <p:cNvPicPr preferRelativeResize="0"/>
          <p:nvPr/>
        </p:nvPicPr>
        <p:blipFill rotWithShape="1">
          <a:blip r:embed="rId3">
            <a:alphaModFix/>
          </a:blip>
          <a:srcRect r="36415" b="23112"/>
          <a:stretch/>
        </p:blipFill>
        <p:spPr>
          <a:xfrm>
            <a:off x="7397875" y="1847850"/>
            <a:ext cx="1746125" cy="3295650"/>
          </a:xfrm>
          <a:prstGeom prst="rect">
            <a:avLst/>
          </a:prstGeom>
          <a:noFill/>
          <a:ln>
            <a:noFill/>
          </a:ln>
        </p:spPr>
      </p:pic>
      <p:pic>
        <p:nvPicPr>
          <p:cNvPr id="50" name="Google Shape;50;p5" descr="6.png"/>
          <p:cNvPicPr preferRelativeResize="0"/>
          <p:nvPr/>
        </p:nvPicPr>
        <p:blipFill rotWithShape="1">
          <a:blip r:embed="rId4">
            <a:alphaModFix/>
          </a:blip>
          <a:srcRect l="11090" r="-11089" b="16541"/>
          <a:stretch/>
        </p:blipFill>
        <p:spPr>
          <a:xfrm>
            <a:off x="-19050" y="3355500"/>
            <a:ext cx="1746125" cy="1788000"/>
          </a:xfrm>
          <a:prstGeom prst="rect">
            <a:avLst/>
          </a:prstGeom>
          <a:noFill/>
          <a:ln>
            <a:noFill/>
          </a:ln>
        </p:spPr>
      </p:pic>
      <p:sp>
        <p:nvSpPr>
          <p:cNvPr id="51" name="Google Shape;51;p5"/>
          <p:cNvSpPr txBox="1">
            <a:spLocks noGrp="1"/>
          </p:cNvSpPr>
          <p:nvPr>
            <p:ph type="sldNum" idx="12"/>
          </p:nvPr>
        </p:nvSpPr>
        <p:spPr>
          <a:xfrm>
            <a:off x="4297650" y="4140250"/>
            <a:ext cx="548700" cy="2457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52"/>
        <p:cNvGrpSpPr/>
        <p:nvPr/>
      </p:nvGrpSpPr>
      <p:grpSpPr>
        <a:xfrm>
          <a:off x="0" y="0"/>
          <a:ext cx="0" cy="0"/>
          <a:chOff x="0" y="0"/>
          <a:chExt cx="0" cy="0"/>
        </a:xfrm>
      </p:grpSpPr>
      <p:pic>
        <p:nvPicPr>
          <p:cNvPr id="53" name="Google Shape;53;p6" descr="2.png"/>
          <p:cNvPicPr preferRelativeResize="0"/>
          <p:nvPr/>
        </p:nvPicPr>
        <p:blipFill rotWithShape="1">
          <a:blip r:embed="rId2">
            <a:alphaModFix/>
          </a:blip>
          <a:srcRect r="34288" b="26905"/>
          <a:stretch/>
        </p:blipFill>
        <p:spPr>
          <a:xfrm rot="-5400000">
            <a:off x="6531676" y="-493150"/>
            <a:ext cx="2138225" cy="3105476"/>
          </a:xfrm>
          <a:prstGeom prst="rect">
            <a:avLst/>
          </a:prstGeom>
          <a:noFill/>
          <a:ln>
            <a:noFill/>
          </a:ln>
        </p:spPr>
      </p:pic>
      <p:grpSp>
        <p:nvGrpSpPr>
          <p:cNvPr id="54" name="Google Shape;54;p6"/>
          <p:cNvGrpSpPr/>
          <p:nvPr/>
        </p:nvGrpSpPr>
        <p:grpSpPr>
          <a:xfrm>
            <a:off x="615225" y="581250"/>
            <a:ext cx="7913400" cy="3981000"/>
            <a:chOff x="615225" y="581250"/>
            <a:chExt cx="7913400" cy="3981000"/>
          </a:xfrm>
        </p:grpSpPr>
        <p:sp>
          <p:nvSpPr>
            <p:cNvPr id="55" name="Google Shape;55;p6"/>
            <p:cNvSpPr/>
            <p:nvPr/>
          </p:nvSpPr>
          <p:spPr>
            <a:xfrm>
              <a:off x="615225" y="581250"/>
              <a:ext cx="7913400" cy="3981000"/>
            </a:xfrm>
            <a:prstGeom prst="rect">
              <a:avLst/>
            </a:prstGeom>
            <a:solidFill>
              <a:srgbClr val="FFFFFF">
                <a:alpha val="92690"/>
              </a:srgbClr>
            </a:solidFill>
            <a:ln w="9525" cap="flat" cmpd="sng">
              <a:solidFill>
                <a:srgbClr val="231F1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6"/>
            <p:cNvSpPr/>
            <p:nvPr/>
          </p:nvSpPr>
          <p:spPr>
            <a:xfrm>
              <a:off x="704880" y="666850"/>
              <a:ext cx="7734000" cy="3809700"/>
            </a:xfrm>
            <a:prstGeom prst="rect">
              <a:avLst/>
            </a:prstGeom>
            <a:noFill/>
            <a:ln w="9525" cap="flat" cmpd="sng">
              <a:solidFill>
                <a:srgbClr val="231F1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6"/>
          <p:cNvSpPr txBox="1">
            <a:spLocks noGrp="1"/>
          </p:cNvSpPr>
          <p:nvPr>
            <p:ph type="title"/>
          </p:nvPr>
        </p:nvSpPr>
        <p:spPr>
          <a:xfrm>
            <a:off x="1251600" y="1044175"/>
            <a:ext cx="6640800" cy="954000"/>
          </a:xfrm>
          <a:prstGeom prst="rect">
            <a:avLst/>
          </a:prstGeom>
        </p:spPr>
        <p:txBody>
          <a:bodyPr spcFirstLastPara="1" wrap="square" lIns="91425" tIns="91425" rIns="91425" bIns="91425" anchor="t" anchorCtr="0"/>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58" name="Google Shape;58;p6"/>
          <p:cNvSpPr txBox="1">
            <a:spLocks noGrp="1"/>
          </p:cNvSpPr>
          <p:nvPr>
            <p:ph type="body" idx="1"/>
          </p:nvPr>
        </p:nvSpPr>
        <p:spPr>
          <a:xfrm>
            <a:off x="1191650" y="2115774"/>
            <a:ext cx="3281700" cy="2152200"/>
          </a:xfrm>
          <a:prstGeom prst="rect">
            <a:avLst/>
          </a:prstGeom>
        </p:spPr>
        <p:txBody>
          <a:bodyPr spcFirstLastPara="1" wrap="square" lIns="91425" tIns="91425" rIns="91425" bIns="91425" anchor="t" anchorCtr="0"/>
          <a:lstStyle>
            <a:lvl1pPr marL="457200" lvl="0" indent="-317500">
              <a:spcBef>
                <a:spcPts val="60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59" name="Google Shape;59;p6"/>
          <p:cNvSpPr txBox="1">
            <a:spLocks noGrp="1"/>
          </p:cNvSpPr>
          <p:nvPr>
            <p:ph type="body" idx="2"/>
          </p:nvPr>
        </p:nvSpPr>
        <p:spPr>
          <a:xfrm>
            <a:off x="4670800" y="2115774"/>
            <a:ext cx="3281700" cy="2152200"/>
          </a:xfrm>
          <a:prstGeom prst="rect">
            <a:avLst/>
          </a:prstGeom>
        </p:spPr>
        <p:txBody>
          <a:bodyPr spcFirstLastPara="1" wrap="square" lIns="91425" tIns="91425" rIns="91425" bIns="91425" anchor="t" anchorCtr="0"/>
          <a:lstStyle>
            <a:lvl1pPr marL="457200" lvl="0" indent="-317500">
              <a:spcBef>
                <a:spcPts val="60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pic>
        <p:nvPicPr>
          <p:cNvPr id="60" name="Google Shape;60;p6" descr="7.png"/>
          <p:cNvPicPr preferRelativeResize="0"/>
          <p:nvPr/>
        </p:nvPicPr>
        <p:blipFill rotWithShape="1">
          <a:blip r:embed="rId3">
            <a:alphaModFix/>
          </a:blip>
          <a:srcRect l="57520" b="21764"/>
          <a:stretch/>
        </p:blipFill>
        <p:spPr>
          <a:xfrm>
            <a:off x="0" y="2380575"/>
            <a:ext cx="1528900" cy="2762925"/>
          </a:xfrm>
          <a:prstGeom prst="rect">
            <a:avLst/>
          </a:prstGeom>
          <a:noFill/>
          <a:ln>
            <a:noFill/>
          </a:ln>
        </p:spPr>
      </p:pic>
      <p:pic>
        <p:nvPicPr>
          <p:cNvPr id="61" name="Google Shape;61;p6" descr="11.png"/>
          <p:cNvPicPr preferRelativeResize="0"/>
          <p:nvPr/>
        </p:nvPicPr>
        <p:blipFill rotWithShape="1">
          <a:blip r:embed="rId4">
            <a:alphaModFix/>
          </a:blip>
          <a:srcRect r="35069" b="72214"/>
          <a:stretch/>
        </p:blipFill>
        <p:spPr>
          <a:xfrm>
            <a:off x="7005675" y="3455208"/>
            <a:ext cx="2147850" cy="1688300"/>
          </a:xfrm>
          <a:prstGeom prst="rect">
            <a:avLst/>
          </a:prstGeom>
          <a:noFill/>
          <a:ln>
            <a:noFill/>
          </a:ln>
        </p:spPr>
      </p:pic>
      <p:sp>
        <p:nvSpPr>
          <p:cNvPr id="62" name="Google Shape;62;p6"/>
          <p:cNvSpPr txBox="1">
            <a:spLocks noGrp="1"/>
          </p:cNvSpPr>
          <p:nvPr>
            <p:ph type="sldNum" idx="12"/>
          </p:nvPr>
        </p:nvSpPr>
        <p:spPr>
          <a:xfrm>
            <a:off x="4297650" y="4140250"/>
            <a:ext cx="548700" cy="2457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63"/>
        <p:cNvGrpSpPr/>
        <p:nvPr/>
      </p:nvGrpSpPr>
      <p:grpSpPr>
        <a:xfrm>
          <a:off x="0" y="0"/>
          <a:ext cx="0" cy="0"/>
          <a:chOff x="0" y="0"/>
          <a:chExt cx="0" cy="0"/>
        </a:xfrm>
      </p:grpSpPr>
      <p:pic>
        <p:nvPicPr>
          <p:cNvPr id="64" name="Google Shape;64;p7" descr="11.png"/>
          <p:cNvPicPr preferRelativeResize="0"/>
          <p:nvPr/>
        </p:nvPicPr>
        <p:blipFill rotWithShape="1">
          <a:blip r:embed="rId2">
            <a:alphaModFix/>
          </a:blip>
          <a:srcRect l="45000" b="3157"/>
          <a:stretch/>
        </p:blipFill>
        <p:spPr>
          <a:xfrm>
            <a:off x="-11014" y="1333539"/>
            <a:ext cx="1181275" cy="3820974"/>
          </a:xfrm>
          <a:prstGeom prst="rect">
            <a:avLst/>
          </a:prstGeom>
          <a:noFill/>
          <a:ln>
            <a:noFill/>
          </a:ln>
        </p:spPr>
      </p:pic>
      <p:pic>
        <p:nvPicPr>
          <p:cNvPr id="65" name="Google Shape;65;p7" descr="4.png"/>
          <p:cNvPicPr preferRelativeResize="0"/>
          <p:nvPr/>
        </p:nvPicPr>
        <p:blipFill rotWithShape="1">
          <a:blip r:embed="rId3">
            <a:alphaModFix/>
          </a:blip>
          <a:srcRect l="-5401" t="-6270" r="32211" b="6270"/>
          <a:stretch/>
        </p:blipFill>
        <p:spPr>
          <a:xfrm rot="-5400000" flipH="1">
            <a:off x="6293387" y="2292888"/>
            <a:ext cx="2062675" cy="3638549"/>
          </a:xfrm>
          <a:prstGeom prst="rect">
            <a:avLst/>
          </a:prstGeom>
          <a:noFill/>
          <a:ln>
            <a:noFill/>
          </a:ln>
        </p:spPr>
      </p:pic>
      <p:grpSp>
        <p:nvGrpSpPr>
          <p:cNvPr id="66" name="Google Shape;66;p7"/>
          <p:cNvGrpSpPr/>
          <p:nvPr/>
        </p:nvGrpSpPr>
        <p:grpSpPr>
          <a:xfrm>
            <a:off x="615225" y="581250"/>
            <a:ext cx="7913400" cy="3981000"/>
            <a:chOff x="615225" y="581250"/>
            <a:chExt cx="7913400" cy="3981000"/>
          </a:xfrm>
        </p:grpSpPr>
        <p:sp>
          <p:nvSpPr>
            <p:cNvPr id="67" name="Google Shape;67;p7"/>
            <p:cNvSpPr/>
            <p:nvPr/>
          </p:nvSpPr>
          <p:spPr>
            <a:xfrm>
              <a:off x="615225" y="581250"/>
              <a:ext cx="7913400" cy="3981000"/>
            </a:xfrm>
            <a:prstGeom prst="rect">
              <a:avLst/>
            </a:prstGeom>
            <a:solidFill>
              <a:srgbClr val="FFFFFF">
                <a:alpha val="92690"/>
              </a:srgbClr>
            </a:solidFill>
            <a:ln w="9525" cap="flat" cmpd="sng">
              <a:solidFill>
                <a:srgbClr val="231F1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7"/>
            <p:cNvSpPr/>
            <p:nvPr/>
          </p:nvSpPr>
          <p:spPr>
            <a:xfrm>
              <a:off x="704880" y="666850"/>
              <a:ext cx="7734000" cy="3809700"/>
            </a:xfrm>
            <a:prstGeom prst="rect">
              <a:avLst/>
            </a:prstGeom>
            <a:noFill/>
            <a:ln w="9525" cap="flat" cmpd="sng">
              <a:solidFill>
                <a:srgbClr val="231F1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 name="Google Shape;69;p7"/>
          <p:cNvSpPr txBox="1">
            <a:spLocks noGrp="1"/>
          </p:cNvSpPr>
          <p:nvPr>
            <p:ph type="title"/>
          </p:nvPr>
        </p:nvSpPr>
        <p:spPr>
          <a:xfrm>
            <a:off x="1251600" y="1044175"/>
            <a:ext cx="6640800" cy="954000"/>
          </a:xfrm>
          <a:prstGeom prst="rect">
            <a:avLst/>
          </a:prstGeom>
        </p:spPr>
        <p:txBody>
          <a:bodyPr spcFirstLastPara="1" wrap="square" lIns="91425" tIns="91425" rIns="91425" bIns="91425" anchor="t" anchorCtr="0"/>
          <a:lstStyle>
            <a:lvl1pPr lvl="0" rtl="0">
              <a:spcBef>
                <a:spcPts val="0"/>
              </a:spcBef>
              <a:spcAft>
                <a:spcPts val="0"/>
              </a:spcAft>
              <a:buSzPts val="4800"/>
              <a:buNone/>
              <a:defRPr/>
            </a:lvl1pPr>
            <a:lvl2pPr lvl="1" rtl="0">
              <a:spcBef>
                <a:spcPts val="0"/>
              </a:spcBef>
              <a:spcAft>
                <a:spcPts val="0"/>
              </a:spcAft>
              <a:buSzPts val="4800"/>
              <a:buNone/>
              <a:defRPr/>
            </a:lvl2pPr>
            <a:lvl3pPr lvl="2" rtl="0">
              <a:spcBef>
                <a:spcPts val="0"/>
              </a:spcBef>
              <a:spcAft>
                <a:spcPts val="0"/>
              </a:spcAft>
              <a:buSzPts val="4800"/>
              <a:buNone/>
              <a:defRPr/>
            </a:lvl3pPr>
            <a:lvl4pPr lvl="3" rtl="0">
              <a:spcBef>
                <a:spcPts val="0"/>
              </a:spcBef>
              <a:spcAft>
                <a:spcPts val="0"/>
              </a:spcAft>
              <a:buSzPts val="4800"/>
              <a:buNone/>
              <a:defRPr/>
            </a:lvl4pPr>
            <a:lvl5pPr lvl="4" rtl="0">
              <a:spcBef>
                <a:spcPts val="0"/>
              </a:spcBef>
              <a:spcAft>
                <a:spcPts val="0"/>
              </a:spcAft>
              <a:buSzPts val="4800"/>
              <a:buNone/>
              <a:defRPr/>
            </a:lvl5pPr>
            <a:lvl6pPr lvl="5" rtl="0">
              <a:spcBef>
                <a:spcPts val="0"/>
              </a:spcBef>
              <a:spcAft>
                <a:spcPts val="0"/>
              </a:spcAft>
              <a:buSzPts val="4800"/>
              <a:buNone/>
              <a:defRPr/>
            </a:lvl6pPr>
            <a:lvl7pPr lvl="6" rtl="0">
              <a:spcBef>
                <a:spcPts val="0"/>
              </a:spcBef>
              <a:spcAft>
                <a:spcPts val="0"/>
              </a:spcAft>
              <a:buSzPts val="4800"/>
              <a:buNone/>
              <a:defRPr/>
            </a:lvl7pPr>
            <a:lvl8pPr lvl="7" rtl="0">
              <a:spcBef>
                <a:spcPts val="0"/>
              </a:spcBef>
              <a:spcAft>
                <a:spcPts val="0"/>
              </a:spcAft>
              <a:buSzPts val="4800"/>
              <a:buNone/>
              <a:defRPr/>
            </a:lvl8pPr>
            <a:lvl9pPr lvl="8" rtl="0">
              <a:spcBef>
                <a:spcPts val="0"/>
              </a:spcBef>
              <a:spcAft>
                <a:spcPts val="0"/>
              </a:spcAft>
              <a:buSzPts val="4800"/>
              <a:buNone/>
              <a:defRPr/>
            </a:lvl9pPr>
          </a:lstStyle>
          <a:p>
            <a:endParaRPr/>
          </a:p>
        </p:txBody>
      </p:sp>
      <p:sp>
        <p:nvSpPr>
          <p:cNvPr id="70" name="Google Shape;70;p7"/>
          <p:cNvSpPr txBox="1">
            <a:spLocks noGrp="1"/>
          </p:cNvSpPr>
          <p:nvPr>
            <p:ph type="body" idx="1"/>
          </p:nvPr>
        </p:nvSpPr>
        <p:spPr>
          <a:xfrm>
            <a:off x="1176100" y="2127925"/>
            <a:ext cx="2168400" cy="2334600"/>
          </a:xfrm>
          <a:prstGeom prst="rect">
            <a:avLst/>
          </a:prstGeom>
        </p:spPr>
        <p:txBody>
          <a:bodyPr spcFirstLastPara="1" wrap="square" lIns="91425" tIns="91425" rIns="91425" bIns="91425" anchor="t" anchorCtr="0"/>
          <a:lstStyle>
            <a:lvl1pPr marL="457200" lvl="0" indent="-304800" rtl="0">
              <a:spcBef>
                <a:spcPts val="60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71" name="Google Shape;71;p7"/>
          <p:cNvSpPr txBox="1">
            <a:spLocks noGrp="1"/>
          </p:cNvSpPr>
          <p:nvPr>
            <p:ph type="body" idx="2"/>
          </p:nvPr>
        </p:nvSpPr>
        <p:spPr>
          <a:xfrm>
            <a:off x="3455677" y="2127925"/>
            <a:ext cx="2168400" cy="2334600"/>
          </a:xfrm>
          <a:prstGeom prst="rect">
            <a:avLst/>
          </a:prstGeom>
        </p:spPr>
        <p:txBody>
          <a:bodyPr spcFirstLastPara="1" wrap="square" lIns="91425" tIns="91425" rIns="91425" bIns="91425" anchor="t" anchorCtr="0"/>
          <a:lstStyle>
            <a:lvl1pPr marL="457200" lvl="0" indent="-304800" rtl="0">
              <a:spcBef>
                <a:spcPts val="60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72" name="Google Shape;72;p7"/>
          <p:cNvSpPr txBox="1">
            <a:spLocks noGrp="1"/>
          </p:cNvSpPr>
          <p:nvPr>
            <p:ph type="body" idx="3"/>
          </p:nvPr>
        </p:nvSpPr>
        <p:spPr>
          <a:xfrm>
            <a:off x="5735254" y="2127925"/>
            <a:ext cx="2168400" cy="2334600"/>
          </a:xfrm>
          <a:prstGeom prst="rect">
            <a:avLst/>
          </a:prstGeom>
        </p:spPr>
        <p:txBody>
          <a:bodyPr spcFirstLastPara="1" wrap="square" lIns="91425" tIns="91425" rIns="91425" bIns="91425" anchor="t" anchorCtr="0"/>
          <a:lstStyle>
            <a:lvl1pPr marL="457200" lvl="0" indent="-304800" rtl="0">
              <a:spcBef>
                <a:spcPts val="60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pic>
        <p:nvPicPr>
          <p:cNvPr id="73" name="Google Shape;73;p7" descr="1.png"/>
          <p:cNvPicPr preferRelativeResize="0"/>
          <p:nvPr/>
        </p:nvPicPr>
        <p:blipFill rotWithShape="1">
          <a:blip r:embed="rId4">
            <a:alphaModFix/>
          </a:blip>
          <a:srcRect l="-13090" t="-8865" r="39793" b="42702"/>
          <a:stretch/>
        </p:blipFill>
        <p:spPr>
          <a:xfrm rot="-5400000">
            <a:off x="6943724" y="-90783"/>
            <a:ext cx="2133601" cy="2305049"/>
          </a:xfrm>
          <a:prstGeom prst="rect">
            <a:avLst/>
          </a:prstGeom>
          <a:noFill/>
          <a:ln>
            <a:noFill/>
          </a:ln>
        </p:spPr>
      </p:pic>
      <p:sp>
        <p:nvSpPr>
          <p:cNvPr id="74" name="Google Shape;74;p7"/>
          <p:cNvSpPr txBox="1">
            <a:spLocks noGrp="1"/>
          </p:cNvSpPr>
          <p:nvPr>
            <p:ph type="sldNum" idx="12"/>
          </p:nvPr>
        </p:nvSpPr>
        <p:spPr>
          <a:xfrm>
            <a:off x="4297650" y="4140250"/>
            <a:ext cx="548700" cy="2457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5"/>
        <p:cNvGrpSpPr/>
        <p:nvPr/>
      </p:nvGrpSpPr>
      <p:grpSpPr>
        <a:xfrm>
          <a:off x="0" y="0"/>
          <a:ext cx="0" cy="0"/>
          <a:chOff x="0" y="0"/>
          <a:chExt cx="0" cy="0"/>
        </a:xfrm>
      </p:grpSpPr>
      <p:pic>
        <p:nvPicPr>
          <p:cNvPr id="76" name="Google Shape;76;p8" descr="7.png"/>
          <p:cNvPicPr preferRelativeResize="0"/>
          <p:nvPr/>
        </p:nvPicPr>
        <p:blipFill rotWithShape="1">
          <a:blip r:embed="rId2">
            <a:alphaModFix/>
          </a:blip>
          <a:srcRect l="49259" b="18374"/>
          <a:stretch/>
        </p:blipFill>
        <p:spPr>
          <a:xfrm rot="5400000">
            <a:off x="418138" y="-437188"/>
            <a:ext cx="1478299" cy="2333625"/>
          </a:xfrm>
          <a:prstGeom prst="rect">
            <a:avLst/>
          </a:prstGeom>
          <a:noFill/>
          <a:ln>
            <a:noFill/>
          </a:ln>
        </p:spPr>
      </p:pic>
      <p:grpSp>
        <p:nvGrpSpPr>
          <p:cNvPr id="77" name="Google Shape;77;p8"/>
          <p:cNvGrpSpPr/>
          <p:nvPr/>
        </p:nvGrpSpPr>
        <p:grpSpPr>
          <a:xfrm>
            <a:off x="615225" y="581250"/>
            <a:ext cx="7913400" cy="3981000"/>
            <a:chOff x="615225" y="581250"/>
            <a:chExt cx="7913400" cy="3981000"/>
          </a:xfrm>
        </p:grpSpPr>
        <p:sp>
          <p:nvSpPr>
            <p:cNvPr id="78" name="Google Shape;78;p8"/>
            <p:cNvSpPr/>
            <p:nvPr/>
          </p:nvSpPr>
          <p:spPr>
            <a:xfrm>
              <a:off x="615225" y="581250"/>
              <a:ext cx="7913400" cy="3981000"/>
            </a:xfrm>
            <a:prstGeom prst="rect">
              <a:avLst/>
            </a:prstGeom>
            <a:solidFill>
              <a:srgbClr val="FFFFFF">
                <a:alpha val="92690"/>
              </a:srgbClr>
            </a:solidFill>
            <a:ln w="9525" cap="flat" cmpd="sng">
              <a:solidFill>
                <a:srgbClr val="231F1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a:off x="704880" y="666850"/>
              <a:ext cx="7734000" cy="3809700"/>
            </a:xfrm>
            <a:prstGeom prst="rect">
              <a:avLst/>
            </a:prstGeom>
            <a:noFill/>
            <a:ln w="9525" cap="flat" cmpd="sng">
              <a:solidFill>
                <a:srgbClr val="231F1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 name="Google Shape;80;p8"/>
          <p:cNvSpPr txBox="1">
            <a:spLocks noGrp="1"/>
          </p:cNvSpPr>
          <p:nvPr>
            <p:ph type="title"/>
          </p:nvPr>
        </p:nvSpPr>
        <p:spPr>
          <a:xfrm>
            <a:off x="1251600" y="1044175"/>
            <a:ext cx="6640800" cy="498900"/>
          </a:xfrm>
          <a:prstGeom prst="rect">
            <a:avLst/>
          </a:prstGeom>
        </p:spPr>
        <p:txBody>
          <a:bodyPr spcFirstLastPara="1" wrap="square" lIns="91425" tIns="91425" rIns="91425" bIns="91425" anchor="b" anchorCtr="0"/>
          <a:lstStyle>
            <a:lvl1pPr lvl="0" algn="ctr">
              <a:spcBef>
                <a:spcPts val="0"/>
              </a:spcBef>
              <a:spcAft>
                <a:spcPts val="0"/>
              </a:spcAft>
              <a:buSzPts val="3000"/>
              <a:buNone/>
              <a:defRPr sz="3000"/>
            </a:lvl1pPr>
            <a:lvl2pPr lvl="1" algn="ctr">
              <a:spcBef>
                <a:spcPts val="0"/>
              </a:spcBef>
              <a:spcAft>
                <a:spcPts val="0"/>
              </a:spcAft>
              <a:buSzPts val="3000"/>
              <a:buNone/>
              <a:defRPr sz="3000"/>
            </a:lvl2pPr>
            <a:lvl3pPr lvl="2" algn="ctr">
              <a:spcBef>
                <a:spcPts val="0"/>
              </a:spcBef>
              <a:spcAft>
                <a:spcPts val="0"/>
              </a:spcAft>
              <a:buSzPts val="3000"/>
              <a:buNone/>
              <a:defRPr sz="3000"/>
            </a:lvl3pPr>
            <a:lvl4pPr lvl="3" algn="ctr">
              <a:spcBef>
                <a:spcPts val="0"/>
              </a:spcBef>
              <a:spcAft>
                <a:spcPts val="0"/>
              </a:spcAft>
              <a:buSzPts val="3000"/>
              <a:buNone/>
              <a:defRPr sz="3000"/>
            </a:lvl4pPr>
            <a:lvl5pPr lvl="4" algn="ctr">
              <a:spcBef>
                <a:spcPts val="0"/>
              </a:spcBef>
              <a:spcAft>
                <a:spcPts val="0"/>
              </a:spcAft>
              <a:buSzPts val="3000"/>
              <a:buNone/>
              <a:defRPr sz="3000"/>
            </a:lvl5pPr>
            <a:lvl6pPr lvl="5" algn="ctr">
              <a:spcBef>
                <a:spcPts val="0"/>
              </a:spcBef>
              <a:spcAft>
                <a:spcPts val="0"/>
              </a:spcAft>
              <a:buSzPts val="3000"/>
              <a:buNone/>
              <a:defRPr sz="3000"/>
            </a:lvl6pPr>
            <a:lvl7pPr lvl="6" algn="ctr">
              <a:spcBef>
                <a:spcPts val="0"/>
              </a:spcBef>
              <a:spcAft>
                <a:spcPts val="0"/>
              </a:spcAft>
              <a:buSzPts val="3000"/>
              <a:buNone/>
              <a:defRPr sz="3000"/>
            </a:lvl7pPr>
            <a:lvl8pPr lvl="7" algn="ctr">
              <a:spcBef>
                <a:spcPts val="0"/>
              </a:spcBef>
              <a:spcAft>
                <a:spcPts val="0"/>
              </a:spcAft>
              <a:buSzPts val="3000"/>
              <a:buNone/>
              <a:defRPr sz="3000"/>
            </a:lvl8pPr>
            <a:lvl9pPr lvl="8" algn="ctr">
              <a:spcBef>
                <a:spcPts val="0"/>
              </a:spcBef>
              <a:spcAft>
                <a:spcPts val="0"/>
              </a:spcAft>
              <a:buSzPts val="3000"/>
              <a:buNone/>
              <a:defRPr sz="3000"/>
            </a:lvl9pPr>
          </a:lstStyle>
          <a:p>
            <a:endParaRPr/>
          </a:p>
        </p:txBody>
      </p:sp>
      <p:pic>
        <p:nvPicPr>
          <p:cNvPr id="81" name="Google Shape;81;p8" descr="3.png"/>
          <p:cNvPicPr preferRelativeResize="0"/>
          <p:nvPr/>
        </p:nvPicPr>
        <p:blipFill rotWithShape="1">
          <a:blip r:embed="rId3">
            <a:alphaModFix/>
          </a:blip>
          <a:srcRect r="17197" b="18533"/>
          <a:stretch/>
        </p:blipFill>
        <p:spPr>
          <a:xfrm>
            <a:off x="6915150" y="2889625"/>
            <a:ext cx="2228850" cy="2253875"/>
          </a:xfrm>
          <a:prstGeom prst="rect">
            <a:avLst/>
          </a:prstGeom>
          <a:noFill/>
          <a:ln>
            <a:noFill/>
          </a:ln>
        </p:spPr>
      </p:pic>
      <p:sp>
        <p:nvSpPr>
          <p:cNvPr id="82" name="Google Shape;82;p8"/>
          <p:cNvSpPr txBox="1">
            <a:spLocks noGrp="1"/>
          </p:cNvSpPr>
          <p:nvPr>
            <p:ph type="sldNum" idx="12"/>
          </p:nvPr>
        </p:nvSpPr>
        <p:spPr>
          <a:xfrm>
            <a:off x="4297650" y="4140250"/>
            <a:ext cx="548700" cy="2457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3"/>
        <p:cNvGrpSpPr/>
        <p:nvPr/>
      </p:nvGrpSpPr>
      <p:grpSpPr>
        <a:xfrm>
          <a:off x="0" y="0"/>
          <a:ext cx="0" cy="0"/>
          <a:chOff x="0" y="0"/>
          <a:chExt cx="0" cy="0"/>
        </a:xfrm>
      </p:grpSpPr>
      <p:pic>
        <p:nvPicPr>
          <p:cNvPr id="84" name="Google Shape;84;p9" descr="3.png"/>
          <p:cNvPicPr preferRelativeResize="0"/>
          <p:nvPr/>
        </p:nvPicPr>
        <p:blipFill rotWithShape="1">
          <a:blip r:embed="rId2">
            <a:alphaModFix/>
          </a:blip>
          <a:srcRect r="17197" b="18533"/>
          <a:stretch/>
        </p:blipFill>
        <p:spPr>
          <a:xfrm>
            <a:off x="6915150" y="2889625"/>
            <a:ext cx="2228850" cy="2253875"/>
          </a:xfrm>
          <a:prstGeom prst="rect">
            <a:avLst/>
          </a:prstGeom>
          <a:noFill/>
          <a:ln>
            <a:noFill/>
          </a:ln>
        </p:spPr>
      </p:pic>
      <p:grpSp>
        <p:nvGrpSpPr>
          <p:cNvPr id="85" name="Google Shape;85;p9"/>
          <p:cNvGrpSpPr/>
          <p:nvPr/>
        </p:nvGrpSpPr>
        <p:grpSpPr>
          <a:xfrm>
            <a:off x="615225" y="581250"/>
            <a:ext cx="7913400" cy="3981000"/>
            <a:chOff x="615225" y="581250"/>
            <a:chExt cx="7913400" cy="3981000"/>
          </a:xfrm>
        </p:grpSpPr>
        <p:sp>
          <p:nvSpPr>
            <p:cNvPr id="86" name="Google Shape;86;p9"/>
            <p:cNvSpPr/>
            <p:nvPr/>
          </p:nvSpPr>
          <p:spPr>
            <a:xfrm>
              <a:off x="615225" y="581250"/>
              <a:ext cx="7913400" cy="3981000"/>
            </a:xfrm>
            <a:prstGeom prst="rect">
              <a:avLst/>
            </a:prstGeom>
            <a:solidFill>
              <a:srgbClr val="FFFFFF">
                <a:alpha val="92690"/>
              </a:srgbClr>
            </a:solidFill>
            <a:ln w="9525" cap="flat" cmpd="sng">
              <a:solidFill>
                <a:srgbClr val="231F1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9"/>
            <p:cNvSpPr/>
            <p:nvPr/>
          </p:nvSpPr>
          <p:spPr>
            <a:xfrm>
              <a:off x="704880" y="666850"/>
              <a:ext cx="7734000" cy="3809700"/>
            </a:xfrm>
            <a:prstGeom prst="rect">
              <a:avLst/>
            </a:prstGeom>
            <a:noFill/>
            <a:ln w="9525" cap="flat" cmpd="sng">
              <a:solidFill>
                <a:srgbClr val="231F1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9"/>
          <p:cNvSpPr txBox="1">
            <a:spLocks noGrp="1"/>
          </p:cNvSpPr>
          <p:nvPr>
            <p:ph type="body" idx="1"/>
          </p:nvPr>
        </p:nvSpPr>
        <p:spPr>
          <a:xfrm>
            <a:off x="885825" y="3949100"/>
            <a:ext cx="7372500" cy="519600"/>
          </a:xfrm>
          <a:prstGeom prst="rect">
            <a:avLst/>
          </a:prstGeom>
        </p:spPr>
        <p:txBody>
          <a:bodyPr spcFirstLastPara="1" wrap="square" lIns="91425" tIns="91425" rIns="91425" bIns="91425" anchor="b" anchorCtr="0"/>
          <a:lstStyle>
            <a:lvl1pPr marL="457200" lvl="0" indent="-228600" algn="ctr">
              <a:spcBef>
                <a:spcPts val="360"/>
              </a:spcBef>
              <a:spcAft>
                <a:spcPts val="0"/>
              </a:spcAft>
              <a:buSzPts val="1200"/>
              <a:buNone/>
              <a:defRPr sz="1200"/>
            </a:lvl1pPr>
          </a:lstStyle>
          <a:p>
            <a:endParaRPr/>
          </a:p>
        </p:txBody>
      </p:sp>
      <p:pic>
        <p:nvPicPr>
          <p:cNvPr id="89" name="Google Shape;89;p9" descr="7.png"/>
          <p:cNvPicPr preferRelativeResize="0"/>
          <p:nvPr/>
        </p:nvPicPr>
        <p:blipFill rotWithShape="1">
          <a:blip r:embed="rId3">
            <a:alphaModFix/>
          </a:blip>
          <a:srcRect l="49259" b="18374"/>
          <a:stretch/>
        </p:blipFill>
        <p:spPr>
          <a:xfrm rot="5400000">
            <a:off x="418138" y="-437188"/>
            <a:ext cx="1478299" cy="2333625"/>
          </a:xfrm>
          <a:prstGeom prst="rect">
            <a:avLst/>
          </a:prstGeom>
          <a:noFill/>
          <a:ln>
            <a:noFill/>
          </a:ln>
        </p:spPr>
      </p:pic>
      <p:sp>
        <p:nvSpPr>
          <p:cNvPr id="90" name="Google Shape;90;p9"/>
          <p:cNvSpPr txBox="1">
            <a:spLocks noGrp="1"/>
          </p:cNvSpPr>
          <p:nvPr>
            <p:ph type="sldNum" idx="12"/>
          </p:nvPr>
        </p:nvSpPr>
        <p:spPr>
          <a:xfrm>
            <a:off x="4297650" y="4521250"/>
            <a:ext cx="548700" cy="2457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1"/>
        <p:cNvGrpSpPr/>
        <p:nvPr/>
      </p:nvGrpSpPr>
      <p:grpSpPr>
        <a:xfrm>
          <a:off x="0" y="0"/>
          <a:ext cx="0" cy="0"/>
          <a:chOff x="0" y="0"/>
          <a:chExt cx="0" cy="0"/>
        </a:xfrm>
      </p:grpSpPr>
      <p:pic>
        <p:nvPicPr>
          <p:cNvPr id="92" name="Google Shape;92;p10" descr="5.png"/>
          <p:cNvPicPr preferRelativeResize="0"/>
          <p:nvPr/>
        </p:nvPicPr>
        <p:blipFill rotWithShape="1">
          <a:blip r:embed="rId2">
            <a:alphaModFix/>
          </a:blip>
          <a:srcRect r="40695" b="12701"/>
          <a:stretch/>
        </p:blipFill>
        <p:spPr>
          <a:xfrm>
            <a:off x="7727980" y="1889850"/>
            <a:ext cx="1416020" cy="3253650"/>
          </a:xfrm>
          <a:prstGeom prst="rect">
            <a:avLst/>
          </a:prstGeom>
          <a:noFill/>
          <a:ln>
            <a:noFill/>
          </a:ln>
        </p:spPr>
      </p:pic>
      <p:pic>
        <p:nvPicPr>
          <p:cNvPr id="93" name="Google Shape;93;p10" descr="11.png"/>
          <p:cNvPicPr preferRelativeResize="0"/>
          <p:nvPr/>
        </p:nvPicPr>
        <p:blipFill rotWithShape="1">
          <a:blip r:embed="rId3">
            <a:alphaModFix/>
          </a:blip>
          <a:srcRect l="43534" b="9942"/>
          <a:stretch/>
        </p:blipFill>
        <p:spPr>
          <a:xfrm rot="-5400000" flipH="1">
            <a:off x="6860725" y="-1130750"/>
            <a:ext cx="1162050" cy="3404500"/>
          </a:xfrm>
          <a:prstGeom prst="rect">
            <a:avLst/>
          </a:prstGeom>
          <a:noFill/>
          <a:ln>
            <a:noFill/>
          </a:ln>
        </p:spPr>
      </p:pic>
      <p:pic>
        <p:nvPicPr>
          <p:cNvPr id="94" name="Google Shape;94;p10" descr="11.png"/>
          <p:cNvPicPr preferRelativeResize="0"/>
          <p:nvPr/>
        </p:nvPicPr>
        <p:blipFill rotWithShape="1">
          <a:blip r:embed="rId3">
            <a:alphaModFix/>
          </a:blip>
          <a:srcRect r="35069" b="2780"/>
          <a:stretch/>
        </p:blipFill>
        <p:spPr>
          <a:xfrm rot="5400000">
            <a:off x="1236200" y="2474450"/>
            <a:ext cx="1423325" cy="3914775"/>
          </a:xfrm>
          <a:prstGeom prst="rect">
            <a:avLst/>
          </a:prstGeom>
          <a:noFill/>
          <a:ln>
            <a:noFill/>
          </a:ln>
        </p:spPr>
      </p:pic>
      <p:grpSp>
        <p:nvGrpSpPr>
          <p:cNvPr id="95" name="Google Shape;95;p10"/>
          <p:cNvGrpSpPr/>
          <p:nvPr/>
        </p:nvGrpSpPr>
        <p:grpSpPr>
          <a:xfrm>
            <a:off x="615225" y="581250"/>
            <a:ext cx="7913400" cy="3981000"/>
            <a:chOff x="615225" y="581250"/>
            <a:chExt cx="7913400" cy="3981000"/>
          </a:xfrm>
        </p:grpSpPr>
        <p:sp>
          <p:nvSpPr>
            <p:cNvPr id="96" name="Google Shape;96;p10"/>
            <p:cNvSpPr/>
            <p:nvPr/>
          </p:nvSpPr>
          <p:spPr>
            <a:xfrm>
              <a:off x="615225" y="581250"/>
              <a:ext cx="7913400" cy="3981000"/>
            </a:xfrm>
            <a:prstGeom prst="rect">
              <a:avLst/>
            </a:prstGeom>
            <a:solidFill>
              <a:srgbClr val="FFFFFF">
                <a:alpha val="92690"/>
              </a:srgbClr>
            </a:solidFill>
            <a:ln w="9525" cap="flat" cmpd="sng">
              <a:solidFill>
                <a:srgbClr val="231F1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0"/>
            <p:cNvSpPr/>
            <p:nvPr/>
          </p:nvSpPr>
          <p:spPr>
            <a:xfrm>
              <a:off x="704880" y="666850"/>
              <a:ext cx="7734000" cy="3809700"/>
            </a:xfrm>
            <a:prstGeom prst="rect">
              <a:avLst/>
            </a:prstGeom>
            <a:noFill/>
            <a:ln w="9525" cap="flat" cmpd="sng">
              <a:solidFill>
                <a:srgbClr val="231F1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98" name="Google Shape;98;p10" descr="2.png"/>
          <p:cNvPicPr preferRelativeResize="0"/>
          <p:nvPr/>
        </p:nvPicPr>
        <p:blipFill rotWithShape="1">
          <a:blip r:embed="rId4">
            <a:alphaModFix/>
          </a:blip>
          <a:srcRect l="45142" t="-12064" b="21353"/>
          <a:stretch/>
        </p:blipFill>
        <p:spPr>
          <a:xfrm rot="5400000">
            <a:off x="949199" y="-968250"/>
            <a:ext cx="1654426" cy="3571876"/>
          </a:xfrm>
          <a:prstGeom prst="rect">
            <a:avLst/>
          </a:prstGeom>
          <a:noFill/>
          <a:ln>
            <a:noFill/>
          </a:ln>
        </p:spPr>
      </p:pic>
      <p:pic>
        <p:nvPicPr>
          <p:cNvPr id="99" name="Google Shape;99;p10" descr="6.png"/>
          <p:cNvPicPr preferRelativeResize="0"/>
          <p:nvPr/>
        </p:nvPicPr>
        <p:blipFill rotWithShape="1">
          <a:blip r:embed="rId5">
            <a:alphaModFix/>
          </a:blip>
          <a:srcRect l="11090" r="-11089" b="16541"/>
          <a:stretch/>
        </p:blipFill>
        <p:spPr>
          <a:xfrm flipH="1">
            <a:off x="7639050" y="3602476"/>
            <a:ext cx="1504950" cy="1541023"/>
          </a:xfrm>
          <a:prstGeom prst="rect">
            <a:avLst/>
          </a:prstGeom>
          <a:noFill/>
          <a:ln>
            <a:noFill/>
          </a:ln>
        </p:spPr>
      </p:pic>
      <p:sp>
        <p:nvSpPr>
          <p:cNvPr id="100" name="Google Shape;100;p10"/>
          <p:cNvSpPr txBox="1">
            <a:spLocks noGrp="1"/>
          </p:cNvSpPr>
          <p:nvPr>
            <p:ph type="sldNum" idx="12"/>
          </p:nvPr>
        </p:nvSpPr>
        <p:spPr>
          <a:xfrm>
            <a:off x="4297650" y="4140250"/>
            <a:ext cx="548700" cy="2457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FBFAF5"/>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251600" y="1044175"/>
            <a:ext cx="6640800" cy="954000"/>
          </a:xfrm>
          <a:prstGeom prst="rect">
            <a:avLst/>
          </a:prstGeom>
          <a:noFill/>
          <a:ln>
            <a:noFill/>
          </a:ln>
        </p:spPr>
        <p:txBody>
          <a:bodyPr spcFirstLastPara="1" wrap="square" lIns="91425" tIns="91425" rIns="91425" bIns="91425" anchor="t" anchorCtr="0"/>
          <a:lstStyle>
            <a:lvl1pPr lvl="0">
              <a:spcBef>
                <a:spcPts val="0"/>
              </a:spcBef>
              <a:spcAft>
                <a:spcPts val="0"/>
              </a:spcAft>
              <a:buClr>
                <a:srgbClr val="231F1C"/>
              </a:buClr>
              <a:buSzPts val="4800"/>
              <a:buFont typeface="Playfair Display"/>
              <a:buNone/>
              <a:defRPr sz="4800" b="1">
                <a:solidFill>
                  <a:srgbClr val="231F1C"/>
                </a:solidFill>
                <a:latin typeface="Playfair Display"/>
                <a:ea typeface="Playfair Display"/>
                <a:cs typeface="Playfair Display"/>
                <a:sym typeface="Playfair Display"/>
              </a:defRPr>
            </a:lvl1pPr>
            <a:lvl2pPr lvl="1">
              <a:spcBef>
                <a:spcPts val="0"/>
              </a:spcBef>
              <a:spcAft>
                <a:spcPts val="0"/>
              </a:spcAft>
              <a:buClr>
                <a:srgbClr val="231F1C"/>
              </a:buClr>
              <a:buSzPts val="4800"/>
              <a:buFont typeface="Playfair Display"/>
              <a:buNone/>
              <a:defRPr sz="4800" b="1">
                <a:solidFill>
                  <a:srgbClr val="231F1C"/>
                </a:solidFill>
                <a:latin typeface="Playfair Display"/>
                <a:ea typeface="Playfair Display"/>
                <a:cs typeface="Playfair Display"/>
                <a:sym typeface="Playfair Display"/>
              </a:defRPr>
            </a:lvl2pPr>
            <a:lvl3pPr lvl="2">
              <a:spcBef>
                <a:spcPts val="0"/>
              </a:spcBef>
              <a:spcAft>
                <a:spcPts val="0"/>
              </a:spcAft>
              <a:buClr>
                <a:srgbClr val="231F1C"/>
              </a:buClr>
              <a:buSzPts val="4800"/>
              <a:buFont typeface="Playfair Display"/>
              <a:buNone/>
              <a:defRPr sz="4800" b="1">
                <a:solidFill>
                  <a:srgbClr val="231F1C"/>
                </a:solidFill>
                <a:latin typeface="Playfair Display"/>
                <a:ea typeface="Playfair Display"/>
                <a:cs typeface="Playfair Display"/>
                <a:sym typeface="Playfair Display"/>
              </a:defRPr>
            </a:lvl3pPr>
            <a:lvl4pPr lvl="3">
              <a:spcBef>
                <a:spcPts val="0"/>
              </a:spcBef>
              <a:spcAft>
                <a:spcPts val="0"/>
              </a:spcAft>
              <a:buClr>
                <a:srgbClr val="231F1C"/>
              </a:buClr>
              <a:buSzPts val="4800"/>
              <a:buFont typeface="Playfair Display"/>
              <a:buNone/>
              <a:defRPr sz="4800" b="1">
                <a:solidFill>
                  <a:srgbClr val="231F1C"/>
                </a:solidFill>
                <a:latin typeface="Playfair Display"/>
                <a:ea typeface="Playfair Display"/>
                <a:cs typeface="Playfair Display"/>
                <a:sym typeface="Playfair Display"/>
              </a:defRPr>
            </a:lvl4pPr>
            <a:lvl5pPr lvl="4">
              <a:spcBef>
                <a:spcPts val="0"/>
              </a:spcBef>
              <a:spcAft>
                <a:spcPts val="0"/>
              </a:spcAft>
              <a:buClr>
                <a:srgbClr val="231F1C"/>
              </a:buClr>
              <a:buSzPts val="4800"/>
              <a:buFont typeface="Playfair Display"/>
              <a:buNone/>
              <a:defRPr sz="4800" b="1">
                <a:solidFill>
                  <a:srgbClr val="231F1C"/>
                </a:solidFill>
                <a:latin typeface="Playfair Display"/>
                <a:ea typeface="Playfair Display"/>
                <a:cs typeface="Playfair Display"/>
                <a:sym typeface="Playfair Display"/>
              </a:defRPr>
            </a:lvl5pPr>
            <a:lvl6pPr lvl="5">
              <a:spcBef>
                <a:spcPts val="0"/>
              </a:spcBef>
              <a:spcAft>
                <a:spcPts val="0"/>
              </a:spcAft>
              <a:buClr>
                <a:srgbClr val="231F1C"/>
              </a:buClr>
              <a:buSzPts val="4800"/>
              <a:buFont typeface="Playfair Display"/>
              <a:buNone/>
              <a:defRPr sz="4800" b="1">
                <a:solidFill>
                  <a:srgbClr val="231F1C"/>
                </a:solidFill>
                <a:latin typeface="Playfair Display"/>
                <a:ea typeface="Playfair Display"/>
                <a:cs typeface="Playfair Display"/>
                <a:sym typeface="Playfair Display"/>
              </a:defRPr>
            </a:lvl6pPr>
            <a:lvl7pPr lvl="6">
              <a:spcBef>
                <a:spcPts val="0"/>
              </a:spcBef>
              <a:spcAft>
                <a:spcPts val="0"/>
              </a:spcAft>
              <a:buClr>
                <a:srgbClr val="231F1C"/>
              </a:buClr>
              <a:buSzPts val="4800"/>
              <a:buFont typeface="Playfair Display"/>
              <a:buNone/>
              <a:defRPr sz="4800" b="1">
                <a:solidFill>
                  <a:srgbClr val="231F1C"/>
                </a:solidFill>
                <a:latin typeface="Playfair Display"/>
                <a:ea typeface="Playfair Display"/>
                <a:cs typeface="Playfair Display"/>
                <a:sym typeface="Playfair Display"/>
              </a:defRPr>
            </a:lvl7pPr>
            <a:lvl8pPr lvl="7">
              <a:spcBef>
                <a:spcPts val="0"/>
              </a:spcBef>
              <a:spcAft>
                <a:spcPts val="0"/>
              </a:spcAft>
              <a:buClr>
                <a:srgbClr val="231F1C"/>
              </a:buClr>
              <a:buSzPts val="4800"/>
              <a:buFont typeface="Playfair Display"/>
              <a:buNone/>
              <a:defRPr sz="4800" b="1">
                <a:solidFill>
                  <a:srgbClr val="231F1C"/>
                </a:solidFill>
                <a:latin typeface="Playfair Display"/>
                <a:ea typeface="Playfair Display"/>
                <a:cs typeface="Playfair Display"/>
                <a:sym typeface="Playfair Display"/>
              </a:defRPr>
            </a:lvl8pPr>
            <a:lvl9pPr lvl="8">
              <a:spcBef>
                <a:spcPts val="0"/>
              </a:spcBef>
              <a:spcAft>
                <a:spcPts val="0"/>
              </a:spcAft>
              <a:buClr>
                <a:srgbClr val="231F1C"/>
              </a:buClr>
              <a:buSzPts val="4800"/>
              <a:buFont typeface="Playfair Display"/>
              <a:buNone/>
              <a:defRPr sz="4800" b="1">
                <a:solidFill>
                  <a:srgbClr val="231F1C"/>
                </a:solidFill>
                <a:latin typeface="Playfair Display"/>
                <a:ea typeface="Playfair Display"/>
                <a:cs typeface="Playfair Display"/>
                <a:sym typeface="Playfair Display"/>
              </a:defRPr>
            </a:lvl9pPr>
          </a:lstStyle>
          <a:p>
            <a:endParaRPr/>
          </a:p>
        </p:txBody>
      </p:sp>
      <p:sp>
        <p:nvSpPr>
          <p:cNvPr id="7" name="Google Shape;7;p1"/>
          <p:cNvSpPr txBox="1">
            <a:spLocks noGrp="1"/>
          </p:cNvSpPr>
          <p:nvPr>
            <p:ph type="body" idx="1"/>
          </p:nvPr>
        </p:nvSpPr>
        <p:spPr>
          <a:xfrm>
            <a:off x="1251600" y="2122450"/>
            <a:ext cx="6640800" cy="2327400"/>
          </a:xfrm>
          <a:prstGeom prst="rect">
            <a:avLst/>
          </a:prstGeom>
          <a:noFill/>
          <a:ln>
            <a:noFill/>
          </a:ln>
        </p:spPr>
        <p:txBody>
          <a:bodyPr spcFirstLastPara="1" wrap="square" lIns="91425" tIns="91425" rIns="91425" bIns="91425" anchor="t" anchorCtr="0"/>
          <a:lstStyle>
            <a:lvl1pPr marL="457200" lvl="0" indent="-317500">
              <a:spcBef>
                <a:spcPts val="600"/>
              </a:spcBef>
              <a:spcAft>
                <a:spcPts val="0"/>
              </a:spcAft>
              <a:buClr>
                <a:schemeClr val="dk2"/>
              </a:buClr>
              <a:buSzPts val="1400"/>
              <a:buFont typeface="Tinos"/>
              <a:buChar char="◉"/>
              <a:defRPr>
                <a:solidFill>
                  <a:schemeClr val="dk2"/>
                </a:solidFill>
                <a:latin typeface="Tinos"/>
                <a:ea typeface="Tinos"/>
                <a:cs typeface="Tinos"/>
                <a:sym typeface="Tinos"/>
              </a:defRPr>
            </a:lvl1pPr>
            <a:lvl2pPr marL="914400" lvl="1" indent="-317500">
              <a:spcBef>
                <a:spcPts val="0"/>
              </a:spcBef>
              <a:spcAft>
                <a:spcPts val="0"/>
              </a:spcAft>
              <a:buClr>
                <a:schemeClr val="dk2"/>
              </a:buClr>
              <a:buSzPts val="1400"/>
              <a:buFont typeface="Tinos"/>
              <a:buChar char="◎"/>
              <a:defRPr>
                <a:solidFill>
                  <a:schemeClr val="dk2"/>
                </a:solidFill>
                <a:latin typeface="Tinos"/>
                <a:ea typeface="Tinos"/>
                <a:cs typeface="Tinos"/>
                <a:sym typeface="Tinos"/>
              </a:defRPr>
            </a:lvl2pPr>
            <a:lvl3pPr marL="1371600" lvl="2" indent="-317500">
              <a:spcBef>
                <a:spcPts val="0"/>
              </a:spcBef>
              <a:spcAft>
                <a:spcPts val="0"/>
              </a:spcAft>
              <a:buClr>
                <a:schemeClr val="dk2"/>
              </a:buClr>
              <a:buSzPts val="1400"/>
              <a:buFont typeface="Tinos"/>
              <a:buChar char="○"/>
              <a:defRPr>
                <a:solidFill>
                  <a:schemeClr val="dk2"/>
                </a:solidFill>
                <a:latin typeface="Tinos"/>
                <a:ea typeface="Tinos"/>
                <a:cs typeface="Tinos"/>
                <a:sym typeface="Tinos"/>
              </a:defRPr>
            </a:lvl3pPr>
            <a:lvl4pPr marL="1828800" lvl="3" indent="-317500">
              <a:spcBef>
                <a:spcPts val="0"/>
              </a:spcBef>
              <a:spcAft>
                <a:spcPts val="0"/>
              </a:spcAft>
              <a:buClr>
                <a:schemeClr val="dk2"/>
              </a:buClr>
              <a:buSzPts val="1400"/>
              <a:buFont typeface="Tinos"/>
              <a:buChar char="●"/>
              <a:defRPr>
                <a:solidFill>
                  <a:schemeClr val="dk2"/>
                </a:solidFill>
                <a:latin typeface="Tinos"/>
                <a:ea typeface="Tinos"/>
                <a:cs typeface="Tinos"/>
                <a:sym typeface="Tinos"/>
              </a:defRPr>
            </a:lvl4pPr>
            <a:lvl5pPr marL="2286000" lvl="4" indent="-317500">
              <a:spcBef>
                <a:spcPts val="0"/>
              </a:spcBef>
              <a:spcAft>
                <a:spcPts val="0"/>
              </a:spcAft>
              <a:buClr>
                <a:schemeClr val="dk2"/>
              </a:buClr>
              <a:buSzPts val="1400"/>
              <a:buFont typeface="Tinos"/>
              <a:buChar char="○"/>
              <a:defRPr>
                <a:solidFill>
                  <a:schemeClr val="dk2"/>
                </a:solidFill>
                <a:latin typeface="Tinos"/>
                <a:ea typeface="Tinos"/>
                <a:cs typeface="Tinos"/>
                <a:sym typeface="Tinos"/>
              </a:defRPr>
            </a:lvl5pPr>
            <a:lvl6pPr marL="2743200" lvl="5" indent="-317500">
              <a:spcBef>
                <a:spcPts val="0"/>
              </a:spcBef>
              <a:spcAft>
                <a:spcPts val="0"/>
              </a:spcAft>
              <a:buClr>
                <a:schemeClr val="dk2"/>
              </a:buClr>
              <a:buSzPts val="1400"/>
              <a:buFont typeface="Tinos"/>
              <a:buChar char="■"/>
              <a:defRPr>
                <a:solidFill>
                  <a:schemeClr val="dk2"/>
                </a:solidFill>
                <a:latin typeface="Tinos"/>
                <a:ea typeface="Tinos"/>
                <a:cs typeface="Tinos"/>
                <a:sym typeface="Tinos"/>
              </a:defRPr>
            </a:lvl6pPr>
            <a:lvl7pPr marL="3200400" lvl="6" indent="-317500">
              <a:spcBef>
                <a:spcPts val="0"/>
              </a:spcBef>
              <a:spcAft>
                <a:spcPts val="0"/>
              </a:spcAft>
              <a:buClr>
                <a:schemeClr val="dk2"/>
              </a:buClr>
              <a:buSzPts val="1400"/>
              <a:buFont typeface="Tinos"/>
              <a:buChar char="●"/>
              <a:defRPr>
                <a:solidFill>
                  <a:schemeClr val="dk2"/>
                </a:solidFill>
                <a:latin typeface="Tinos"/>
                <a:ea typeface="Tinos"/>
                <a:cs typeface="Tinos"/>
                <a:sym typeface="Tinos"/>
              </a:defRPr>
            </a:lvl7pPr>
            <a:lvl8pPr marL="3657600" lvl="7" indent="-317500">
              <a:spcBef>
                <a:spcPts val="0"/>
              </a:spcBef>
              <a:spcAft>
                <a:spcPts val="0"/>
              </a:spcAft>
              <a:buClr>
                <a:schemeClr val="dk2"/>
              </a:buClr>
              <a:buSzPts val="1400"/>
              <a:buFont typeface="Tinos"/>
              <a:buChar char="○"/>
              <a:defRPr>
                <a:solidFill>
                  <a:schemeClr val="dk2"/>
                </a:solidFill>
                <a:latin typeface="Tinos"/>
                <a:ea typeface="Tinos"/>
                <a:cs typeface="Tinos"/>
                <a:sym typeface="Tinos"/>
              </a:defRPr>
            </a:lvl8pPr>
            <a:lvl9pPr marL="4114800" lvl="8" indent="-317500">
              <a:spcBef>
                <a:spcPts val="0"/>
              </a:spcBef>
              <a:spcAft>
                <a:spcPts val="0"/>
              </a:spcAft>
              <a:buClr>
                <a:schemeClr val="dk2"/>
              </a:buClr>
              <a:buSzPts val="1400"/>
              <a:buFont typeface="Tinos"/>
              <a:buChar char="■"/>
              <a:defRPr>
                <a:solidFill>
                  <a:schemeClr val="dk2"/>
                </a:solidFill>
                <a:latin typeface="Tinos"/>
                <a:ea typeface="Tinos"/>
                <a:cs typeface="Tinos"/>
                <a:sym typeface="Tinos"/>
              </a:defRPr>
            </a:lvl9pPr>
          </a:lstStyle>
          <a:p>
            <a:endParaRPr/>
          </a:p>
        </p:txBody>
      </p:sp>
      <p:sp>
        <p:nvSpPr>
          <p:cNvPr id="8" name="Google Shape;8;p1"/>
          <p:cNvSpPr txBox="1">
            <a:spLocks noGrp="1"/>
          </p:cNvSpPr>
          <p:nvPr>
            <p:ph type="sldNum" idx="12"/>
          </p:nvPr>
        </p:nvSpPr>
        <p:spPr>
          <a:xfrm>
            <a:off x="4297650" y="4140250"/>
            <a:ext cx="548700" cy="245700"/>
          </a:xfrm>
          <a:prstGeom prst="rect">
            <a:avLst/>
          </a:prstGeom>
          <a:noFill/>
          <a:ln>
            <a:noFill/>
          </a:ln>
        </p:spPr>
        <p:txBody>
          <a:bodyPr spcFirstLastPara="1" wrap="square" lIns="91425" tIns="91425" rIns="91425" bIns="91425" anchor="ctr" anchorCtr="0">
            <a:noAutofit/>
          </a:bodyPr>
          <a:lstStyle>
            <a:lvl1pPr lvl="0" algn="ctr">
              <a:buNone/>
              <a:defRPr sz="1100">
                <a:solidFill>
                  <a:srgbClr val="999999"/>
                </a:solidFill>
                <a:latin typeface="Tinos"/>
                <a:ea typeface="Tinos"/>
                <a:cs typeface="Tinos"/>
                <a:sym typeface="Tinos"/>
              </a:defRPr>
            </a:lvl1pPr>
            <a:lvl2pPr lvl="1" algn="ctr">
              <a:buNone/>
              <a:defRPr sz="1100">
                <a:solidFill>
                  <a:srgbClr val="999999"/>
                </a:solidFill>
                <a:latin typeface="Tinos"/>
                <a:ea typeface="Tinos"/>
                <a:cs typeface="Tinos"/>
                <a:sym typeface="Tinos"/>
              </a:defRPr>
            </a:lvl2pPr>
            <a:lvl3pPr lvl="2" algn="ctr">
              <a:buNone/>
              <a:defRPr sz="1100">
                <a:solidFill>
                  <a:srgbClr val="999999"/>
                </a:solidFill>
                <a:latin typeface="Tinos"/>
                <a:ea typeface="Tinos"/>
                <a:cs typeface="Tinos"/>
                <a:sym typeface="Tinos"/>
              </a:defRPr>
            </a:lvl3pPr>
            <a:lvl4pPr lvl="3" algn="ctr">
              <a:buNone/>
              <a:defRPr sz="1100">
                <a:solidFill>
                  <a:srgbClr val="999999"/>
                </a:solidFill>
                <a:latin typeface="Tinos"/>
                <a:ea typeface="Tinos"/>
                <a:cs typeface="Tinos"/>
                <a:sym typeface="Tinos"/>
              </a:defRPr>
            </a:lvl4pPr>
            <a:lvl5pPr lvl="4" algn="ctr">
              <a:buNone/>
              <a:defRPr sz="1100">
                <a:solidFill>
                  <a:srgbClr val="999999"/>
                </a:solidFill>
                <a:latin typeface="Tinos"/>
                <a:ea typeface="Tinos"/>
                <a:cs typeface="Tinos"/>
                <a:sym typeface="Tinos"/>
              </a:defRPr>
            </a:lvl5pPr>
            <a:lvl6pPr lvl="5" algn="ctr">
              <a:buNone/>
              <a:defRPr sz="1100">
                <a:solidFill>
                  <a:srgbClr val="999999"/>
                </a:solidFill>
                <a:latin typeface="Tinos"/>
                <a:ea typeface="Tinos"/>
                <a:cs typeface="Tinos"/>
                <a:sym typeface="Tinos"/>
              </a:defRPr>
            </a:lvl6pPr>
            <a:lvl7pPr lvl="6" algn="ctr">
              <a:buNone/>
              <a:defRPr sz="1100">
                <a:solidFill>
                  <a:srgbClr val="999999"/>
                </a:solidFill>
                <a:latin typeface="Tinos"/>
                <a:ea typeface="Tinos"/>
                <a:cs typeface="Tinos"/>
                <a:sym typeface="Tinos"/>
              </a:defRPr>
            </a:lvl7pPr>
            <a:lvl8pPr lvl="7" algn="ctr">
              <a:buNone/>
              <a:defRPr sz="1100">
                <a:solidFill>
                  <a:srgbClr val="999999"/>
                </a:solidFill>
                <a:latin typeface="Tinos"/>
                <a:ea typeface="Tinos"/>
                <a:cs typeface="Tinos"/>
                <a:sym typeface="Tinos"/>
              </a:defRPr>
            </a:lvl8pPr>
            <a:lvl9pPr lvl="8" algn="ctr">
              <a:buNone/>
              <a:defRPr sz="1100">
                <a:solidFill>
                  <a:srgbClr val="999999"/>
                </a:solidFill>
                <a:latin typeface="Tinos"/>
                <a:ea typeface="Tinos"/>
                <a:cs typeface="Tinos"/>
                <a:sym typeface="Tinos"/>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4"/>
          <p:cNvSpPr txBox="1">
            <a:spLocks noGrp="1"/>
          </p:cNvSpPr>
          <p:nvPr>
            <p:ph type="ctrTitle"/>
          </p:nvPr>
        </p:nvSpPr>
        <p:spPr>
          <a:xfrm>
            <a:off x="1870200" y="1171500"/>
            <a:ext cx="5403600" cy="2800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200"/>
              <a:t>Chapter 2:</a:t>
            </a:r>
            <a:endParaRPr sz="2200"/>
          </a:p>
          <a:p>
            <a:pPr marL="0" lvl="0" indent="0" algn="ctr" rtl="0">
              <a:spcBef>
                <a:spcPts val="0"/>
              </a:spcBef>
              <a:spcAft>
                <a:spcPts val="0"/>
              </a:spcAft>
              <a:buNone/>
            </a:pPr>
            <a:r>
              <a:rPr lang="en"/>
              <a:t>Race &amp; Education</a:t>
            </a:r>
            <a:endParaRPr/>
          </a:p>
          <a:p>
            <a:pPr marL="0" lvl="0" indent="0" algn="ctr" rtl="0">
              <a:spcBef>
                <a:spcPts val="0"/>
              </a:spcBef>
              <a:spcAft>
                <a:spcPts val="0"/>
              </a:spcAft>
              <a:buNone/>
            </a:pPr>
            <a:r>
              <a:rPr lang="en" sz="1700"/>
              <a:t>Josefa Castelli</a:t>
            </a:r>
            <a:endParaRPr sz="1700"/>
          </a:p>
          <a:p>
            <a:pPr marL="0" lvl="0" indent="0" algn="ctr" rtl="0">
              <a:spcBef>
                <a:spcPts val="0"/>
              </a:spcBef>
              <a:spcAft>
                <a:spcPts val="0"/>
              </a:spcAft>
              <a:buNone/>
            </a:pPr>
            <a:r>
              <a:rPr lang="en" sz="1700"/>
              <a:t>POSC355, Fall 2018</a:t>
            </a:r>
            <a:endParaRPr sz="17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3"/>
          <p:cNvSpPr txBox="1">
            <a:spLocks noGrp="1"/>
          </p:cNvSpPr>
          <p:nvPr>
            <p:ph type="ctrTitle"/>
          </p:nvPr>
        </p:nvSpPr>
        <p:spPr>
          <a:xfrm>
            <a:off x="1924050" y="1659550"/>
            <a:ext cx="52959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200"/>
              <a:t>The </a:t>
            </a:r>
            <a:r>
              <a:rPr lang="en" sz="4200">
                <a:solidFill>
                  <a:schemeClr val="accent5"/>
                </a:solidFill>
              </a:rPr>
              <a:t>Current</a:t>
            </a:r>
            <a:r>
              <a:rPr lang="en" sz="4200"/>
              <a:t> Situation</a:t>
            </a:r>
            <a:endParaRPr sz="42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4"/>
          <p:cNvSpPr txBox="1">
            <a:spLocks noGrp="1"/>
          </p:cNvSpPr>
          <p:nvPr>
            <p:ph type="title"/>
          </p:nvPr>
        </p:nvSpPr>
        <p:spPr>
          <a:xfrm>
            <a:off x="1251600" y="717050"/>
            <a:ext cx="6640800" cy="95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800">
                <a:solidFill>
                  <a:srgbClr val="990000"/>
                </a:solidFill>
              </a:rPr>
              <a:t>Educational Challenges</a:t>
            </a:r>
            <a:endParaRPr sz="3800">
              <a:solidFill>
                <a:srgbClr val="990000"/>
              </a:solidFill>
            </a:endParaRPr>
          </a:p>
        </p:txBody>
      </p:sp>
      <p:sp>
        <p:nvSpPr>
          <p:cNvPr id="187" name="Google Shape;187;p24"/>
          <p:cNvSpPr txBox="1">
            <a:spLocks noGrp="1"/>
          </p:cNvSpPr>
          <p:nvPr>
            <p:ph type="body" idx="1"/>
          </p:nvPr>
        </p:nvSpPr>
        <p:spPr>
          <a:xfrm>
            <a:off x="1251600" y="1495450"/>
            <a:ext cx="6640800" cy="2954400"/>
          </a:xfrm>
          <a:prstGeom prst="rect">
            <a:avLst/>
          </a:prstGeom>
        </p:spPr>
        <p:txBody>
          <a:bodyPr spcFirstLastPara="1" wrap="square" lIns="91425" tIns="91425" rIns="91425" bIns="91425" anchor="t" anchorCtr="0">
            <a:noAutofit/>
          </a:bodyPr>
          <a:lstStyle/>
          <a:p>
            <a:pPr marL="457200" lvl="0" indent="-330200" algn="l" rtl="0">
              <a:spcBef>
                <a:spcPts val="600"/>
              </a:spcBef>
              <a:spcAft>
                <a:spcPts val="0"/>
              </a:spcAft>
              <a:buSzPts val="1600"/>
              <a:buChar char="◉"/>
            </a:pPr>
            <a:r>
              <a:rPr lang="en" sz="1600"/>
              <a:t>For the first time, the nation’s 99,000 public schools had </a:t>
            </a:r>
            <a:r>
              <a:rPr lang="en" sz="1600" b="1"/>
              <a:t>majority non-white students in the Fall of 2016</a:t>
            </a:r>
            <a:r>
              <a:rPr lang="en" sz="1600"/>
              <a:t>.</a:t>
            </a:r>
            <a:endParaRPr sz="1600"/>
          </a:p>
          <a:p>
            <a:pPr marL="457200" lvl="0" indent="-330200" algn="l" rtl="0">
              <a:spcBef>
                <a:spcPts val="0"/>
              </a:spcBef>
              <a:spcAft>
                <a:spcPts val="0"/>
              </a:spcAft>
              <a:buSzPts val="1600"/>
              <a:buChar char="◉"/>
            </a:pPr>
            <a:r>
              <a:rPr lang="en" sz="1600"/>
              <a:t>Opposition to teacher tenure has grown in popularity, as tenured teachers tend to decline in effectiveness and gather in more disadvantaged areas.</a:t>
            </a:r>
            <a:endParaRPr sz="1600"/>
          </a:p>
          <a:p>
            <a:pPr marL="457200" lvl="0" indent="-330200" algn="l" rtl="0">
              <a:spcBef>
                <a:spcPts val="0"/>
              </a:spcBef>
              <a:spcAft>
                <a:spcPts val="0"/>
              </a:spcAft>
              <a:buSzPts val="1600"/>
              <a:buChar char="◉"/>
            </a:pPr>
            <a:r>
              <a:rPr lang="en" sz="1600"/>
              <a:t>Students in poorer areas face difficulties when it comes to </a:t>
            </a:r>
            <a:r>
              <a:rPr lang="en" sz="1600" b="1"/>
              <a:t>standardized testing;</a:t>
            </a:r>
            <a:r>
              <a:rPr lang="en" sz="1600"/>
              <a:t> fewer resources means students score lower on tests that decide their fates and the fates of their schools.</a:t>
            </a:r>
            <a:endParaRPr sz="1600"/>
          </a:p>
          <a:p>
            <a:pPr marL="914400" lvl="1" indent="-330200" algn="l" rtl="0">
              <a:spcBef>
                <a:spcPts val="0"/>
              </a:spcBef>
              <a:spcAft>
                <a:spcPts val="0"/>
              </a:spcAft>
              <a:buSzPts val="1600"/>
              <a:buChar char="◎"/>
            </a:pPr>
            <a:r>
              <a:rPr lang="en" sz="1600"/>
              <a:t>Testing companies sell books with the correct wording, but poorer schools cannot afford to buy the most updated books.</a:t>
            </a:r>
            <a:endParaRPr sz="1600"/>
          </a:p>
          <a:p>
            <a:pPr marL="0" lvl="0" indent="0" algn="l" rtl="0">
              <a:spcBef>
                <a:spcPts val="600"/>
              </a:spcBef>
              <a:spcAft>
                <a:spcPts val="0"/>
              </a:spcAft>
              <a:buNone/>
            </a:pPr>
            <a:endParaRPr sz="1600"/>
          </a:p>
        </p:txBody>
      </p:sp>
      <p:sp>
        <p:nvSpPr>
          <p:cNvPr id="188" name="Google Shape;188;p24"/>
          <p:cNvSpPr txBox="1">
            <a:spLocks noGrp="1"/>
          </p:cNvSpPr>
          <p:nvPr>
            <p:ph type="sldNum" idx="12"/>
          </p:nvPr>
        </p:nvSpPr>
        <p:spPr>
          <a:xfrm>
            <a:off x="4297650" y="4140250"/>
            <a:ext cx="548700" cy="245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fld id="{00000000-1234-1234-1234-123412341234}" type="slidenum">
              <a:rPr lang="en"/>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5"/>
          <p:cNvSpPr txBox="1">
            <a:spLocks noGrp="1"/>
          </p:cNvSpPr>
          <p:nvPr>
            <p:ph type="title"/>
          </p:nvPr>
        </p:nvSpPr>
        <p:spPr>
          <a:xfrm>
            <a:off x="1251600" y="737675"/>
            <a:ext cx="6640800" cy="67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solidFill>
                  <a:srgbClr val="990000"/>
                </a:solidFill>
              </a:rPr>
              <a:t>Enforcing Civil Rights</a:t>
            </a:r>
            <a:endParaRPr sz="3600">
              <a:solidFill>
                <a:srgbClr val="990000"/>
              </a:solidFill>
            </a:endParaRPr>
          </a:p>
        </p:txBody>
      </p:sp>
      <p:sp>
        <p:nvSpPr>
          <p:cNvPr id="194" name="Google Shape;194;p25"/>
          <p:cNvSpPr txBox="1">
            <a:spLocks noGrp="1"/>
          </p:cNvSpPr>
          <p:nvPr>
            <p:ph type="body" idx="1"/>
          </p:nvPr>
        </p:nvSpPr>
        <p:spPr>
          <a:xfrm>
            <a:off x="1251600" y="1256750"/>
            <a:ext cx="6640800" cy="2725800"/>
          </a:xfrm>
          <a:prstGeom prst="rect">
            <a:avLst/>
          </a:prstGeom>
        </p:spPr>
        <p:txBody>
          <a:bodyPr spcFirstLastPara="1" wrap="square" lIns="91425" tIns="91425" rIns="91425" bIns="91425" anchor="t" anchorCtr="0">
            <a:noAutofit/>
          </a:bodyPr>
          <a:lstStyle/>
          <a:p>
            <a:pPr marL="457200" lvl="0" indent="-323850" algn="l" rtl="0">
              <a:spcBef>
                <a:spcPts val="600"/>
              </a:spcBef>
              <a:spcAft>
                <a:spcPts val="0"/>
              </a:spcAft>
              <a:buSzPts val="1500"/>
              <a:buChar char="◉"/>
            </a:pPr>
            <a:r>
              <a:rPr lang="en" sz="1500"/>
              <a:t>In addition to these inequities, there are </a:t>
            </a:r>
            <a:r>
              <a:rPr lang="en" sz="1500" b="1"/>
              <a:t>disproportionate punishments</a:t>
            </a:r>
            <a:r>
              <a:rPr lang="en" sz="1500"/>
              <a:t> for white students and students of color who violate school disciplinary policies.</a:t>
            </a:r>
            <a:endParaRPr sz="1500"/>
          </a:p>
          <a:p>
            <a:pPr marL="914400" lvl="1" indent="-323850" algn="l" rtl="0">
              <a:spcBef>
                <a:spcPts val="0"/>
              </a:spcBef>
              <a:spcAft>
                <a:spcPts val="0"/>
              </a:spcAft>
              <a:buSzPts val="1500"/>
              <a:buChar char="◎"/>
            </a:pPr>
            <a:r>
              <a:rPr lang="en" sz="1500"/>
              <a:t>Often, students of color will be arrested for infractions that would simply send white students to the principal’s office.</a:t>
            </a:r>
            <a:endParaRPr sz="1500"/>
          </a:p>
          <a:p>
            <a:pPr marL="457200" lvl="0" indent="-323850" algn="l" rtl="0">
              <a:spcBef>
                <a:spcPts val="0"/>
              </a:spcBef>
              <a:spcAft>
                <a:spcPts val="0"/>
              </a:spcAft>
              <a:buSzPts val="1500"/>
              <a:buChar char="◉"/>
            </a:pPr>
            <a:r>
              <a:rPr lang="en" sz="1500"/>
              <a:t>The Justice and Education Departments </a:t>
            </a:r>
            <a:r>
              <a:rPr lang="en" sz="1500" b="1"/>
              <a:t>don’t really track desegregation plans</a:t>
            </a:r>
            <a:r>
              <a:rPr lang="en" sz="1500"/>
              <a:t>, though roughly half of the ~500 plans are technically still in effect.</a:t>
            </a:r>
            <a:endParaRPr sz="1500"/>
          </a:p>
          <a:p>
            <a:pPr marL="914400" lvl="1" indent="-323850" algn="l" rtl="0">
              <a:spcBef>
                <a:spcPts val="0"/>
              </a:spcBef>
              <a:spcAft>
                <a:spcPts val="0"/>
              </a:spcAft>
              <a:buSzPts val="1500"/>
              <a:buChar char="◎"/>
            </a:pPr>
            <a:r>
              <a:rPr lang="en" sz="1500"/>
              <a:t>After Obama’s first term, the Education Department requested for all US school districts to report whether or not they are working under a desegregation plans, as there were not records kept in the department.</a:t>
            </a:r>
            <a:endParaRPr sz="1500"/>
          </a:p>
          <a:p>
            <a:pPr marL="457200" marR="0" lvl="0" indent="-323850" algn="l" rtl="0">
              <a:lnSpc>
                <a:spcPct val="100000"/>
              </a:lnSpc>
              <a:spcBef>
                <a:spcPts val="0"/>
              </a:spcBef>
              <a:spcAft>
                <a:spcPts val="0"/>
              </a:spcAft>
              <a:buClr>
                <a:schemeClr val="dk2"/>
              </a:buClr>
              <a:buSzPts val="1500"/>
              <a:buFont typeface="Tinos"/>
              <a:buChar char="◉"/>
            </a:pPr>
            <a:r>
              <a:rPr lang="en" sz="1500" b="1"/>
              <a:t>Charter schools </a:t>
            </a:r>
            <a:r>
              <a:rPr lang="en" sz="1500"/>
              <a:t>have increased in number, along with vouchers, while government funding for schools has sharply declined.</a:t>
            </a:r>
            <a:endParaRPr sz="1500"/>
          </a:p>
          <a:p>
            <a:pPr marL="914400" marR="0" lvl="1" indent="-323850" algn="l" rtl="0">
              <a:lnSpc>
                <a:spcPct val="100000"/>
              </a:lnSpc>
              <a:spcBef>
                <a:spcPts val="0"/>
              </a:spcBef>
              <a:spcAft>
                <a:spcPts val="0"/>
              </a:spcAft>
              <a:buSzPts val="1500"/>
              <a:buChar char="◎"/>
            </a:pPr>
            <a:r>
              <a:rPr lang="en" sz="1500"/>
              <a:t>More exclusive alternatives to public school have grown in popularity, but funding dwindles.</a:t>
            </a:r>
            <a:endParaRPr sz="1500"/>
          </a:p>
          <a:p>
            <a:pPr marL="0" lvl="0" indent="0" algn="l" rtl="0">
              <a:spcBef>
                <a:spcPts val="600"/>
              </a:spcBef>
              <a:spcAft>
                <a:spcPts val="0"/>
              </a:spcAft>
              <a:buNone/>
            </a:pPr>
            <a:endParaRPr/>
          </a:p>
        </p:txBody>
      </p:sp>
      <p:sp>
        <p:nvSpPr>
          <p:cNvPr id="195" name="Google Shape;195;p25"/>
          <p:cNvSpPr txBox="1">
            <a:spLocks noGrp="1"/>
          </p:cNvSpPr>
          <p:nvPr>
            <p:ph type="sldNum" idx="12"/>
          </p:nvPr>
        </p:nvSpPr>
        <p:spPr>
          <a:xfrm>
            <a:off x="4297650" y="4753250"/>
            <a:ext cx="548700" cy="245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fld id="{00000000-1234-1234-1234-123412341234}" type="slidenum">
              <a:rPr lang="en"/>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6"/>
          <p:cNvSpPr txBox="1">
            <a:spLocks noGrp="1"/>
          </p:cNvSpPr>
          <p:nvPr>
            <p:ph type="sldNum" idx="12"/>
          </p:nvPr>
        </p:nvSpPr>
        <p:spPr>
          <a:xfrm>
            <a:off x="4297650" y="4749850"/>
            <a:ext cx="548700" cy="245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fld id="{00000000-1234-1234-1234-123412341234}" type="slidenum">
              <a:rPr lang="en"/>
              <a:t>13</a:t>
            </a:fld>
            <a:endParaRPr/>
          </a:p>
        </p:txBody>
      </p:sp>
      <p:sp>
        <p:nvSpPr>
          <p:cNvPr id="201" name="Google Shape;201;p26"/>
          <p:cNvSpPr txBox="1"/>
          <p:nvPr/>
        </p:nvSpPr>
        <p:spPr>
          <a:xfrm>
            <a:off x="1226000" y="306500"/>
            <a:ext cx="6426900" cy="3975000"/>
          </a:xfrm>
          <a:prstGeom prst="rect">
            <a:avLst/>
          </a:prstGeom>
          <a:noFill/>
          <a:ln>
            <a:noFill/>
          </a:ln>
        </p:spPr>
        <p:txBody>
          <a:bodyPr spcFirstLastPara="1" wrap="square" lIns="91425" tIns="91425" rIns="91425" bIns="91425" anchor="t" anchorCtr="0">
            <a:noAutofit/>
          </a:bodyPr>
          <a:lstStyle/>
          <a:p>
            <a:pPr marL="0" lvl="0" indent="0" algn="ctr" rtl="0">
              <a:spcBef>
                <a:spcPts val="600"/>
              </a:spcBef>
              <a:spcAft>
                <a:spcPts val="0"/>
              </a:spcAft>
              <a:buClr>
                <a:schemeClr val="dk1"/>
              </a:buClr>
              <a:buSzPts val="1100"/>
              <a:buFont typeface="Arial"/>
              <a:buNone/>
            </a:pPr>
            <a:r>
              <a:rPr lang="en" sz="4200" b="1">
                <a:solidFill>
                  <a:srgbClr val="990000"/>
                </a:solidFill>
                <a:latin typeface="Tinos"/>
                <a:ea typeface="Tinos"/>
                <a:cs typeface="Tinos"/>
                <a:sym typeface="Tinos"/>
              </a:rPr>
              <a:t>Outlook</a:t>
            </a:r>
            <a:endParaRPr sz="4200">
              <a:solidFill>
                <a:schemeClr val="dk2"/>
              </a:solidFill>
              <a:latin typeface="Tinos"/>
              <a:ea typeface="Tinos"/>
              <a:cs typeface="Tinos"/>
              <a:sym typeface="Tinos"/>
            </a:endParaRPr>
          </a:p>
          <a:p>
            <a:pPr marL="457200" lvl="0" indent="-330200" algn="l" rtl="0">
              <a:spcBef>
                <a:spcPts val="480"/>
              </a:spcBef>
              <a:spcAft>
                <a:spcPts val="0"/>
              </a:spcAft>
              <a:buClr>
                <a:schemeClr val="dk2"/>
              </a:buClr>
              <a:buSzPts val="1600"/>
              <a:buFont typeface="Tinos"/>
              <a:buChar char="◉"/>
            </a:pPr>
            <a:r>
              <a:rPr lang="en" sz="1500">
                <a:solidFill>
                  <a:schemeClr val="dk2"/>
                </a:solidFill>
                <a:latin typeface="Playfair Display"/>
                <a:ea typeface="Playfair Display"/>
                <a:cs typeface="Playfair Display"/>
                <a:sym typeface="Playfair Display"/>
              </a:rPr>
              <a:t>Many believe that things are going to get worse regarding school segregation (ie. schools will become more and more segregated moving forward).</a:t>
            </a:r>
            <a:endParaRPr sz="1500">
              <a:solidFill>
                <a:schemeClr val="dk2"/>
              </a:solidFill>
              <a:latin typeface="Playfair Display"/>
              <a:ea typeface="Playfair Display"/>
              <a:cs typeface="Playfair Display"/>
              <a:sym typeface="Playfair Display"/>
            </a:endParaRPr>
          </a:p>
          <a:p>
            <a:pPr marL="914400" lvl="1" indent="-323850" algn="l" rtl="0">
              <a:spcBef>
                <a:spcPts val="0"/>
              </a:spcBef>
              <a:spcAft>
                <a:spcPts val="0"/>
              </a:spcAft>
              <a:buClr>
                <a:schemeClr val="dk2"/>
              </a:buClr>
              <a:buSzPts val="1500"/>
              <a:buFont typeface="Playfair Display"/>
              <a:buChar char="◎"/>
            </a:pPr>
            <a:r>
              <a:rPr lang="en" sz="1500">
                <a:solidFill>
                  <a:schemeClr val="dk2"/>
                </a:solidFill>
                <a:latin typeface="Playfair Display"/>
                <a:ea typeface="Playfair Display"/>
                <a:cs typeface="Playfair Display"/>
                <a:sym typeface="Playfair Display"/>
              </a:rPr>
              <a:t>However, public mood could shift. </a:t>
            </a:r>
            <a:r>
              <a:rPr lang="en" sz="1500" b="1">
                <a:solidFill>
                  <a:schemeClr val="dk2"/>
                </a:solidFill>
                <a:latin typeface="Playfair Display"/>
                <a:ea typeface="Playfair Display"/>
                <a:cs typeface="Playfair Display"/>
                <a:sym typeface="Playfair Display"/>
              </a:rPr>
              <a:t>Supreme Court rulings regarding segregation are often 5-4</a:t>
            </a:r>
            <a:r>
              <a:rPr lang="en" sz="1500">
                <a:solidFill>
                  <a:schemeClr val="dk2"/>
                </a:solidFill>
                <a:latin typeface="Playfair Display"/>
                <a:ea typeface="Playfair Display"/>
                <a:cs typeface="Playfair Display"/>
                <a:sym typeface="Playfair Display"/>
              </a:rPr>
              <a:t>, meaning that a change in a single vote could shift the future of education.</a:t>
            </a:r>
            <a:endParaRPr sz="1500">
              <a:solidFill>
                <a:schemeClr val="dk2"/>
              </a:solidFill>
              <a:latin typeface="Playfair Display"/>
              <a:ea typeface="Playfair Display"/>
              <a:cs typeface="Playfair Display"/>
              <a:sym typeface="Playfair Display"/>
            </a:endParaRPr>
          </a:p>
          <a:p>
            <a:pPr marL="457200" lvl="0" indent="-323850" algn="l" rtl="0">
              <a:spcBef>
                <a:spcPts val="0"/>
              </a:spcBef>
              <a:spcAft>
                <a:spcPts val="0"/>
              </a:spcAft>
              <a:buClr>
                <a:schemeClr val="dk2"/>
              </a:buClr>
              <a:buSzPts val="1500"/>
              <a:buFont typeface="Playfair Display"/>
              <a:buChar char="◉"/>
            </a:pPr>
            <a:r>
              <a:rPr lang="en" sz="1500" b="1">
                <a:solidFill>
                  <a:schemeClr val="dk2"/>
                </a:solidFill>
                <a:latin typeface="Playfair Display"/>
                <a:ea typeface="Playfair Display"/>
                <a:cs typeface="Playfair Display"/>
                <a:sym typeface="Playfair Display"/>
              </a:rPr>
              <a:t>A broader approach is necessary.</a:t>
            </a:r>
            <a:endParaRPr sz="1500" b="1">
              <a:solidFill>
                <a:schemeClr val="dk2"/>
              </a:solidFill>
              <a:latin typeface="Playfair Display"/>
              <a:ea typeface="Playfair Display"/>
              <a:cs typeface="Playfair Display"/>
              <a:sym typeface="Playfair Display"/>
            </a:endParaRPr>
          </a:p>
          <a:p>
            <a:pPr marL="914400" lvl="1" indent="-323850" algn="l" rtl="0">
              <a:spcBef>
                <a:spcPts val="0"/>
              </a:spcBef>
              <a:spcAft>
                <a:spcPts val="0"/>
              </a:spcAft>
              <a:buClr>
                <a:schemeClr val="dk2"/>
              </a:buClr>
              <a:buSzPts val="1500"/>
              <a:buFont typeface="Playfair Display"/>
              <a:buChar char="◎"/>
            </a:pPr>
            <a:r>
              <a:rPr lang="en" sz="1500">
                <a:solidFill>
                  <a:schemeClr val="dk2"/>
                </a:solidFill>
                <a:latin typeface="Playfair Display"/>
                <a:ea typeface="Playfair Display"/>
                <a:cs typeface="Playfair Display"/>
                <a:sym typeface="Playfair Display"/>
              </a:rPr>
              <a:t>We need to focus on desegregating other areas of society in addition to schools, and schools will follow suit.</a:t>
            </a:r>
            <a:endParaRPr sz="1500">
              <a:solidFill>
                <a:schemeClr val="dk2"/>
              </a:solidFill>
              <a:latin typeface="Playfair Display"/>
              <a:ea typeface="Playfair Display"/>
              <a:cs typeface="Playfair Display"/>
              <a:sym typeface="Playfair Display"/>
            </a:endParaRPr>
          </a:p>
          <a:p>
            <a:pPr marL="457200" lvl="0" indent="-323850" algn="l" rtl="0">
              <a:spcBef>
                <a:spcPts val="0"/>
              </a:spcBef>
              <a:spcAft>
                <a:spcPts val="0"/>
              </a:spcAft>
              <a:buClr>
                <a:schemeClr val="dk2"/>
              </a:buClr>
              <a:buSzPts val="1500"/>
              <a:buFont typeface="Playfair Display"/>
              <a:buChar char="◉"/>
            </a:pPr>
            <a:r>
              <a:rPr lang="en" sz="1500">
                <a:solidFill>
                  <a:schemeClr val="dk2"/>
                </a:solidFill>
                <a:latin typeface="Playfair Display"/>
                <a:ea typeface="Playfair Display"/>
                <a:cs typeface="Playfair Display"/>
                <a:sym typeface="Playfair Display"/>
              </a:rPr>
              <a:t>Cobb from the University of Connecticut believes in potential for change, as current circumstances are becoming more and more similar to the racial tensions of the 1960s Civil Rights Era.</a:t>
            </a:r>
            <a:endParaRPr sz="1500">
              <a:solidFill>
                <a:schemeClr val="dk2"/>
              </a:solidFill>
              <a:latin typeface="Playfair Display"/>
              <a:ea typeface="Playfair Display"/>
              <a:cs typeface="Playfair Display"/>
              <a:sym typeface="Playfair Display"/>
            </a:endParaRPr>
          </a:p>
          <a:p>
            <a:pPr marL="457200" lvl="0" indent="-323850" algn="l" rtl="0">
              <a:spcBef>
                <a:spcPts val="0"/>
              </a:spcBef>
              <a:spcAft>
                <a:spcPts val="0"/>
              </a:spcAft>
              <a:buClr>
                <a:schemeClr val="dk2"/>
              </a:buClr>
              <a:buSzPts val="1500"/>
              <a:buFont typeface="Playfair Display"/>
              <a:buChar char="◉"/>
            </a:pPr>
            <a:r>
              <a:rPr lang="en" sz="1500" b="1">
                <a:solidFill>
                  <a:schemeClr val="dk2"/>
                </a:solidFill>
                <a:latin typeface="Playfair Display"/>
                <a:ea typeface="Playfair Display"/>
                <a:cs typeface="Playfair Display"/>
                <a:sym typeface="Playfair Display"/>
              </a:rPr>
              <a:t>Change will likely come as schools shift dramatically in racial composition.</a:t>
            </a:r>
            <a:endParaRPr sz="1500" b="1">
              <a:solidFill>
                <a:schemeClr val="dk2"/>
              </a:solidFill>
              <a:latin typeface="Playfair Display"/>
              <a:ea typeface="Playfair Display"/>
              <a:cs typeface="Playfair Display"/>
              <a:sym typeface="Playfair Display"/>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7"/>
          <p:cNvSpPr txBox="1">
            <a:spLocks noGrp="1"/>
          </p:cNvSpPr>
          <p:nvPr>
            <p:ph type="ctrTitle"/>
          </p:nvPr>
        </p:nvSpPr>
        <p:spPr>
          <a:xfrm>
            <a:off x="1962150" y="1171525"/>
            <a:ext cx="5219700" cy="2800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Thank you!</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15</a:t>
            </a:fld>
            <a:endParaRPr lang="en"/>
          </a:p>
        </p:txBody>
      </p:sp>
      <p:sp>
        <p:nvSpPr>
          <p:cNvPr id="3" name="Rectangle 2"/>
          <p:cNvSpPr/>
          <p:nvPr/>
        </p:nvSpPr>
        <p:spPr>
          <a:xfrm>
            <a:off x="721658" y="1483352"/>
            <a:ext cx="7700683" cy="2462213"/>
          </a:xfrm>
          <a:prstGeom prst="rect">
            <a:avLst/>
          </a:prstGeom>
        </p:spPr>
        <p:txBody>
          <a:bodyPr wrap="square">
            <a:spAutoFit/>
          </a:bodyPr>
          <a:lstStyle/>
          <a:p>
            <a:r>
              <a:rPr lang="en-US" dirty="0">
                <a:solidFill>
                  <a:srgbClr val="222222"/>
                </a:solidFill>
                <a:latin typeface="georgia" panose="02040502050405020303" pitchFamily="18" charset="0"/>
              </a:rPr>
              <a:t/>
            </a:r>
            <a:br>
              <a:rPr lang="en-US" dirty="0">
                <a:solidFill>
                  <a:srgbClr val="222222"/>
                </a:solidFill>
                <a:latin typeface="georgia" panose="02040502050405020303" pitchFamily="18" charset="0"/>
              </a:rPr>
            </a:br>
            <a:endParaRPr lang="en-US" dirty="0">
              <a:solidFill>
                <a:srgbClr val="222222"/>
              </a:solidFill>
              <a:latin typeface="georgia" panose="02040502050405020303" pitchFamily="18" charset="0"/>
            </a:endParaRPr>
          </a:p>
          <a:p>
            <a:pPr>
              <a:buFont typeface="+mj-lt"/>
              <a:buAutoNum type="arabicPeriod"/>
            </a:pPr>
            <a:r>
              <a:rPr lang="en-US" dirty="0">
                <a:solidFill>
                  <a:srgbClr val="222222"/>
                </a:solidFill>
                <a:latin typeface="georgia, serif"/>
              </a:rPr>
              <a:t>What was the name of the Supreme Court Case that declared "separate but equal" public schools unconstitutional? (Brown v. Board of Education</a:t>
            </a:r>
            <a:r>
              <a:rPr lang="en-US" dirty="0" smtClean="0">
                <a:solidFill>
                  <a:srgbClr val="222222"/>
                </a:solidFill>
                <a:latin typeface="georgia, serif"/>
              </a:rPr>
              <a:t>)</a:t>
            </a:r>
          </a:p>
          <a:p>
            <a:pPr>
              <a:buFont typeface="+mj-lt"/>
              <a:buAutoNum type="arabicPeriod"/>
            </a:pPr>
            <a:endParaRPr lang="en-US" dirty="0">
              <a:solidFill>
                <a:srgbClr val="222222"/>
              </a:solidFill>
              <a:latin typeface="Arial" panose="020B0604020202020204" pitchFamily="34" charset="0"/>
            </a:endParaRPr>
          </a:p>
          <a:p>
            <a:pPr>
              <a:buFont typeface="+mj-lt"/>
              <a:buAutoNum type="arabicPeriod"/>
            </a:pPr>
            <a:r>
              <a:rPr lang="en-US" dirty="0">
                <a:solidFill>
                  <a:srgbClr val="222222"/>
                </a:solidFill>
                <a:latin typeface="georgia, serif"/>
              </a:rPr>
              <a:t>What is "busing" in relation to school desegregation?  (the process of having students travel via school bus from their homes in inner-city school districts to surrounding, wealthier, more suburban school districts</a:t>
            </a:r>
            <a:r>
              <a:rPr lang="en-US" dirty="0" smtClean="0">
                <a:solidFill>
                  <a:srgbClr val="222222"/>
                </a:solidFill>
                <a:latin typeface="georgia, serif"/>
              </a:rPr>
              <a:t>)</a:t>
            </a:r>
          </a:p>
          <a:p>
            <a:pPr>
              <a:buFont typeface="+mj-lt"/>
              <a:buAutoNum type="arabicPeriod"/>
            </a:pPr>
            <a:endParaRPr lang="en-US" dirty="0">
              <a:solidFill>
                <a:srgbClr val="222222"/>
              </a:solidFill>
              <a:latin typeface="Arial" panose="020B0604020202020204" pitchFamily="34" charset="0"/>
            </a:endParaRPr>
          </a:p>
          <a:p>
            <a:pPr>
              <a:buFont typeface="+mj-lt"/>
              <a:buAutoNum type="arabicPeriod"/>
            </a:pPr>
            <a:r>
              <a:rPr lang="en-US" dirty="0">
                <a:solidFill>
                  <a:srgbClr val="222222"/>
                </a:solidFill>
                <a:latin typeface="georgia, serif"/>
              </a:rPr>
              <a:t>What will likely be the ultimate cause of total school desegregation? (the dramatic shift in the racial composition of our nation's public schools)</a:t>
            </a:r>
            <a:endParaRPr lang="en-US" dirty="0">
              <a:solidFill>
                <a:srgbClr val="222222"/>
              </a:solidFill>
              <a:latin typeface="Arial" panose="020B0604020202020204" pitchFamily="34" charset="0"/>
            </a:endParaRPr>
          </a:p>
        </p:txBody>
      </p:sp>
    </p:spTree>
    <p:extLst>
      <p:ext uri="{BB962C8B-B14F-4D97-AF65-F5344CB8AC3E}">
        <p14:creationId xmlns:p14="http://schemas.microsoft.com/office/powerpoint/2010/main" val="15183145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5"/>
          <p:cNvSpPr txBox="1">
            <a:spLocks noGrp="1"/>
          </p:cNvSpPr>
          <p:nvPr>
            <p:ph type="title"/>
          </p:nvPr>
        </p:nvSpPr>
        <p:spPr>
          <a:xfrm>
            <a:off x="1251600" y="1044175"/>
            <a:ext cx="6640800" cy="95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rgbClr val="C27BA0"/>
              </a:solidFill>
            </a:endParaRPr>
          </a:p>
          <a:p>
            <a:pPr marL="0" lvl="0" indent="0" algn="l" rtl="0">
              <a:spcBef>
                <a:spcPts val="0"/>
              </a:spcBef>
              <a:spcAft>
                <a:spcPts val="0"/>
              </a:spcAft>
              <a:buNone/>
            </a:pPr>
            <a:r>
              <a:rPr lang="en">
                <a:solidFill>
                  <a:srgbClr val="C27BA0"/>
                </a:solidFill>
              </a:rPr>
              <a:t>History</a:t>
            </a:r>
            <a:r>
              <a:rPr lang="en"/>
              <a:t> of Racial Segregation in Schools</a:t>
            </a:r>
            <a:endParaRPr/>
          </a:p>
        </p:txBody>
      </p:sp>
      <p:sp>
        <p:nvSpPr>
          <p:cNvPr id="134" name="Google Shape;134;p15"/>
          <p:cNvSpPr txBox="1">
            <a:spLocks noGrp="1"/>
          </p:cNvSpPr>
          <p:nvPr>
            <p:ph type="sldNum" idx="12"/>
          </p:nvPr>
        </p:nvSpPr>
        <p:spPr>
          <a:xfrm>
            <a:off x="4297650" y="4140250"/>
            <a:ext cx="548700" cy="245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6"/>
          <p:cNvSpPr txBox="1">
            <a:spLocks noGrp="1"/>
          </p:cNvSpPr>
          <p:nvPr>
            <p:ph type="subTitle" idx="4294967295"/>
          </p:nvPr>
        </p:nvSpPr>
        <p:spPr>
          <a:xfrm>
            <a:off x="1275150" y="909926"/>
            <a:ext cx="6593700" cy="32304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Clr>
                <a:schemeClr val="dk1"/>
              </a:buClr>
              <a:buSzPts val="1100"/>
              <a:buFont typeface="Arial"/>
              <a:buNone/>
            </a:pPr>
            <a:r>
              <a:rPr lang="en" sz="3600" b="1">
                <a:solidFill>
                  <a:srgbClr val="990000"/>
                </a:solidFill>
              </a:rPr>
              <a:t>Legal Segregation</a:t>
            </a:r>
            <a:endParaRPr sz="3600" b="1">
              <a:solidFill>
                <a:srgbClr val="990000"/>
              </a:solidFill>
            </a:endParaRPr>
          </a:p>
          <a:p>
            <a:pPr marL="457200" lvl="0" indent="-336550" algn="l" rtl="0">
              <a:spcBef>
                <a:spcPts val="600"/>
              </a:spcBef>
              <a:spcAft>
                <a:spcPts val="0"/>
              </a:spcAft>
              <a:buSzPts val="1700"/>
              <a:buChar char="◉"/>
            </a:pPr>
            <a:r>
              <a:rPr lang="en" sz="1700" b="1"/>
              <a:t>Post-Civil War Reconstruction Era: </a:t>
            </a:r>
            <a:r>
              <a:rPr lang="en" sz="1700"/>
              <a:t>Southern states re-established a system of white privilege using laws separating white people from people of color in schools, housing, businesses and public facilities.</a:t>
            </a:r>
            <a:endParaRPr sz="1700"/>
          </a:p>
          <a:p>
            <a:pPr marL="457200" lvl="0" indent="-336550" algn="l" rtl="0">
              <a:spcBef>
                <a:spcPts val="0"/>
              </a:spcBef>
              <a:spcAft>
                <a:spcPts val="0"/>
              </a:spcAft>
              <a:buSzPts val="1700"/>
              <a:buChar char="◉"/>
            </a:pPr>
            <a:r>
              <a:rPr lang="en" sz="1700" b="1"/>
              <a:t>1896</a:t>
            </a:r>
            <a:r>
              <a:rPr lang="en" sz="1700"/>
              <a:t>: Supreme Court rules “separate but equal” facilities in New Orleans to be constitutional in </a:t>
            </a:r>
            <a:r>
              <a:rPr lang="en" sz="1700" b="1"/>
              <a:t>Plessy v. Ferguson</a:t>
            </a:r>
            <a:r>
              <a:rPr lang="en" sz="1700"/>
              <a:t>.</a:t>
            </a:r>
            <a:endParaRPr sz="1700"/>
          </a:p>
          <a:p>
            <a:pPr marL="914400" lvl="1" indent="-336550" algn="l" rtl="0">
              <a:spcBef>
                <a:spcPts val="0"/>
              </a:spcBef>
              <a:spcAft>
                <a:spcPts val="0"/>
              </a:spcAft>
              <a:buSzPts val="1700"/>
              <a:buChar char="◎"/>
            </a:pPr>
            <a:r>
              <a:rPr lang="en" sz="1700"/>
              <a:t>20 states eventually passed similar laws, primarily in the south.</a:t>
            </a:r>
            <a:endParaRPr sz="1700"/>
          </a:p>
          <a:p>
            <a:pPr marL="457200" lvl="0" indent="-336550" algn="l" rtl="0">
              <a:spcBef>
                <a:spcPts val="0"/>
              </a:spcBef>
              <a:spcAft>
                <a:spcPts val="0"/>
              </a:spcAft>
              <a:buSzPts val="1700"/>
              <a:buChar char="◉"/>
            </a:pPr>
            <a:r>
              <a:rPr lang="en" sz="1700"/>
              <a:t>Though most </a:t>
            </a:r>
            <a:r>
              <a:rPr lang="en" sz="1700" b="1"/>
              <a:t>northern states </a:t>
            </a:r>
            <a:r>
              <a:rPr lang="en" sz="1700"/>
              <a:t>did not have separate but equal laws, there were many areas of life that were segregated by custom and housing patterns.</a:t>
            </a:r>
            <a:endParaRPr sz="1700"/>
          </a:p>
        </p:txBody>
      </p:sp>
      <p:sp>
        <p:nvSpPr>
          <p:cNvPr id="140" name="Google Shape;140;p16"/>
          <p:cNvSpPr txBox="1">
            <a:spLocks noGrp="1"/>
          </p:cNvSpPr>
          <p:nvPr>
            <p:ph type="sldNum" idx="12"/>
          </p:nvPr>
        </p:nvSpPr>
        <p:spPr>
          <a:xfrm>
            <a:off x="4297650" y="4140250"/>
            <a:ext cx="548700" cy="245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17"/>
          <p:cNvSpPr txBox="1">
            <a:spLocks noGrp="1"/>
          </p:cNvSpPr>
          <p:nvPr>
            <p:ph type="body" idx="1"/>
          </p:nvPr>
        </p:nvSpPr>
        <p:spPr>
          <a:xfrm>
            <a:off x="2750400" y="1164100"/>
            <a:ext cx="3643200" cy="2816700"/>
          </a:xfrm>
          <a:prstGeom prst="rect">
            <a:avLst/>
          </a:prstGeom>
        </p:spPr>
        <p:txBody>
          <a:bodyPr spcFirstLastPara="1" wrap="square" lIns="91425" tIns="91425" rIns="91425" bIns="91425" anchor="ctr" anchorCtr="0">
            <a:noAutofit/>
          </a:bodyPr>
          <a:lstStyle/>
          <a:p>
            <a:pPr marL="0" lvl="0" indent="0" algn="ctr" rtl="0">
              <a:spcBef>
                <a:spcPts val="600"/>
              </a:spcBef>
              <a:spcAft>
                <a:spcPts val="0"/>
              </a:spcAft>
              <a:buNone/>
            </a:pPr>
            <a:r>
              <a:rPr lang="en" b="1"/>
              <a:t>“Most of the policy designed to segregate metropolitan areas came from the federal government”</a:t>
            </a:r>
            <a:endParaRPr b="1"/>
          </a:p>
          <a:p>
            <a:pPr marL="457200" lvl="0" indent="-342900" algn="ctr" rtl="0">
              <a:spcBef>
                <a:spcPts val="600"/>
              </a:spcBef>
              <a:spcAft>
                <a:spcPts val="0"/>
              </a:spcAft>
              <a:buSzPts val="1800"/>
              <a:buChar char="-"/>
            </a:pPr>
            <a:r>
              <a:rPr lang="en"/>
              <a:t>Rothstein</a:t>
            </a:r>
            <a:endParaRPr/>
          </a:p>
        </p:txBody>
      </p:sp>
      <p:sp>
        <p:nvSpPr>
          <p:cNvPr id="146" name="Google Shape;146;p17"/>
          <p:cNvSpPr txBox="1">
            <a:spLocks noGrp="1"/>
          </p:cNvSpPr>
          <p:nvPr>
            <p:ph type="sldNum" idx="12"/>
          </p:nvPr>
        </p:nvSpPr>
        <p:spPr>
          <a:xfrm>
            <a:off x="4297650" y="4292650"/>
            <a:ext cx="548700" cy="24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18"/>
          <p:cNvSpPr txBox="1">
            <a:spLocks noGrp="1"/>
          </p:cNvSpPr>
          <p:nvPr>
            <p:ph type="sldNum" idx="12"/>
          </p:nvPr>
        </p:nvSpPr>
        <p:spPr>
          <a:xfrm>
            <a:off x="4297650" y="4140250"/>
            <a:ext cx="548700" cy="245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fld id="{00000000-1234-1234-1234-123412341234}" type="slidenum">
              <a:rPr lang="en"/>
              <a:t>5</a:t>
            </a:fld>
            <a:endParaRPr/>
          </a:p>
        </p:txBody>
      </p:sp>
      <p:sp>
        <p:nvSpPr>
          <p:cNvPr id="152" name="Google Shape;152;p18"/>
          <p:cNvSpPr txBox="1">
            <a:spLocks noGrp="1"/>
          </p:cNvSpPr>
          <p:nvPr>
            <p:ph type="subTitle" idx="4294967295"/>
          </p:nvPr>
        </p:nvSpPr>
        <p:spPr>
          <a:xfrm>
            <a:off x="1275150" y="862026"/>
            <a:ext cx="6593700" cy="3230400"/>
          </a:xfrm>
          <a:prstGeom prst="rect">
            <a:avLst/>
          </a:prstGeom>
        </p:spPr>
        <p:txBody>
          <a:bodyPr spcFirstLastPara="1" wrap="square" lIns="91425" tIns="91425" rIns="91425" bIns="91425" anchor="t" anchorCtr="0">
            <a:noAutofit/>
          </a:bodyPr>
          <a:lstStyle/>
          <a:p>
            <a:pPr marL="0" lvl="0" indent="0" algn="r" rtl="0">
              <a:spcBef>
                <a:spcPts val="600"/>
              </a:spcBef>
              <a:spcAft>
                <a:spcPts val="0"/>
              </a:spcAft>
              <a:buClr>
                <a:schemeClr val="dk1"/>
              </a:buClr>
              <a:buSzPts val="1100"/>
              <a:buFont typeface="Arial"/>
              <a:buNone/>
            </a:pPr>
            <a:r>
              <a:rPr lang="en" sz="3300" b="1">
                <a:solidFill>
                  <a:srgbClr val="990000"/>
                </a:solidFill>
              </a:rPr>
              <a:t>Brown v. Board of Education</a:t>
            </a:r>
            <a:endParaRPr sz="3300" b="1">
              <a:solidFill>
                <a:srgbClr val="990000"/>
              </a:solidFill>
            </a:endParaRPr>
          </a:p>
          <a:p>
            <a:pPr marL="457200" lvl="0" indent="-330200" algn="l" rtl="0">
              <a:spcBef>
                <a:spcPts val="600"/>
              </a:spcBef>
              <a:spcAft>
                <a:spcPts val="0"/>
              </a:spcAft>
              <a:buSzPts val="1600"/>
              <a:buChar char="◉"/>
            </a:pPr>
            <a:r>
              <a:rPr lang="en" sz="1600" b="1"/>
              <a:t>1930s: </a:t>
            </a:r>
            <a:r>
              <a:rPr lang="en" sz="1600"/>
              <a:t>NAACP and the law school at Howard University began a campaign to defeat the idea of “separate but equal.”</a:t>
            </a:r>
            <a:endParaRPr sz="1600"/>
          </a:p>
          <a:p>
            <a:pPr marL="914400" lvl="1" indent="-330200" algn="l" rtl="0">
              <a:spcBef>
                <a:spcPts val="0"/>
              </a:spcBef>
              <a:spcAft>
                <a:spcPts val="0"/>
              </a:spcAft>
              <a:buSzPts val="1600"/>
              <a:buChar char="◎"/>
            </a:pPr>
            <a:r>
              <a:rPr lang="en" sz="1600"/>
              <a:t>Many facilities for people of color failed to meet the “equal” standard of separate but equal.</a:t>
            </a:r>
            <a:endParaRPr sz="1600"/>
          </a:p>
          <a:p>
            <a:pPr marL="914400" lvl="1" indent="-330200" algn="l" rtl="0">
              <a:spcBef>
                <a:spcPts val="0"/>
              </a:spcBef>
              <a:spcAft>
                <a:spcPts val="0"/>
              </a:spcAft>
              <a:buSzPts val="1600"/>
              <a:buChar char="◎"/>
            </a:pPr>
            <a:r>
              <a:rPr lang="en" sz="1600"/>
              <a:t>Though the standard narrative is that every African American was eager for integration, many years were spent on the effort to truly equalize their experiences.</a:t>
            </a:r>
            <a:endParaRPr sz="1600"/>
          </a:p>
          <a:p>
            <a:pPr marL="457200" lvl="0" indent="-330200" algn="l" rtl="0">
              <a:spcBef>
                <a:spcPts val="0"/>
              </a:spcBef>
              <a:spcAft>
                <a:spcPts val="0"/>
              </a:spcAft>
              <a:buSzPts val="1600"/>
              <a:buChar char="◉"/>
            </a:pPr>
            <a:r>
              <a:rPr lang="en" sz="1600" b="1"/>
              <a:t>1954:</a:t>
            </a:r>
            <a:r>
              <a:rPr lang="en" sz="1600"/>
              <a:t> Supreme Court finds “separate but equal” unconstitutional in Brown v. Board, but there was no time-table for immediate desegregation.</a:t>
            </a:r>
            <a:endParaRPr sz="1600"/>
          </a:p>
          <a:p>
            <a:pPr marL="457200" lvl="0" indent="-330200" algn="l" rtl="0">
              <a:spcBef>
                <a:spcPts val="0"/>
              </a:spcBef>
              <a:spcAft>
                <a:spcPts val="0"/>
              </a:spcAft>
              <a:buSzPts val="1600"/>
              <a:buChar char="◉"/>
            </a:pPr>
            <a:r>
              <a:rPr lang="en" sz="1600" b="1"/>
              <a:t>1955:</a:t>
            </a:r>
            <a:r>
              <a:rPr lang="en" sz="1600"/>
              <a:t> Desegregation to proceed with “all deliberate speed.”</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19"/>
          <p:cNvSpPr txBox="1">
            <a:spLocks noGrp="1"/>
          </p:cNvSpPr>
          <p:nvPr>
            <p:ph type="body" idx="1"/>
          </p:nvPr>
        </p:nvSpPr>
        <p:spPr>
          <a:xfrm>
            <a:off x="2750400" y="1164100"/>
            <a:ext cx="3643200" cy="2816700"/>
          </a:xfrm>
          <a:prstGeom prst="rect">
            <a:avLst/>
          </a:prstGeom>
        </p:spPr>
        <p:txBody>
          <a:bodyPr spcFirstLastPara="1" wrap="square" lIns="91425" tIns="91425" rIns="91425" bIns="91425" anchor="ctr" anchorCtr="0">
            <a:noAutofit/>
          </a:bodyPr>
          <a:lstStyle/>
          <a:p>
            <a:pPr marL="0" lvl="0" indent="0" algn="ctr" rtl="0">
              <a:spcBef>
                <a:spcPts val="600"/>
              </a:spcBef>
              <a:spcAft>
                <a:spcPts val="0"/>
              </a:spcAft>
              <a:buNone/>
            </a:pPr>
            <a:r>
              <a:rPr lang="en" b="1"/>
              <a:t>“We conclude that in the field of public education the doctrine of ‘separate but equal’ has no place. </a:t>
            </a:r>
            <a:r>
              <a:rPr lang="en" b="1">
                <a:solidFill>
                  <a:schemeClr val="accent3"/>
                </a:solidFill>
              </a:rPr>
              <a:t>Separate educational facilities are inherently unequal.</a:t>
            </a:r>
            <a:r>
              <a:rPr lang="en" b="1"/>
              <a:t>”</a:t>
            </a:r>
            <a:endParaRPr b="1"/>
          </a:p>
          <a:p>
            <a:pPr marL="457200" lvl="0" indent="-342900" algn="ctr" rtl="0">
              <a:spcBef>
                <a:spcPts val="600"/>
              </a:spcBef>
              <a:spcAft>
                <a:spcPts val="0"/>
              </a:spcAft>
              <a:buSzPts val="1800"/>
              <a:buChar char="-"/>
            </a:pPr>
            <a:r>
              <a:rPr lang="en"/>
              <a:t>Chief Justice Earl Warren</a:t>
            </a:r>
            <a:endParaRPr/>
          </a:p>
        </p:txBody>
      </p:sp>
      <p:sp>
        <p:nvSpPr>
          <p:cNvPr id="158" name="Google Shape;158;p19"/>
          <p:cNvSpPr txBox="1">
            <a:spLocks noGrp="1"/>
          </p:cNvSpPr>
          <p:nvPr>
            <p:ph type="sldNum" idx="12"/>
          </p:nvPr>
        </p:nvSpPr>
        <p:spPr>
          <a:xfrm>
            <a:off x="4297650" y="4292650"/>
            <a:ext cx="548700" cy="24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fld id="{00000000-1234-1234-1234-123412341234}" type="slidenum">
              <a:rPr lang="e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0"/>
          <p:cNvSpPr txBox="1">
            <a:spLocks noGrp="1"/>
          </p:cNvSpPr>
          <p:nvPr>
            <p:ph type="sldNum" idx="12"/>
          </p:nvPr>
        </p:nvSpPr>
        <p:spPr>
          <a:xfrm>
            <a:off x="4297650" y="4140250"/>
            <a:ext cx="548700" cy="245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7</a:t>
            </a:fld>
            <a:endParaRPr/>
          </a:p>
        </p:txBody>
      </p:sp>
      <p:sp>
        <p:nvSpPr>
          <p:cNvPr id="164" name="Google Shape;164;p20"/>
          <p:cNvSpPr txBox="1">
            <a:spLocks noGrp="1"/>
          </p:cNvSpPr>
          <p:nvPr>
            <p:ph type="subTitle" idx="4294967295"/>
          </p:nvPr>
        </p:nvSpPr>
        <p:spPr>
          <a:xfrm>
            <a:off x="1275150" y="862026"/>
            <a:ext cx="6593700" cy="32304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Clr>
                <a:schemeClr val="dk1"/>
              </a:buClr>
              <a:buSzPts val="1100"/>
              <a:buFont typeface="Arial"/>
              <a:buNone/>
            </a:pPr>
            <a:r>
              <a:rPr lang="en" sz="3300" b="1">
                <a:solidFill>
                  <a:srgbClr val="990000"/>
                </a:solidFill>
              </a:rPr>
              <a:t>Desegregation</a:t>
            </a:r>
            <a:endParaRPr sz="3300" b="1">
              <a:solidFill>
                <a:srgbClr val="990000"/>
              </a:solidFill>
            </a:endParaRPr>
          </a:p>
          <a:p>
            <a:pPr marL="457200" lvl="0" indent="-330200" algn="l" rtl="0">
              <a:spcBef>
                <a:spcPts val="600"/>
              </a:spcBef>
              <a:spcAft>
                <a:spcPts val="0"/>
              </a:spcAft>
              <a:buSzPts val="1600"/>
              <a:buChar char="◉"/>
            </a:pPr>
            <a:r>
              <a:rPr lang="en" sz="1600" b="1"/>
              <a:t>1954:</a:t>
            </a:r>
            <a:r>
              <a:rPr lang="en" sz="1600"/>
              <a:t> 0% of African American students in the south were in majority-white schools.  By 1960, only 0.1% were.</a:t>
            </a:r>
            <a:endParaRPr sz="1600"/>
          </a:p>
          <a:p>
            <a:pPr marL="457200" lvl="0" indent="-330200" algn="l" rtl="0">
              <a:spcBef>
                <a:spcPts val="0"/>
              </a:spcBef>
              <a:spcAft>
                <a:spcPts val="0"/>
              </a:spcAft>
              <a:buSzPts val="1600"/>
              <a:buChar char="◉"/>
            </a:pPr>
            <a:r>
              <a:rPr lang="en" sz="1600" b="1"/>
              <a:t>1964:</a:t>
            </a:r>
            <a:r>
              <a:rPr lang="en" sz="1600"/>
              <a:t> Civil Rights Act outlaws discrimination based on race, color, sex, religion, or national origin.</a:t>
            </a:r>
            <a:endParaRPr sz="1600"/>
          </a:p>
          <a:p>
            <a:pPr marL="457200" lvl="0" indent="-330200" algn="l" rtl="0">
              <a:spcBef>
                <a:spcPts val="0"/>
              </a:spcBef>
              <a:spcAft>
                <a:spcPts val="0"/>
              </a:spcAft>
              <a:buSzPts val="1600"/>
              <a:buChar char="◉"/>
            </a:pPr>
            <a:r>
              <a:rPr lang="en" sz="1600" b="1"/>
              <a:t>1969:</a:t>
            </a:r>
            <a:r>
              <a:rPr lang="en" sz="1600"/>
              <a:t> “all deliberate speed” abandoned for an order to immediately desegregate schools</a:t>
            </a:r>
            <a:endParaRPr sz="1600"/>
          </a:p>
          <a:p>
            <a:pPr marL="457200" lvl="0" indent="-330200" algn="l" rtl="0">
              <a:spcBef>
                <a:spcPts val="0"/>
              </a:spcBef>
              <a:spcAft>
                <a:spcPts val="0"/>
              </a:spcAft>
              <a:buSzPts val="1600"/>
              <a:buChar char="◉"/>
            </a:pPr>
            <a:r>
              <a:rPr lang="en" sz="1600" b="1"/>
              <a:t>Swann v. Charlotte-Mecklenburg Board of Education (1971): </a:t>
            </a:r>
            <a:r>
              <a:rPr lang="en" sz="1600"/>
              <a:t>busing upheld as a tool to expedite desegregation</a:t>
            </a:r>
            <a:endParaRPr sz="1600"/>
          </a:p>
          <a:p>
            <a:pPr marL="457200" lvl="0" indent="-330200" algn="l" rtl="0">
              <a:spcBef>
                <a:spcPts val="0"/>
              </a:spcBef>
              <a:spcAft>
                <a:spcPts val="0"/>
              </a:spcAft>
              <a:buSzPts val="1600"/>
              <a:buChar char="◉"/>
            </a:pPr>
            <a:r>
              <a:rPr lang="en" sz="1600" b="1"/>
              <a:t>1970:</a:t>
            </a:r>
            <a:r>
              <a:rPr lang="en" sz="1600"/>
              <a:t> 33.33% of African American students in the south were attending majority-white schools.</a:t>
            </a:r>
            <a:endParaRPr sz="1600"/>
          </a:p>
          <a:p>
            <a:pPr marL="0" lvl="0" indent="0" algn="l" rtl="0">
              <a:spcBef>
                <a:spcPts val="600"/>
              </a:spcBef>
              <a:spcAft>
                <a:spcPts val="0"/>
              </a:spcAft>
              <a:buNone/>
            </a:pPr>
            <a:endParaRPr sz="16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1"/>
          <p:cNvSpPr txBox="1">
            <a:spLocks noGrp="1"/>
          </p:cNvSpPr>
          <p:nvPr>
            <p:ph type="sldNum" idx="12"/>
          </p:nvPr>
        </p:nvSpPr>
        <p:spPr>
          <a:xfrm>
            <a:off x="4297650" y="4140250"/>
            <a:ext cx="548700" cy="245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8</a:t>
            </a:fld>
            <a:endParaRPr/>
          </a:p>
        </p:txBody>
      </p:sp>
      <p:sp>
        <p:nvSpPr>
          <p:cNvPr id="170" name="Google Shape;170;p21"/>
          <p:cNvSpPr txBox="1">
            <a:spLocks noGrp="1"/>
          </p:cNvSpPr>
          <p:nvPr>
            <p:ph type="subTitle" idx="4294967295"/>
          </p:nvPr>
        </p:nvSpPr>
        <p:spPr>
          <a:xfrm>
            <a:off x="1275150" y="862026"/>
            <a:ext cx="6593700" cy="32304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Clr>
                <a:schemeClr val="dk1"/>
              </a:buClr>
              <a:buSzPts val="1100"/>
              <a:buFont typeface="Arial"/>
              <a:buNone/>
            </a:pPr>
            <a:r>
              <a:rPr lang="en" sz="3300" b="1">
                <a:solidFill>
                  <a:srgbClr val="990000"/>
                </a:solidFill>
              </a:rPr>
              <a:t>Integration Declines</a:t>
            </a:r>
            <a:endParaRPr sz="1600"/>
          </a:p>
          <a:p>
            <a:pPr marL="457200" lvl="0" indent="-330200" algn="l" rtl="0">
              <a:spcBef>
                <a:spcPts val="600"/>
              </a:spcBef>
              <a:spcAft>
                <a:spcPts val="0"/>
              </a:spcAft>
              <a:buSzPts val="1600"/>
              <a:buChar char="◉"/>
            </a:pPr>
            <a:r>
              <a:rPr lang="en" sz="1600"/>
              <a:t>Nixon, elected in 1968, opposed busing and appointed 4 Supreme Court Justices by 1971.  By 1974, the court created a limit on busing, which many see as the beginning of the decline in desegregation.</a:t>
            </a:r>
            <a:endParaRPr sz="1600"/>
          </a:p>
          <a:p>
            <a:pPr marL="457200" marR="0" lvl="0" indent="-330200" algn="l" rtl="0">
              <a:lnSpc>
                <a:spcPct val="100000"/>
              </a:lnSpc>
              <a:spcBef>
                <a:spcPts val="0"/>
              </a:spcBef>
              <a:spcAft>
                <a:spcPts val="0"/>
              </a:spcAft>
              <a:buClr>
                <a:schemeClr val="dk2"/>
              </a:buClr>
              <a:buSzPts val="1600"/>
              <a:buFont typeface="Tinos"/>
              <a:buChar char="◉"/>
            </a:pPr>
            <a:r>
              <a:rPr lang="en" sz="1600"/>
              <a:t>In the 1980s and 1990s, federal judges began to release school districts from desegregation plans, as their initial objectives had been met.</a:t>
            </a:r>
            <a:endParaRPr sz="1600"/>
          </a:p>
          <a:p>
            <a:pPr marL="457200" marR="0" lvl="0" indent="-330200" algn="l" rtl="0">
              <a:lnSpc>
                <a:spcPct val="100000"/>
              </a:lnSpc>
              <a:spcBef>
                <a:spcPts val="0"/>
              </a:spcBef>
              <a:spcAft>
                <a:spcPts val="0"/>
              </a:spcAft>
              <a:buSzPts val="1600"/>
              <a:buChar char="◉"/>
            </a:pPr>
            <a:r>
              <a:rPr lang="en" sz="1600"/>
              <a:t>Over 200 large school districts were released from desegregation plans between 1991 and 2010.</a:t>
            </a:r>
            <a:endParaRPr sz="1600"/>
          </a:p>
          <a:p>
            <a:pPr marL="914400" marR="0" lvl="1" indent="-330200" algn="l" rtl="0">
              <a:lnSpc>
                <a:spcPct val="100000"/>
              </a:lnSpc>
              <a:spcBef>
                <a:spcPts val="0"/>
              </a:spcBef>
              <a:spcAft>
                <a:spcPts val="0"/>
              </a:spcAft>
              <a:buSzPts val="1600"/>
              <a:buChar char="◎"/>
            </a:pPr>
            <a:r>
              <a:rPr lang="en" sz="1600"/>
              <a:t>Afterward, there was a dramatic increase in school resegregation.</a:t>
            </a:r>
            <a:endParaRPr sz="1600"/>
          </a:p>
          <a:p>
            <a:pPr marL="457200" marR="0" lvl="0" indent="-330200" algn="l" rtl="0">
              <a:lnSpc>
                <a:spcPct val="100000"/>
              </a:lnSpc>
              <a:spcBef>
                <a:spcPts val="0"/>
              </a:spcBef>
              <a:spcAft>
                <a:spcPts val="0"/>
              </a:spcAft>
              <a:buSzPts val="1600"/>
              <a:buChar char="◉"/>
            </a:pPr>
            <a:r>
              <a:rPr lang="en" sz="1600"/>
              <a:t> But there were many schools whose leaders tried to maintain desegregation plans after they were released.</a:t>
            </a:r>
            <a:endParaRPr sz="1600"/>
          </a:p>
          <a:p>
            <a:pPr marL="0" lvl="0" indent="0" algn="l" rtl="0">
              <a:spcBef>
                <a:spcPts val="600"/>
              </a:spcBef>
              <a:spcAft>
                <a:spcPts val="0"/>
              </a:spcAft>
              <a:buNone/>
            </a:pPr>
            <a:endParaRPr sz="16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2"/>
          <p:cNvSpPr txBox="1">
            <a:spLocks noGrp="1"/>
          </p:cNvSpPr>
          <p:nvPr>
            <p:ph type="body" idx="1"/>
          </p:nvPr>
        </p:nvSpPr>
        <p:spPr>
          <a:xfrm>
            <a:off x="2750400" y="1051850"/>
            <a:ext cx="3643200" cy="2816700"/>
          </a:xfrm>
          <a:prstGeom prst="rect">
            <a:avLst/>
          </a:prstGeom>
        </p:spPr>
        <p:txBody>
          <a:bodyPr spcFirstLastPara="1" wrap="square" lIns="91425" tIns="91425" rIns="91425" bIns="91425" anchor="ctr" anchorCtr="0">
            <a:noAutofit/>
          </a:bodyPr>
          <a:lstStyle/>
          <a:p>
            <a:pPr marL="0" lvl="0" indent="0" algn="ctr" rtl="0">
              <a:spcBef>
                <a:spcPts val="600"/>
              </a:spcBef>
              <a:spcAft>
                <a:spcPts val="0"/>
              </a:spcAft>
              <a:buNone/>
            </a:pPr>
            <a:r>
              <a:rPr lang="en" sz="2200" b="1">
                <a:solidFill>
                  <a:srgbClr val="000000"/>
                </a:solidFill>
              </a:rPr>
              <a:t>“[This decision] rewrites the history of one of this court’s most important decisions.”</a:t>
            </a:r>
            <a:endParaRPr b="1">
              <a:solidFill>
                <a:srgbClr val="000000"/>
              </a:solidFill>
            </a:endParaRPr>
          </a:p>
          <a:p>
            <a:pPr marL="457200" lvl="0" indent="-342900" algn="ctr" rtl="0">
              <a:spcBef>
                <a:spcPts val="600"/>
              </a:spcBef>
              <a:spcAft>
                <a:spcPts val="0"/>
              </a:spcAft>
              <a:buSzPts val="1800"/>
              <a:buChar char="-"/>
            </a:pPr>
            <a:r>
              <a:rPr lang="en" b="1"/>
              <a:t>Justice John Paul Stevens</a:t>
            </a:r>
            <a:endParaRPr b="1"/>
          </a:p>
        </p:txBody>
      </p:sp>
      <p:sp>
        <p:nvSpPr>
          <p:cNvPr id="176" name="Google Shape;176;p22"/>
          <p:cNvSpPr txBox="1">
            <a:spLocks noGrp="1"/>
          </p:cNvSpPr>
          <p:nvPr>
            <p:ph type="sldNum" idx="12"/>
          </p:nvPr>
        </p:nvSpPr>
        <p:spPr>
          <a:xfrm>
            <a:off x="4297650" y="4292650"/>
            <a:ext cx="548700" cy="24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fld id="{00000000-1234-1234-1234-123412341234}" type="slidenum">
              <a:rPr lang="en"/>
              <a:t>9</a:t>
            </a:fld>
            <a:endParaRPr/>
          </a:p>
        </p:txBody>
      </p:sp>
    </p:spTree>
  </p:cSld>
  <p:clrMapOvr>
    <a:masterClrMapping/>
  </p:clrMapOvr>
</p:sld>
</file>

<file path=ppt/theme/theme1.xml><?xml version="1.0" encoding="utf-8"?>
<a:theme xmlns:a="http://schemas.openxmlformats.org/drawingml/2006/main" name="Constance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1223</Words>
  <Application>Microsoft Office PowerPoint</Application>
  <PresentationFormat>On-screen Show (16:9)</PresentationFormat>
  <Paragraphs>87</Paragraphs>
  <Slides>15</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Tinos</vt:lpstr>
      <vt:lpstr>Arial</vt:lpstr>
      <vt:lpstr>Playfair Display</vt:lpstr>
      <vt:lpstr>georgia</vt:lpstr>
      <vt:lpstr>georgia, serif</vt:lpstr>
      <vt:lpstr>Constance template</vt:lpstr>
      <vt:lpstr>Chapter 2: Race &amp; Education Josefa Castelli POSC355, Fall 2018</vt:lpstr>
      <vt:lpstr> History of Racial Segregation in Schools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Current Situation</vt:lpstr>
      <vt:lpstr>Educational Challenges</vt:lpstr>
      <vt:lpstr>Enforcing Civil Rights</vt:lpstr>
      <vt:lpstr>PowerPoint Presentation</vt:lpstr>
      <vt:lpstr>Thank you!</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Race &amp; Education Josefa Castelli POSC355, Fall 2018</dc:title>
  <cp:lastModifiedBy>Theodore J. Davis, Jr.</cp:lastModifiedBy>
  <cp:revision>1</cp:revision>
  <dcterms:modified xsi:type="dcterms:W3CDTF">2018-12-01T15:20:55Z</dcterms:modified>
</cp:coreProperties>
</file>