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94587"/>
  </p:normalViewPr>
  <p:slideViewPr>
    <p:cSldViewPr snapToGrid="0" snapToObjects="1">
      <p:cViewPr>
        <p:scale>
          <a:sx n="111" d="100"/>
          <a:sy n="111" d="100"/>
        </p:scale>
        <p:origin x="8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CF810-C487-1E48-B241-731AF58009C2}" type="doc">
      <dgm:prSet loTypeId="urn:microsoft.com/office/officeart/2005/8/layout/vList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7B794-0429-3146-85EF-2E7D177A68AB}">
      <dgm:prSet/>
      <dgm:spPr/>
      <dgm:t>
        <a:bodyPr/>
        <a:lstStyle/>
        <a:p>
          <a:pPr rtl="0"/>
          <a:r>
            <a:rPr lang="en-US" smtClean="0"/>
            <a:t>Abandonment of Inner City</a:t>
          </a:r>
          <a:endParaRPr lang="en-US"/>
        </a:p>
      </dgm:t>
    </dgm:pt>
    <dgm:pt modelId="{529472FB-279A-2242-84B8-BB909E312A26}" type="parTrans" cxnId="{0C1EA8BD-66D3-F44C-8A3E-A92E7024125D}">
      <dgm:prSet/>
      <dgm:spPr/>
      <dgm:t>
        <a:bodyPr/>
        <a:lstStyle/>
        <a:p>
          <a:endParaRPr lang="en-US"/>
        </a:p>
      </dgm:t>
    </dgm:pt>
    <dgm:pt modelId="{104DB6FB-52AA-A04D-A67B-5E138A28EDA9}" type="sibTrans" cxnId="{0C1EA8BD-66D3-F44C-8A3E-A92E7024125D}">
      <dgm:prSet/>
      <dgm:spPr/>
      <dgm:t>
        <a:bodyPr/>
        <a:lstStyle/>
        <a:p>
          <a:endParaRPr lang="en-US"/>
        </a:p>
      </dgm:t>
    </dgm:pt>
    <dgm:pt modelId="{88A22F0E-A7B4-3148-921F-597F6908D275}">
      <dgm:prSet/>
      <dgm:spPr/>
      <dgm:t>
        <a:bodyPr/>
        <a:lstStyle/>
        <a:p>
          <a:pPr rtl="0"/>
          <a:r>
            <a:rPr lang="en-US" smtClean="0"/>
            <a:t>1950’s - migration to suburban areas</a:t>
          </a:r>
          <a:endParaRPr lang="en-US"/>
        </a:p>
      </dgm:t>
    </dgm:pt>
    <dgm:pt modelId="{89638749-1B2C-D441-B2A1-242CB971131C}" type="parTrans" cxnId="{60061898-C56C-2440-8D05-E8FBCEBAB0A9}">
      <dgm:prSet/>
      <dgm:spPr/>
      <dgm:t>
        <a:bodyPr/>
        <a:lstStyle/>
        <a:p>
          <a:endParaRPr lang="en-US"/>
        </a:p>
      </dgm:t>
    </dgm:pt>
    <dgm:pt modelId="{A967FD1E-2692-0447-9868-DB3241FC0AD7}" type="sibTrans" cxnId="{60061898-C56C-2440-8D05-E8FBCEBAB0A9}">
      <dgm:prSet/>
      <dgm:spPr/>
      <dgm:t>
        <a:bodyPr/>
        <a:lstStyle/>
        <a:p>
          <a:endParaRPr lang="en-US"/>
        </a:p>
      </dgm:t>
    </dgm:pt>
    <dgm:pt modelId="{CD28477A-23D3-384C-A9BE-037E69242AF5}">
      <dgm:prSet/>
      <dgm:spPr/>
      <dgm:t>
        <a:bodyPr/>
        <a:lstStyle/>
        <a:p>
          <a:pPr rtl="0"/>
          <a:r>
            <a:rPr lang="en-US" smtClean="0"/>
            <a:t>1990’s – some economic revitalization and gentrification</a:t>
          </a:r>
          <a:endParaRPr lang="en-US"/>
        </a:p>
      </dgm:t>
    </dgm:pt>
    <dgm:pt modelId="{D170E4BC-E301-CC41-8EEC-991F11453476}" type="parTrans" cxnId="{1283139F-A3AD-B74E-BFF6-11639C0D62C7}">
      <dgm:prSet/>
      <dgm:spPr/>
      <dgm:t>
        <a:bodyPr/>
        <a:lstStyle/>
        <a:p>
          <a:endParaRPr lang="en-US"/>
        </a:p>
      </dgm:t>
    </dgm:pt>
    <dgm:pt modelId="{4DB2D599-B6B3-BC48-968B-B6A36CFFDE6C}" type="sibTrans" cxnId="{1283139F-A3AD-B74E-BFF6-11639C0D62C7}">
      <dgm:prSet/>
      <dgm:spPr/>
      <dgm:t>
        <a:bodyPr/>
        <a:lstStyle/>
        <a:p>
          <a:endParaRPr lang="en-US"/>
        </a:p>
      </dgm:t>
    </dgm:pt>
    <dgm:pt modelId="{E4438DEB-9EBC-E542-A668-66CA3BBE60A9}" type="pres">
      <dgm:prSet presAssocID="{E52CF810-C487-1E48-B241-731AF58009C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82A359-6D6A-814D-8906-0CC6D0A7C387}" type="pres">
      <dgm:prSet presAssocID="{2217B794-0429-3146-85EF-2E7D177A68AB}" presName="comp" presStyleCnt="0"/>
      <dgm:spPr/>
    </dgm:pt>
    <dgm:pt modelId="{BF1E53EE-BA79-F942-89AD-76A75937425B}" type="pres">
      <dgm:prSet presAssocID="{2217B794-0429-3146-85EF-2E7D177A68AB}" presName="box" presStyleLbl="node1" presStyleIdx="0" presStyleCnt="1"/>
      <dgm:spPr/>
      <dgm:t>
        <a:bodyPr/>
        <a:lstStyle/>
        <a:p>
          <a:endParaRPr lang="en-US"/>
        </a:p>
      </dgm:t>
    </dgm:pt>
    <dgm:pt modelId="{F22A212C-4EC8-8E40-812B-525B5129D7F8}" type="pres">
      <dgm:prSet presAssocID="{2217B794-0429-3146-85EF-2E7D177A68AB}" presName="img" presStyleLbl="fgImgPlace1" presStyleIdx="0" presStyleCnt="1" custLinFactNeighborX="4682" custLinFactNeighborY="-167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</dgm:pt>
    <dgm:pt modelId="{92543F02-2D1D-1047-8CB2-38ACDA5B1CD7}" type="pres">
      <dgm:prSet presAssocID="{2217B794-0429-3146-85EF-2E7D177A68A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ADB5D0-5FF2-E640-8399-13DC4B7315C1}" type="presOf" srcId="{CD28477A-23D3-384C-A9BE-037E69242AF5}" destId="{BF1E53EE-BA79-F942-89AD-76A75937425B}" srcOrd="0" destOrd="2" presId="urn:microsoft.com/office/officeart/2005/8/layout/vList4"/>
    <dgm:cxn modelId="{60061898-C56C-2440-8D05-E8FBCEBAB0A9}" srcId="{2217B794-0429-3146-85EF-2E7D177A68AB}" destId="{88A22F0E-A7B4-3148-921F-597F6908D275}" srcOrd="0" destOrd="0" parTransId="{89638749-1B2C-D441-B2A1-242CB971131C}" sibTransId="{A967FD1E-2692-0447-9868-DB3241FC0AD7}"/>
    <dgm:cxn modelId="{1283139F-A3AD-B74E-BFF6-11639C0D62C7}" srcId="{2217B794-0429-3146-85EF-2E7D177A68AB}" destId="{CD28477A-23D3-384C-A9BE-037E69242AF5}" srcOrd="1" destOrd="0" parTransId="{D170E4BC-E301-CC41-8EEC-991F11453476}" sibTransId="{4DB2D599-B6B3-BC48-968B-B6A36CFFDE6C}"/>
    <dgm:cxn modelId="{E88F06D6-7472-5D41-9F60-398A7D8B871D}" type="presOf" srcId="{2217B794-0429-3146-85EF-2E7D177A68AB}" destId="{BF1E53EE-BA79-F942-89AD-76A75937425B}" srcOrd="0" destOrd="0" presId="urn:microsoft.com/office/officeart/2005/8/layout/vList4"/>
    <dgm:cxn modelId="{412D21E0-AC1E-8F42-88FF-9A4E17665987}" type="presOf" srcId="{88A22F0E-A7B4-3148-921F-597F6908D275}" destId="{BF1E53EE-BA79-F942-89AD-76A75937425B}" srcOrd="0" destOrd="1" presId="urn:microsoft.com/office/officeart/2005/8/layout/vList4"/>
    <dgm:cxn modelId="{0C1EA8BD-66D3-F44C-8A3E-A92E7024125D}" srcId="{E52CF810-C487-1E48-B241-731AF58009C2}" destId="{2217B794-0429-3146-85EF-2E7D177A68AB}" srcOrd="0" destOrd="0" parTransId="{529472FB-279A-2242-84B8-BB909E312A26}" sibTransId="{104DB6FB-52AA-A04D-A67B-5E138A28EDA9}"/>
    <dgm:cxn modelId="{D3EDC260-DA60-8F4B-8A41-B10EE2AADC27}" type="presOf" srcId="{CD28477A-23D3-384C-A9BE-037E69242AF5}" destId="{92543F02-2D1D-1047-8CB2-38ACDA5B1CD7}" srcOrd="1" destOrd="2" presId="urn:microsoft.com/office/officeart/2005/8/layout/vList4"/>
    <dgm:cxn modelId="{B21962F2-B044-C743-ADD9-7B957B6CA3B5}" type="presOf" srcId="{88A22F0E-A7B4-3148-921F-597F6908D275}" destId="{92543F02-2D1D-1047-8CB2-38ACDA5B1CD7}" srcOrd="1" destOrd="1" presId="urn:microsoft.com/office/officeart/2005/8/layout/vList4"/>
    <dgm:cxn modelId="{45DEAB48-922F-0440-8692-6DC4F26604D3}" type="presOf" srcId="{E52CF810-C487-1E48-B241-731AF58009C2}" destId="{E4438DEB-9EBC-E542-A668-66CA3BBE60A9}" srcOrd="0" destOrd="0" presId="urn:microsoft.com/office/officeart/2005/8/layout/vList4"/>
    <dgm:cxn modelId="{48AF8DC4-1642-F642-ADA6-F472493C0BA5}" type="presOf" srcId="{2217B794-0429-3146-85EF-2E7D177A68AB}" destId="{92543F02-2D1D-1047-8CB2-38ACDA5B1CD7}" srcOrd="1" destOrd="0" presId="urn:microsoft.com/office/officeart/2005/8/layout/vList4"/>
    <dgm:cxn modelId="{3E0F23CE-38E3-5842-A419-DEFAEEAE1713}" type="presParOf" srcId="{E4438DEB-9EBC-E542-A668-66CA3BBE60A9}" destId="{F182A359-6D6A-814D-8906-0CC6D0A7C387}" srcOrd="0" destOrd="0" presId="urn:microsoft.com/office/officeart/2005/8/layout/vList4"/>
    <dgm:cxn modelId="{03742A08-DE41-3D4C-BE9D-57565043E8E7}" type="presParOf" srcId="{F182A359-6D6A-814D-8906-0CC6D0A7C387}" destId="{BF1E53EE-BA79-F942-89AD-76A75937425B}" srcOrd="0" destOrd="0" presId="urn:microsoft.com/office/officeart/2005/8/layout/vList4"/>
    <dgm:cxn modelId="{3F590B0F-9B67-A742-9AB5-0F1C40704685}" type="presParOf" srcId="{F182A359-6D6A-814D-8906-0CC6D0A7C387}" destId="{F22A212C-4EC8-8E40-812B-525B5129D7F8}" srcOrd="1" destOrd="0" presId="urn:microsoft.com/office/officeart/2005/8/layout/vList4"/>
    <dgm:cxn modelId="{02993956-9F2B-E143-9313-546DDA9C4C28}" type="presParOf" srcId="{F182A359-6D6A-814D-8906-0CC6D0A7C387}" destId="{92543F02-2D1D-1047-8CB2-38ACDA5B1CD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C4922D-E20F-7149-9E2D-74400C03CC3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A99141-146C-6648-98E2-0DFF54806B77}">
      <dgm:prSet/>
      <dgm:spPr/>
      <dgm:t>
        <a:bodyPr/>
        <a:lstStyle/>
        <a:p>
          <a:pPr rtl="0"/>
          <a:r>
            <a:rPr lang="en-US" dirty="0" smtClean="0"/>
            <a:t>Inner City Revival</a:t>
          </a:r>
          <a:endParaRPr lang="en-US" dirty="0"/>
        </a:p>
      </dgm:t>
    </dgm:pt>
    <dgm:pt modelId="{2A7ABBEF-AF3E-0442-B44A-D08A25456D34}" type="parTrans" cxnId="{2CA83621-7F42-FA42-9E09-798D40D5A630}">
      <dgm:prSet/>
      <dgm:spPr/>
      <dgm:t>
        <a:bodyPr/>
        <a:lstStyle/>
        <a:p>
          <a:endParaRPr lang="en-US"/>
        </a:p>
      </dgm:t>
    </dgm:pt>
    <dgm:pt modelId="{2EE75915-5BA3-5F41-8180-E9C5CA522234}" type="sibTrans" cxnId="{2CA83621-7F42-FA42-9E09-798D40D5A630}">
      <dgm:prSet/>
      <dgm:spPr/>
      <dgm:t>
        <a:bodyPr/>
        <a:lstStyle/>
        <a:p>
          <a:endParaRPr lang="en-US"/>
        </a:p>
      </dgm:t>
    </dgm:pt>
    <dgm:pt modelId="{5BA5F742-CF56-4149-94AD-75F8E3A66076}">
      <dgm:prSet/>
      <dgm:spPr/>
      <dgm:t>
        <a:bodyPr/>
        <a:lstStyle/>
        <a:p>
          <a:pPr rtl="0"/>
          <a:r>
            <a:rPr lang="en-US" smtClean="0"/>
            <a:t>Urban Homesteading </a:t>
          </a:r>
          <a:endParaRPr lang="en-US"/>
        </a:p>
      </dgm:t>
    </dgm:pt>
    <dgm:pt modelId="{04D99170-C35D-934C-8C4D-9BEAB59AB004}" type="parTrans" cxnId="{580FC7CA-3ADF-FF46-95C7-4290E7ABF48B}">
      <dgm:prSet/>
      <dgm:spPr/>
      <dgm:t>
        <a:bodyPr/>
        <a:lstStyle/>
        <a:p>
          <a:endParaRPr lang="en-US"/>
        </a:p>
      </dgm:t>
    </dgm:pt>
    <dgm:pt modelId="{9DB7A8A3-A85C-D44A-99FB-E42DB0DC35E5}" type="sibTrans" cxnId="{580FC7CA-3ADF-FF46-95C7-4290E7ABF48B}">
      <dgm:prSet/>
      <dgm:spPr/>
      <dgm:t>
        <a:bodyPr/>
        <a:lstStyle/>
        <a:p>
          <a:endParaRPr lang="en-US"/>
        </a:p>
      </dgm:t>
    </dgm:pt>
    <dgm:pt modelId="{156B7C95-1438-3D4B-BA06-EB209574E17B}">
      <dgm:prSet/>
      <dgm:spPr/>
      <dgm:t>
        <a:bodyPr/>
        <a:lstStyle/>
        <a:p>
          <a:pPr rtl="0"/>
          <a:r>
            <a:rPr lang="en-US" smtClean="0"/>
            <a:t>Gentrification</a:t>
          </a:r>
          <a:endParaRPr lang="en-US"/>
        </a:p>
      </dgm:t>
    </dgm:pt>
    <dgm:pt modelId="{2108139E-01E4-8E44-BE6A-535154B8D921}" type="parTrans" cxnId="{A58840EA-9382-414B-A223-902A967A8E46}">
      <dgm:prSet/>
      <dgm:spPr/>
      <dgm:t>
        <a:bodyPr/>
        <a:lstStyle/>
        <a:p>
          <a:endParaRPr lang="en-US"/>
        </a:p>
      </dgm:t>
    </dgm:pt>
    <dgm:pt modelId="{88677AF5-7C38-7149-A5E7-8394825E501D}" type="sibTrans" cxnId="{A58840EA-9382-414B-A223-902A967A8E46}">
      <dgm:prSet/>
      <dgm:spPr/>
      <dgm:t>
        <a:bodyPr/>
        <a:lstStyle/>
        <a:p>
          <a:endParaRPr lang="en-US"/>
        </a:p>
      </dgm:t>
    </dgm:pt>
    <dgm:pt modelId="{5039C9F1-195A-AD48-B473-42565FF3A7E7}">
      <dgm:prSet/>
      <dgm:spPr/>
      <dgm:t>
        <a:bodyPr/>
        <a:lstStyle/>
        <a:p>
          <a:pPr rtl="0"/>
          <a:r>
            <a:rPr lang="en-US" smtClean="0"/>
            <a:t>New Urbanism</a:t>
          </a:r>
          <a:endParaRPr lang="en-US"/>
        </a:p>
      </dgm:t>
    </dgm:pt>
    <dgm:pt modelId="{3B94F97F-2850-7C4B-8C66-83C84CE73433}" type="parTrans" cxnId="{BA7308F1-1DE1-5C41-963D-E570DE27E9BC}">
      <dgm:prSet/>
      <dgm:spPr/>
      <dgm:t>
        <a:bodyPr/>
        <a:lstStyle/>
        <a:p>
          <a:endParaRPr lang="en-US"/>
        </a:p>
      </dgm:t>
    </dgm:pt>
    <dgm:pt modelId="{390D54D3-47FD-D947-96B4-3A0448D6F566}" type="sibTrans" cxnId="{BA7308F1-1DE1-5C41-963D-E570DE27E9BC}">
      <dgm:prSet/>
      <dgm:spPr/>
      <dgm:t>
        <a:bodyPr/>
        <a:lstStyle/>
        <a:p>
          <a:endParaRPr lang="en-US"/>
        </a:p>
      </dgm:t>
    </dgm:pt>
    <dgm:pt modelId="{AF47290B-3772-EB41-812E-ECB20F9F23C8}">
      <dgm:prSet/>
      <dgm:spPr/>
      <dgm:t>
        <a:bodyPr/>
        <a:lstStyle/>
        <a:p>
          <a:pPr rtl="0"/>
          <a:r>
            <a:rPr lang="en-US" smtClean="0"/>
            <a:t>Rethinking the entire city</a:t>
          </a:r>
          <a:endParaRPr lang="en-US"/>
        </a:p>
      </dgm:t>
    </dgm:pt>
    <dgm:pt modelId="{E46A0D28-72DA-184D-AA71-E2DBB615C988}" type="parTrans" cxnId="{F7C07872-AB89-D54A-A0FF-8907BFCB7BFD}">
      <dgm:prSet/>
      <dgm:spPr/>
      <dgm:t>
        <a:bodyPr/>
        <a:lstStyle/>
        <a:p>
          <a:endParaRPr lang="en-US"/>
        </a:p>
      </dgm:t>
    </dgm:pt>
    <dgm:pt modelId="{1DE082FE-D9B0-7049-A451-FC9F180C3DB8}" type="sibTrans" cxnId="{F7C07872-AB89-D54A-A0FF-8907BFCB7BFD}">
      <dgm:prSet/>
      <dgm:spPr/>
      <dgm:t>
        <a:bodyPr/>
        <a:lstStyle/>
        <a:p>
          <a:endParaRPr lang="en-US"/>
        </a:p>
      </dgm:t>
    </dgm:pt>
    <dgm:pt modelId="{EC8618EF-B72D-0445-93C5-ADC919979505}" type="pres">
      <dgm:prSet presAssocID="{39C4922D-E20F-7149-9E2D-74400C03CC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47AB3-7D63-9A4F-8D47-D3F9C9A473CB}" type="pres">
      <dgm:prSet presAssocID="{5AA99141-146C-6648-98E2-0DFF54806B77}" presName="linNode" presStyleCnt="0"/>
      <dgm:spPr/>
    </dgm:pt>
    <dgm:pt modelId="{3D109A9F-7DF9-DD40-88EC-588D1C31553C}" type="pres">
      <dgm:prSet presAssocID="{5AA99141-146C-6648-98E2-0DFF54806B7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98AF3-F804-1045-8460-D01FD4BE735F}" type="pres">
      <dgm:prSet presAssocID="{5AA99141-146C-6648-98E2-0DFF54806B7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06CA3-B7B3-8541-BF23-1F5DA0EAEE47}" type="presOf" srcId="{AF47290B-3772-EB41-812E-ECB20F9F23C8}" destId="{18A98AF3-F804-1045-8460-D01FD4BE735F}" srcOrd="0" destOrd="3" presId="urn:microsoft.com/office/officeart/2005/8/layout/vList5"/>
    <dgm:cxn modelId="{2CA83621-7F42-FA42-9E09-798D40D5A630}" srcId="{39C4922D-E20F-7149-9E2D-74400C03CC3F}" destId="{5AA99141-146C-6648-98E2-0DFF54806B77}" srcOrd="0" destOrd="0" parTransId="{2A7ABBEF-AF3E-0442-B44A-D08A25456D34}" sibTransId="{2EE75915-5BA3-5F41-8180-E9C5CA522234}"/>
    <dgm:cxn modelId="{A58840EA-9382-414B-A223-902A967A8E46}" srcId="{5AA99141-146C-6648-98E2-0DFF54806B77}" destId="{156B7C95-1438-3D4B-BA06-EB209574E17B}" srcOrd="1" destOrd="0" parTransId="{2108139E-01E4-8E44-BE6A-535154B8D921}" sibTransId="{88677AF5-7C38-7149-A5E7-8394825E501D}"/>
    <dgm:cxn modelId="{F7C07872-AB89-D54A-A0FF-8907BFCB7BFD}" srcId="{5039C9F1-195A-AD48-B473-42565FF3A7E7}" destId="{AF47290B-3772-EB41-812E-ECB20F9F23C8}" srcOrd="0" destOrd="0" parTransId="{E46A0D28-72DA-184D-AA71-E2DBB615C988}" sibTransId="{1DE082FE-D9B0-7049-A451-FC9F180C3DB8}"/>
    <dgm:cxn modelId="{E48565FC-77CA-974F-A6FE-49E2809A259B}" type="presOf" srcId="{5BA5F742-CF56-4149-94AD-75F8E3A66076}" destId="{18A98AF3-F804-1045-8460-D01FD4BE735F}" srcOrd="0" destOrd="0" presId="urn:microsoft.com/office/officeart/2005/8/layout/vList5"/>
    <dgm:cxn modelId="{580FC7CA-3ADF-FF46-95C7-4290E7ABF48B}" srcId="{5AA99141-146C-6648-98E2-0DFF54806B77}" destId="{5BA5F742-CF56-4149-94AD-75F8E3A66076}" srcOrd="0" destOrd="0" parTransId="{04D99170-C35D-934C-8C4D-9BEAB59AB004}" sibTransId="{9DB7A8A3-A85C-D44A-99FB-E42DB0DC35E5}"/>
    <dgm:cxn modelId="{BA7308F1-1DE1-5C41-963D-E570DE27E9BC}" srcId="{5AA99141-146C-6648-98E2-0DFF54806B77}" destId="{5039C9F1-195A-AD48-B473-42565FF3A7E7}" srcOrd="2" destOrd="0" parTransId="{3B94F97F-2850-7C4B-8C66-83C84CE73433}" sibTransId="{390D54D3-47FD-D947-96B4-3A0448D6F566}"/>
    <dgm:cxn modelId="{8F94706C-C6B4-FC41-917E-0FB97B3CF9BC}" type="presOf" srcId="{5039C9F1-195A-AD48-B473-42565FF3A7E7}" destId="{18A98AF3-F804-1045-8460-D01FD4BE735F}" srcOrd="0" destOrd="2" presId="urn:microsoft.com/office/officeart/2005/8/layout/vList5"/>
    <dgm:cxn modelId="{6E46290F-0E64-0C45-ADAA-1707D73D0253}" type="presOf" srcId="{5AA99141-146C-6648-98E2-0DFF54806B77}" destId="{3D109A9F-7DF9-DD40-88EC-588D1C31553C}" srcOrd="0" destOrd="0" presId="urn:microsoft.com/office/officeart/2005/8/layout/vList5"/>
    <dgm:cxn modelId="{062AEBE8-06B6-B24F-96A2-3074B3DEBF2F}" type="presOf" srcId="{156B7C95-1438-3D4B-BA06-EB209574E17B}" destId="{18A98AF3-F804-1045-8460-D01FD4BE735F}" srcOrd="0" destOrd="1" presId="urn:microsoft.com/office/officeart/2005/8/layout/vList5"/>
    <dgm:cxn modelId="{E4D391E2-6194-DD4C-893C-5D3A8D065705}" type="presOf" srcId="{39C4922D-E20F-7149-9E2D-74400C03CC3F}" destId="{EC8618EF-B72D-0445-93C5-ADC919979505}" srcOrd="0" destOrd="0" presId="urn:microsoft.com/office/officeart/2005/8/layout/vList5"/>
    <dgm:cxn modelId="{BEB716BC-E303-7646-BFC6-C7848C2BBC51}" type="presParOf" srcId="{EC8618EF-B72D-0445-93C5-ADC919979505}" destId="{68947AB3-7D63-9A4F-8D47-D3F9C9A473CB}" srcOrd="0" destOrd="0" presId="urn:microsoft.com/office/officeart/2005/8/layout/vList5"/>
    <dgm:cxn modelId="{A16F6C7F-561D-AB47-9B74-074378DBE696}" type="presParOf" srcId="{68947AB3-7D63-9A4F-8D47-D3F9C9A473CB}" destId="{3D109A9F-7DF9-DD40-88EC-588D1C31553C}" srcOrd="0" destOrd="0" presId="urn:microsoft.com/office/officeart/2005/8/layout/vList5"/>
    <dgm:cxn modelId="{51878C28-7561-4A49-BDAE-5FD8BE3B400C}" type="presParOf" srcId="{68947AB3-7D63-9A4F-8D47-D3F9C9A473CB}" destId="{18A98AF3-F804-1045-8460-D01FD4BE73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26EB7-1F74-9A4C-AF8B-4D6F9D558FAD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EE7471-3B1A-F543-93CD-A67DDAE7EA84}">
      <dgm:prSet phldrT="[Text]"/>
      <dgm:spPr/>
      <dgm:t>
        <a:bodyPr/>
        <a:lstStyle/>
        <a:p>
          <a:r>
            <a:rPr lang="en-US" dirty="0" smtClean="0"/>
            <a:t>Magnet Schools</a:t>
          </a:r>
          <a:endParaRPr lang="en-US" dirty="0"/>
        </a:p>
      </dgm:t>
    </dgm:pt>
    <dgm:pt modelId="{15F6F7C3-B871-5143-8B42-DF7131392A0A}" type="parTrans" cxnId="{AE04D387-A27B-B34D-89B2-A9C4A99E820C}">
      <dgm:prSet/>
      <dgm:spPr/>
      <dgm:t>
        <a:bodyPr/>
        <a:lstStyle/>
        <a:p>
          <a:endParaRPr lang="en-US"/>
        </a:p>
      </dgm:t>
    </dgm:pt>
    <dgm:pt modelId="{D3CE1324-A31B-FD4E-8804-34535134ED0E}" type="sibTrans" cxnId="{AE04D387-A27B-B34D-89B2-A9C4A99E820C}">
      <dgm:prSet/>
      <dgm:spPr/>
      <dgm:t>
        <a:bodyPr/>
        <a:lstStyle/>
        <a:p>
          <a:endParaRPr lang="en-US"/>
        </a:p>
      </dgm:t>
    </dgm:pt>
    <dgm:pt modelId="{FF163312-949A-414E-AF56-C8E6C3EB3131}">
      <dgm:prSet phldrT="[Text]" custT="1"/>
      <dgm:spPr/>
      <dgm:t>
        <a:bodyPr/>
        <a:lstStyle/>
        <a:p>
          <a:r>
            <a:rPr lang="en-US" sz="2200" dirty="0" smtClean="0"/>
            <a:t>Achieve integration by offering specialized programs</a:t>
          </a:r>
          <a:endParaRPr lang="en-US" sz="2200" dirty="0"/>
        </a:p>
      </dgm:t>
    </dgm:pt>
    <dgm:pt modelId="{9EDFBDA4-F4C9-0340-9D65-3852B7C08305}" type="parTrans" cxnId="{3932607C-EB93-3147-A904-F8FF8CA6AD10}">
      <dgm:prSet/>
      <dgm:spPr/>
      <dgm:t>
        <a:bodyPr/>
        <a:lstStyle/>
        <a:p>
          <a:endParaRPr lang="en-US"/>
        </a:p>
      </dgm:t>
    </dgm:pt>
    <dgm:pt modelId="{D890F66F-5B36-4F40-A6BE-ABCD23C0FFDD}" type="sibTrans" cxnId="{3932607C-EB93-3147-A904-F8FF8CA6AD10}">
      <dgm:prSet/>
      <dgm:spPr/>
      <dgm:t>
        <a:bodyPr/>
        <a:lstStyle/>
        <a:p>
          <a:endParaRPr lang="en-US"/>
        </a:p>
      </dgm:t>
    </dgm:pt>
    <dgm:pt modelId="{BE798ED8-2D30-9847-A8D4-8805CD1AC35C}">
      <dgm:prSet phldrT="[Text]" custT="1"/>
      <dgm:spPr/>
      <dgm:t>
        <a:bodyPr/>
        <a:lstStyle/>
        <a:p>
          <a:r>
            <a:rPr lang="en-US" sz="2200" dirty="0" smtClean="0"/>
            <a:t>Adds diversity to school as well as educational success</a:t>
          </a:r>
          <a:endParaRPr lang="en-US" sz="2200" dirty="0"/>
        </a:p>
      </dgm:t>
    </dgm:pt>
    <dgm:pt modelId="{1B33084E-40B5-F047-8A29-859AA83A5208}" type="parTrans" cxnId="{AC3CAB32-1A58-8846-B6F6-9CF8357E69BF}">
      <dgm:prSet/>
      <dgm:spPr/>
      <dgm:t>
        <a:bodyPr/>
        <a:lstStyle/>
        <a:p>
          <a:endParaRPr lang="en-US"/>
        </a:p>
      </dgm:t>
    </dgm:pt>
    <dgm:pt modelId="{A6A24260-09EF-AC4E-A955-761650864726}" type="sibTrans" cxnId="{AC3CAB32-1A58-8846-B6F6-9CF8357E69BF}">
      <dgm:prSet/>
      <dgm:spPr/>
      <dgm:t>
        <a:bodyPr/>
        <a:lstStyle/>
        <a:p>
          <a:endParaRPr lang="en-US"/>
        </a:p>
      </dgm:t>
    </dgm:pt>
    <dgm:pt modelId="{3F93233F-4B86-BC46-8335-BCC43A807746}">
      <dgm:prSet phldrT="[Text]"/>
      <dgm:spPr/>
      <dgm:t>
        <a:bodyPr/>
        <a:lstStyle/>
        <a:p>
          <a:r>
            <a:rPr lang="en-US" dirty="0" smtClean="0"/>
            <a:t>School Vouchers</a:t>
          </a:r>
          <a:endParaRPr lang="en-US" dirty="0"/>
        </a:p>
      </dgm:t>
    </dgm:pt>
    <dgm:pt modelId="{ED4E7800-1C25-194C-A141-9565C88AA0E9}" type="parTrans" cxnId="{DFFAF646-3A42-104D-8A33-B1A620FA86EA}">
      <dgm:prSet/>
      <dgm:spPr/>
      <dgm:t>
        <a:bodyPr/>
        <a:lstStyle/>
        <a:p>
          <a:endParaRPr lang="en-US"/>
        </a:p>
      </dgm:t>
    </dgm:pt>
    <dgm:pt modelId="{32AE488F-9454-D64D-A561-3BD55FE3D8DC}" type="sibTrans" cxnId="{DFFAF646-3A42-104D-8A33-B1A620FA86EA}">
      <dgm:prSet/>
      <dgm:spPr/>
      <dgm:t>
        <a:bodyPr/>
        <a:lstStyle/>
        <a:p>
          <a:endParaRPr lang="en-US"/>
        </a:p>
      </dgm:t>
    </dgm:pt>
    <dgm:pt modelId="{A0396E9A-20B7-324B-85EA-4C3F6CCAD73D}">
      <dgm:prSet phldrT="[Text]" custT="1"/>
      <dgm:spPr/>
      <dgm:t>
        <a:bodyPr/>
        <a:lstStyle/>
        <a:p>
          <a:r>
            <a:rPr lang="en-US" sz="2200" dirty="0" smtClean="0"/>
            <a:t>‘equal’ to the states share of the cost of education in a public or private school</a:t>
          </a:r>
          <a:endParaRPr lang="en-US" sz="2200" dirty="0"/>
        </a:p>
      </dgm:t>
    </dgm:pt>
    <dgm:pt modelId="{8B4B8CED-5992-9E44-A1A6-3CCF1AF827B3}" type="parTrans" cxnId="{7780B1EF-240A-9644-B476-ADB13806DE3E}">
      <dgm:prSet/>
      <dgm:spPr/>
      <dgm:t>
        <a:bodyPr/>
        <a:lstStyle/>
        <a:p>
          <a:endParaRPr lang="en-US"/>
        </a:p>
      </dgm:t>
    </dgm:pt>
    <dgm:pt modelId="{F284C4CB-6CE6-254B-8D35-3F930EE8C510}" type="sibTrans" cxnId="{7780B1EF-240A-9644-B476-ADB13806DE3E}">
      <dgm:prSet/>
      <dgm:spPr/>
      <dgm:t>
        <a:bodyPr/>
        <a:lstStyle/>
        <a:p>
          <a:endParaRPr lang="en-US"/>
        </a:p>
      </dgm:t>
    </dgm:pt>
    <dgm:pt modelId="{38AC30CA-6848-9D42-9734-82221C3FD4FE}">
      <dgm:prSet phldrT="[Text]" custT="1"/>
      <dgm:spPr/>
      <dgm:t>
        <a:bodyPr/>
        <a:lstStyle/>
        <a:p>
          <a:r>
            <a:rPr lang="en-US" sz="2200" dirty="0" smtClean="0"/>
            <a:t>Controversial over the First Amendment over separation of church and state but was deemed constitutional in 2002</a:t>
          </a:r>
          <a:endParaRPr lang="en-US" sz="2200" dirty="0"/>
        </a:p>
      </dgm:t>
    </dgm:pt>
    <dgm:pt modelId="{FC0847D8-B956-F640-8110-BB3079509B23}" type="parTrans" cxnId="{87FA2282-6D30-0C42-BBEC-E1DDFCD3A63B}">
      <dgm:prSet/>
      <dgm:spPr/>
      <dgm:t>
        <a:bodyPr/>
        <a:lstStyle/>
        <a:p>
          <a:endParaRPr lang="en-US"/>
        </a:p>
      </dgm:t>
    </dgm:pt>
    <dgm:pt modelId="{5D3B103D-B218-D940-8EEA-2D95D0A404B8}" type="sibTrans" cxnId="{87FA2282-6D30-0C42-BBEC-E1DDFCD3A63B}">
      <dgm:prSet/>
      <dgm:spPr/>
      <dgm:t>
        <a:bodyPr/>
        <a:lstStyle/>
        <a:p>
          <a:endParaRPr lang="en-US"/>
        </a:p>
      </dgm:t>
    </dgm:pt>
    <dgm:pt modelId="{8C3FB1B1-9AA2-7048-AEB3-DDFA2CB07730}">
      <dgm:prSet phldrT="[Text]"/>
      <dgm:spPr/>
      <dgm:t>
        <a:bodyPr/>
        <a:lstStyle/>
        <a:p>
          <a:r>
            <a:rPr lang="en-US" dirty="0" smtClean="0"/>
            <a:t>Charter Schools</a:t>
          </a:r>
          <a:endParaRPr lang="en-US" dirty="0"/>
        </a:p>
      </dgm:t>
    </dgm:pt>
    <dgm:pt modelId="{309DDE53-A7D1-F143-9B97-FED9D6A63F66}" type="parTrans" cxnId="{6FB70AD9-506E-BB42-8FD1-249A3ECA3D46}">
      <dgm:prSet/>
      <dgm:spPr/>
      <dgm:t>
        <a:bodyPr/>
        <a:lstStyle/>
        <a:p>
          <a:endParaRPr lang="en-US"/>
        </a:p>
      </dgm:t>
    </dgm:pt>
    <dgm:pt modelId="{D33A128F-0741-9C47-9210-34ABBF44C649}" type="sibTrans" cxnId="{6FB70AD9-506E-BB42-8FD1-249A3ECA3D46}">
      <dgm:prSet/>
      <dgm:spPr/>
      <dgm:t>
        <a:bodyPr/>
        <a:lstStyle/>
        <a:p>
          <a:endParaRPr lang="en-US"/>
        </a:p>
      </dgm:t>
    </dgm:pt>
    <dgm:pt modelId="{57926553-4531-454A-8C1E-9AA3F24588F7}">
      <dgm:prSet phldrT="[Text]" custT="1"/>
      <dgm:spPr/>
      <dgm:t>
        <a:bodyPr/>
        <a:lstStyle/>
        <a:p>
          <a:r>
            <a:rPr lang="en-US" sz="2200" dirty="0" smtClean="0"/>
            <a:t>Private schools with less regulations</a:t>
          </a:r>
          <a:endParaRPr lang="en-US" sz="2200" dirty="0"/>
        </a:p>
      </dgm:t>
    </dgm:pt>
    <dgm:pt modelId="{EAC6AD92-859F-3243-91C3-2EF75FA42F3F}" type="parTrans" cxnId="{FFABA8DF-4236-B645-A41F-4DA60583390B}">
      <dgm:prSet/>
      <dgm:spPr/>
      <dgm:t>
        <a:bodyPr/>
        <a:lstStyle/>
        <a:p>
          <a:endParaRPr lang="en-US"/>
        </a:p>
      </dgm:t>
    </dgm:pt>
    <dgm:pt modelId="{C886D075-D4C9-E147-82AD-309F67C099D2}" type="sibTrans" cxnId="{FFABA8DF-4236-B645-A41F-4DA60583390B}">
      <dgm:prSet/>
      <dgm:spPr/>
      <dgm:t>
        <a:bodyPr/>
        <a:lstStyle/>
        <a:p>
          <a:endParaRPr lang="en-US"/>
        </a:p>
      </dgm:t>
    </dgm:pt>
    <dgm:pt modelId="{EF65EE7A-EA13-B044-930C-187DD446D00A}">
      <dgm:prSet phldrT="[Text]" custT="1"/>
      <dgm:spPr/>
      <dgm:t>
        <a:bodyPr/>
        <a:lstStyle/>
        <a:p>
          <a:r>
            <a:rPr lang="en-US" sz="2200" dirty="0" smtClean="0"/>
            <a:t>Made to provide better schooling for the minority population</a:t>
          </a:r>
          <a:endParaRPr lang="en-US" sz="2200" dirty="0"/>
        </a:p>
      </dgm:t>
    </dgm:pt>
    <dgm:pt modelId="{EC77D5C9-2103-F242-BF2E-EB20B56963DB}" type="parTrans" cxnId="{B80A57E1-3D63-344B-BB7C-550F78E2982B}">
      <dgm:prSet/>
      <dgm:spPr/>
    </dgm:pt>
    <dgm:pt modelId="{88AEE5F4-FDB6-E940-93D6-9DED9632B2C5}" type="sibTrans" cxnId="{B80A57E1-3D63-344B-BB7C-550F78E2982B}">
      <dgm:prSet/>
      <dgm:spPr/>
    </dgm:pt>
    <dgm:pt modelId="{98491BE3-CA47-424A-BE52-6A537FEFF62B}" type="pres">
      <dgm:prSet presAssocID="{3DA26EB7-1F74-9A4C-AF8B-4D6F9D558F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A64E2-A2F9-5F45-9632-6DC4DE76632A}" type="pres">
      <dgm:prSet presAssocID="{46EE7471-3B1A-F543-93CD-A67DDAE7EA84}" presName="composite" presStyleCnt="0"/>
      <dgm:spPr/>
    </dgm:pt>
    <dgm:pt modelId="{79A4BF0A-AB1C-A141-B2BD-4A847CBB37BD}" type="pres">
      <dgm:prSet presAssocID="{46EE7471-3B1A-F543-93CD-A67DDAE7EA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AA9E1-5DF1-0941-9BEA-376154CFF71A}" type="pres">
      <dgm:prSet presAssocID="{46EE7471-3B1A-F543-93CD-A67DDAE7EA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AD527-5454-5445-817B-8053272FB3D7}" type="pres">
      <dgm:prSet presAssocID="{D3CE1324-A31B-FD4E-8804-34535134ED0E}" presName="sp" presStyleCnt="0"/>
      <dgm:spPr/>
    </dgm:pt>
    <dgm:pt modelId="{F5819F17-3BD4-C64C-B894-673273BE216A}" type="pres">
      <dgm:prSet presAssocID="{3F93233F-4B86-BC46-8335-BCC43A807746}" presName="composite" presStyleCnt="0"/>
      <dgm:spPr/>
    </dgm:pt>
    <dgm:pt modelId="{46E2EB55-D609-124D-8CD8-AC34FE1D2CA4}" type="pres">
      <dgm:prSet presAssocID="{3F93233F-4B86-BC46-8335-BCC43A80774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7F23C-03AE-8F4C-8E1C-A2A23B5C18B1}" type="pres">
      <dgm:prSet presAssocID="{3F93233F-4B86-BC46-8335-BCC43A80774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64144-68D7-7641-BA42-A083BA25633E}" type="pres">
      <dgm:prSet presAssocID="{32AE488F-9454-D64D-A561-3BD55FE3D8DC}" presName="sp" presStyleCnt="0"/>
      <dgm:spPr/>
    </dgm:pt>
    <dgm:pt modelId="{AC5C9B55-2279-6847-9C7B-200D3D10982F}" type="pres">
      <dgm:prSet presAssocID="{8C3FB1B1-9AA2-7048-AEB3-DDFA2CB07730}" presName="composite" presStyleCnt="0"/>
      <dgm:spPr/>
    </dgm:pt>
    <dgm:pt modelId="{0A3B5C85-CEF0-9644-9E3E-F7FDC5279D16}" type="pres">
      <dgm:prSet presAssocID="{8C3FB1B1-9AA2-7048-AEB3-DDFA2CB077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EBDDD-0DA1-8843-AB4A-750944EB5326}" type="pres">
      <dgm:prSet presAssocID="{8C3FB1B1-9AA2-7048-AEB3-DDFA2CB077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946669-45E9-1D44-87F9-2F1CF686DF38}" type="presOf" srcId="{38AC30CA-6848-9D42-9734-82221C3FD4FE}" destId="{DD17F23C-03AE-8F4C-8E1C-A2A23B5C18B1}" srcOrd="0" destOrd="1" presId="urn:microsoft.com/office/officeart/2005/8/layout/chevron2"/>
    <dgm:cxn modelId="{7780B1EF-240A-9644-B476-ADB13806DE3E}" srcId="{3F93233F-4B86-BC46-8335-BCC43A807746}" destId="{A0396E9A-20B7-324B-85EA-4C3F6CCAD73D}" srcOrd="0" destOrd="0" parTransId="{8B4B8CED-5992-9E44-A1A6-3CCF1AF827B3}" sibTransId="{F284C4CB-6CE6-254B-8D35-3F930EE8C510}"/>
    <dgm:cxn modelId="{9F56928B-A8FF-624D-B48E-57A67A5F8C8E}" type="presOf" srcId="{A0396E9A-20B7-324B-85EA-4C3F6CCAD73D}" destId="{DD17F23C-03AE-8F4C-8E1C-A2A23B5C18B1}" srcOrd="0" destOrd="0" presId="urn:microsoft.com/office/officeart/2005/8/layout/chevron2"/>
    <dgm:cxn modelId="{99DA0620-6129-714F-B1E5-DF9C28322500}" type="presOf" srcId="{BE798ED8-2D30-9847-A8D4-8805CD1AC35C}" destId="{0B3AA9E1-5DF1-0941-9BEA-376154CFF71A}" srcOrd="0" destOrd="1" presId="urn:microsoft.com/office/officeart/2005/8/layout/chevron2"/>
    <dgm:cxn modelId="{6FB70AD9-506E-BB42-8FD1-249A3ECA3D46}" srcId="{3DA26EB7-1F74-9A4C-AF8B-4D6F9D558FAD}" destId="{8C3FB1B1-9AA2-7048-AEB3-DDFA2CB07730}" srcOrd="2" destOrd="0" parTransId="{309DDE53-A7D1-F143-9B97-FED9D6A63F66}" sibTransId="{D33A128F-0741-9C47-9210-34ABBF44C649}"/>
    <dgm:cxn modelId="{48614A9D-7949-314C-B6A4-EAE0B791D7BF}" type="presOf" srcId="{8C3FB1B1-9AA2-7048-AEB3-DDFA2CB07730}" destId="{0A3B5C85-CEF0-9644-9E3E-F7FDC5279D16}" srcOrd="0" destOrd="0" presId="urn:microsoft.com/office/officeart/2005/8/layout/chevron2"/>
    <dgm:cxn modelId="{DFFAF646-3A42-104D-8A33-B1A620FA86EA}" srcId="{3DA26EB7-1F74-9A4C-AF8B-4D6F9D558FAD}" destId="{3F93233F-4B86-BC46-8335-BCC43A807746}" srcOrd="1" destOrd="0" parTransId="{ED4E7800-1C25-194C-A141-9565C88AA0E9}" sibTransId="{32AE488F-9454-D64D-A561-3BD55FE3D8DC}"/>
    <dgm:cxn modelId="{657C0D77-0AD6-EC4D-82FC-1D7FA0DF6B84}" type="presOf" srcId="{EF65EE7A-EA13-B044-930C-187DD446D00A}" destId="{530EBDDD-0DA1-8843-AB4A-750944EB5326}" srcOrd="0" destOrd="1" presId="urn:microsoft.com/office/officeart/2005/8/layout/chevron2"/>
    <dgm:cxn modelId="{0715AAB5-6706-9F4B-9CB9-9E29DEA59E14}" type="presOf" srcId="{3F93233F-4B86-BC46-8335-BCC43A807746}" destId="{46E2EB55-D609-124D-8CD8-AC34FE1D2CA4}" srcOrd="0" destOrd="0" presId="urn:microsoft.com/office/officeart/2005/8/layout/chevron2"/>
    <dgm:cxn modelId="{9B714728-F565-E44B-8590-977E3F3A5FCF}" type="presOf" srcId="{FF163312-949A-414E-AF56-C8E6C3EB3131}" destId="{0B3AA9E1-5DF1-0941-9BEA-376154CFF71A}" srcOrd="0" destOrd="0" presId="urn:microsoft.com/office/officeart/2005/8/layout/chevron2"/>
    <dgm:cxn modelId="{3932607C-EB93-3147-A904-F8FF8CA6AD10}" srcId="{46EE7471-3B1A-F543-93CD-A67DDAE7EA84}" destId="{FF163312-949A-414E-AF56-C8E6C3EB3131}" srcOrd="0" destOrd="0" parTransId="{9EDFBDA4-F4C9-0340-9D65-3852B7C08305}" sibTransId="{D890F66F-5B36-4F40-A6BE-ABCD23C0FFDD}"/>
    <dgm:cxn modelId="{AE04D387-A27B-B34D-89B2-A9C4A99E820C}" srcId="{3DA26EB7-1F74-9A4C-AF8B-4D6F9D558FAD}" destId="{46EE7471-3B1A-F543-93CD-A67DDAE7EA84}" srcOrd="0" destOrd="0" parTransId="{15F6F7C3-B871-5143-8B42-DF7131392A0A}" sibTransId="{D3CE1324-A31B-FD4E-8804-34535134ED0E}"/>
    <dgm:cxn modelId="{FFABA8DF-4236-B645-A41F-4DA60583390B}" srcId="{8C3FB1B1-9AA2-7048-AEB3-DDFA2CB07730}" destId="{57926553-4531-454A-8C1E-9AA3F24588F7}" srcOrd="0" destOrd="0" parTransId="{EAC6AD92-859F-3243-91C3-2EF75FA42F3F}" sibTransId="{C886D075-D4C9-E147-82AD-309F67C099D2}"/>
    <dgm:cxn modelId="{A002C3E9-AF52-094F-A6A0-CE46C4AAECFF}" type="presOf" srcId="{57926553-4531-454A-8C1E-9AA3F24588F7}" destId="{530EBDDD-0DA1-8843-AB4A-750944EB5326}" srcOrd="0" destOrd="0" presId="urn:microsoft.com/office/officeart/2005/8/layout/chevron2"/>
    <dgm:cxn modelId="{AC3CAB32-1A58-8846-B6F6-9CF8357E69BF}" srcId="{46EE7471-3B1A-F543-93CD-A67DDAE7EA84}" destId="{BE798ED8-2D30-9847-A8D4-8805CD1AC35C}" srcOrd="1" destOrd="0" parTransId="{1B33084E-40B5-F047-8A29-859AA83A5208}" sibTransId="{A6A24260-09EF-AC4E-A955-761650864726}"/>
    <dgm:cxn modelId="{BC4192A8-5FB4-514E-8AF9-3630286E8DC8}" type="presOf" srcId="{3DA26EB7-1F74-9A4C-AF8B-4D6F9D558FAD}" destId="{98491BE3-CA47-424A-BE52-6A537FEFF62B}" srcOrd="0" destOrd="0" presId="urn:microsoft.com/office/officeart/2005/8/layout/chevron2"/>
    <dgm:cxn modelId="{87FA2282-6D30-0C42-BBEC-E1DDFCD3A63B}" srcId="{3F93233F-4B86-BC46-8335-BCC43A807746}" destId="{38AC30CA-6848-9D42-9734-82221C3FD4FE}" srcOrd="1" destOrd="0" parTransId="{FC0847D8-B956-F640-8110-BB3079509B23}" sibTransId="{5D3B103D-B218-D940-8EEA-2D95D0A404B8}"/>
    <dgm:cxn modelId="{F47DCF3C-EABA-404C-8702-F61DF61A1528}" type="presOf" srcId="{46EE7471-3B1A-F543-93CD-A67DDAE7EA84}" destId="{79A4BF0A-AB1C-A141-B2BD-4A847CBB37BD}" srcOrd="0" destOrd="0" presId="urn:microsoft.com/office/officeart/2005/8/layout/chevron2"/>
    <dgm:cxn modelId="{B80A57E1-3D63-344B-BB7C-550F78E2982B}" srcId="{8C3FB1B1-9AA2-7048-AEB3-DDFA2CB07730}" destId="{EF65EE7A-EA13-B044-930C-187DD446D00A}" srcOrd="1" destOrd="0" parTransId="{EC77D5C9-2103-F242-BF2E-EB20B56963DB}" sibTransId="{88AEE5F4-FDB6-E940-93D6-9DED9632B2C5}"/>
    <dgm:cxn modelId="{32BD1CFB-64B5-D54C-8C5E-981B0FCA0FB4}" type="presParOf" srcId="{98491BE3-CA47-424A-BE52-6A537FEFF62B}" destId="{0DAA64E2-A2F9-5F45-9632-6DC4DE76632A}" srcOrd="0" destOrd="0" presId="urn:microsoft.com/office/officeart/2005/8/layout/chevron2"/>
    <dgm:cxn modelId="{DF4B0757-D3A7-1444-982D-B143F7B3082A}" type="presParOf" srcId="{0DAA64E2-A2F9-5F45-9632-6DC4DE76632A}" destId="{79A4BF0A-AB1C-A141-B2BD-4A847CBB37BD}" srcOrd="0" destOrd="0" presId="urn:microsoft.com/office/officeart/2005/8/layout/chevron2"/>
    <dgm:cxn modelId="{59D2BACC-C2EF-C64F-A0D4-C1E9BDFECAE5}" type="presParOf" srcId="{0DAA64E2-A2F9-5F45-9632-6DC4DE76632A}" destId="{0B3AA9E1-5DF1-0941-9BEA-376154CFF71A}" srcOrd="1" destOrd="0" presId="urn:microsoft.com/office/officeart/2005/8/layout/chevron2"/>
    <dgm:cxn modelId="{213C4506-0808-254F-9B33-AC93DF1A2606}" type="presParOf" srcId="{98491BE3-CA47-424A-BE52-6A537FEFF62B}" destId="{251AD527-5454-5445-817B-8053272FB3D7}" srcOrd="1" destOrd="0" presId="urn:microsoft.com/office/officeart/2005/8/layout/chevron2"/>
    <dgm:cxn modelId="{83F2E1D8-5F86-144B-896D-CA0EB851109B}" type="presParOf" srcId="{98491BE3-CA47-424A-BE52-6A537FEFF62B}" destId="{F5819F17-3BD4-C64C-B894-673273BE216A}" srcOrd="2" destOrd="0" presId="urn:microsoft.com/office/officeart/2005/8/layout/chevron2"/>
    <dgm:cxn modelId="{4D577CEF-C028-A449-8556-E9826490DEC0}" type="presParOf" srcId="{F5819F17-3BD4-C64C-B894-673273BE216A}" destId="{46E2EB55-D609-124D-8CD8-AC34FE1D2CA4}" srcOrd="0" destOrd="0" presId="urn:microsoft.com/office/officeart/2005/8/layout/chevron2"/>
    <dgm:cxn modelId="{2B8585A3-5EDD-0C40-95D2-98EE93701999}" type="presParOf" srcId="{F5819F17-3BD4-C64C-B894-673273BE216A}" destId="{DD17F23C-03AE-8F4C-8E1C-A2A23B5C18B1}" srcOrd="1" destOrd="0" presId="urn:microsoft.com/office/officeart/2005/8/layout/chevron2"/>
    <dgm:cxn modelId="{924F143F-AE31-FB48-888D-4DB19FF4A6A1}" type="presParOf" srcId="{98491BE3-CA47-424A-BE52-6A537FEFF62B}" destId="{75E64144-68D7-7641-BA42-A083BA25633E}" srcOrd="3" destOrd="0" presId="urn:microsoft.com/office/officeart/2005/8/layout/chevron2"/>
    <dgm:cxn modelId="{A4FDAD0D-047A-2A48-AA10-A95FA3DF279C}" type="presParOf" srcId="{98491BE3-CA47-424A-BE52-6A537FEFF62B}" destId="{AC5C9B55-2279-6847-9C7B-200D3D10982F}" srcOrd="4" destOrd="0" presId="urn:microsoft.com/office/officeart/2005/8/layout/chevron2"/>
    <dgm:cxn modelId="{467A809E-8E41-FD42-865A-A01120D7E31F}" type="presParOf" srcId="{AC5C9B55-2279-6847-9C7B-200D3D10982F}" destId="{0A3B5C85-CEF0-9644-9E3E-F7FDC5279D16}" srcOrd="0" destOrd="0" presId="urn:microsoft.com/office/officeart/2005/8/layout/chevron2"/>
    <dgm:cxn modelId="{D086537D-31EC-E942-A226-12137278A633}" type="presParOf" srcId="{AC5C9B55-2279-6847-9C7B-200D3D10982F}" destId="{530EBDDD-0DA1-8843-AB4A-750944EB53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4CC46-29D2-6744-B4DB-7986623AFFCA}" type="doc">
      <dgm:prSet loTypeId="urn:microsoft.com/office/officeart/2005/8/layout/l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63ED5-8EC8-D04C-B2FF-7A4DEFE6B67C}">
      <dgm:prSet phldrT="[Text]"/>
      <dgm:spPr/>
      <dgm:t>
        <a:bodyPr/>
        <a:lstStyle/>
        <a:p>
          <a:r>
            <a:rPr lang="en-US" dirty="0" smtClean="0"/>
            <a:t>Cultural patterns</a:t>
          </a:r>
          <a:endParaRPr lang="en-US" dirty="0"/>
        </a:p>
      </dgm:t>
    </dgm:pt>
    <dgm:pt modelId="{769717BF-032E-D443-A862-CDC7E4A7853E}" type="parTrans" cxnId="{EFA0ACC3-AC06-7640-9B5D-294265328651}">
      <dgm:prSet/>
      <dgm:spPr/>
      <dgm:t>
        <a:bodyPr/>
        <a:lstStyle/>
        <a:p>
          <a:endParaRPr lang="en-US"/>
        </a:p>
      </dgm:t>
    </dgm:pt>
    <dgm:pt modelId="{2B4E0809-00E3-574A-BECC-B6A7B0C56EE5}" type="sibTrans" cxnId="{EFA0ACC3-AC06-7640-9B5D-294265328651}">
      <dgm:prSet/>
      <dgm:spPr/>
      <dgm:t>
        <a:bodyPr/>
        <a:lstStyle/>
        <a:p>
          <a:endParaRPr lang="en-US"/>
        </a:p>
      </dgm:t>
    </dgm:pt>
    <dgm:pt modelId="{5C4C8703-F518-3B40-A61B-24ACD2FE564D}">
      <dgm:prSet phldrT="[Text]" custT="1"/>
      <dgm:spPr/>
      <dgm:t>
        <a:bodyPr/>
        <a:lstStyle/>
        <a:p>
          <a:r>
            <a:rPr lang="en-US" sz="2000" dirty="0" smtClean="0"/>
            <a:t>Perpetuates the cycle of crime </a:t>
          </a:r>
          <a:endParaRPr lang="en-US" sz="2000" dirty="0"/>
        </a:p>
      </dgm:t>
    </dgm:pt>
    <dgm:pt modelId="{0573D2E5-CB34-DF4D-9F1F-F4BDA937064A}" type="parTrans" cxnId="{C19A8E2B-A304-3342-A18B-B216009AD249}">
      <dgm:prSet/>
      <dgm:spPr/>
      <dgm:t>
        <a:bodyPr/>
        <a:lstStyle/>
        <a:p>
          <a:endParaRPr lang="en-US"/>
        </a:p>
      </dgm:t>
    </dgm:pt>
    <dgm:pt modelId="{7F1A2EA3-B952-0D4A-B389-BE7E9B756164}" type="sibTrans" cxnId="{C19A8E2B-A304-3342-A18B-B216009AD249}">
      <dgm:prSet/>
      <dgm:spPr/>
      <dgm:t>
        <a:bodyPr/>
        <a:lstStyle/>
        <a:p>
          <a:endParaRPr lang="en-US"/>
        </a:p>
      </dgm:t>
    </dgm:pt>
    <dgm:pt modelId="{4642697F-04E1-7642-A1E0-AA9D58400CC7}">
      <dgm:prSet phldrT="[Text]" custT="1"/>
      <dgm:spPr/>
      <dgm:t>
        <a:bodyPr/>
        <a:lstStyle/>
        <a:p>
          <a:r>
            <a:rPr lang="en-US" sz="2000" dirty="0" smtClean="0"/>
            <a:t>Never learn values or skills for success</a:t>
          </a:r>
          <a:endParaRPr lang="en-US" sz="2000" dirty="0"/>
        </a:p>
      </dgm:t>
    </dgm:pt>
    <dgm:pt modelId="{9D37333F-9483-344C-80A4-9EE89642AD7C}" type="parTrans" cxnId="{BB976309-30A0-C046-BDC9-02B3B00F04A5}">
      <dgm:prSet/>
      <dgm:spPr/>
      <dgm:t>
        <a:bodyPr/>
        <a:lstStyle/>
        <a:p>
          <a:endParaRPr lang="en-US"/>
        </a:p>
      </dgm:t>
    </dgm:pt>
    <dgm:pt modelId="{777B40EE-4C11-264C-9841-94331EFD61BC}" type="sibTrans" cxnId="{BB976309-30A0-C046-BDC9-02B3B00F04A5}">
      <dgm:prSet/>
      <dgm:spPr/>
      <dgm:t>
        <a:bodyPr/>
        <a:lstStyle/>
        <a:p>
          <a:endParaRPr lang="en-US"/>
        </a:p>
      </dgm:t>
    </dgm:pt>
    <dgm:pt modelId="{79914719-5807-FA45-94DF-6D1FB3C88C87}">
      <dgm:prSet phldrT="[Text]"/>
      <dgm:spPr/>
      <dgm:t>
        <a:bodyPr/>
        <a:lstStyle/>
        <a:p>
          <a:r>
            <a:rPr lang="en-US" dirty="0" smtClean="0"/>
            <a:t>Lower Intelligence</a:t>
          </a:r>
          <a:endParaRPr lang="en-US" dirty="0"/>
        </a:p>
      </dgm:t>
    </dgm:pt>
    <dgm:pt modelId="{3A10AB2F-7C8C-A046-A73A-0A6A822899D3}" type="parTrans" cxnId="{05C70843-D931-F748-A26C-BD933B2FC012}">
      <dgm:prSet/>
      <dgm:spPr/>
      <dgm:t>
        <a:bodyPr/>
        <a:lstStyle/>
        <a:p>
          <a:endParaRPr lang="en-US"/>
        </a:p>
      </dgm:t>
    </dgm:pt>
    <dgm:pt modelId="{08D54593-EFC7-5249-A1C9-0B4C7E8264CC}" type="sibTrans" cxnId="{05C70843-D931-F748-A26C-BD933B2FC012}">
      <dgm:prSet/>
      <dgm:spPr/>
      <dgm:t>
        <a:bodyPr/>
        <a:lstStyle/>
        <a:p>
          <a:endParaRPr lang="en-US"/>
        </a:p>
      </dgm:t>
    </dgm:pt>
    <dgm:pt modelId="{C8D120EF-50EA-2D4A-A3D0-81AC24B609B0}">
      <dgm:prSet phldrT="[Text]" custT="1"/>
      <dgm:spPr/>
      <dgm:t>
        <a:bodyPr/>
        <a:lstStyle/>
        <a:p>
          <a:r>
            <a:rPr lang="en-US" sz="2000" dirty="0" smtClean="0"/>
            <a:t>People with more education leave the inner city</a:t>
          </a:r>
          <a:endParaRPr lang="en-US" sz="2000" dirty="0"/>
        </a:p>
      </dgm:t>
    </dgm:pt>
    <dgm:pt modelId="{089FCF6D-2637-7943-A0A1-E81F1A6F4C8C}" type="parTrans" cxnId="{D0D373C9-DC8E-EF4A-A238-4DC2A1ECF039}">
      <dgm:prSet/>
      <dgm:spPr/>
      <dgm:t>
        <a:bodyPr/>
        <a:lstStyle/>
        <a:p>
          <a:endParaRPr lang="en-US"/>
        </a:p>
      </dgm:t>
    </dgm:pt>
    <dgm:pt modelId="{7C91FA67-6D1F-B24E-AD73-45F4069B9164}" type="sibTrans" cxnId="{D0D373C9-DC8E-EF4A-A238-4DC2A1ECF039}">
      <dgm:prSet/>
      <dgm:spPr/>
      <dgm:t>
        <a:bodyPr/>
        <a:lstStyle/>
        <a:p>
          <a:endParaRPr lang="en-US"/>
        </a:p>
      </dgm:t>
    </dgm:pt>
    <dgm:pt modelId="{71BDBBD4-3046-C445-BC0B-C73AB86252FD}">
      <dgm:prSet phldrT="[Text]" custT="1"/>
      <dgm:spPr/>
      <dgm:t>
        <a:bodyPr/>
        <a:lstStyle/>
        <a:p>
          <a:r>
            <a:rPr lang="en-US" sz="2000" dirty="0" smtClean="0"/>
            <a:t>In need of better education system</a:t>
          </a:r>
          <a:endParaRPr lang="en-US" sz="2000" dirty="0"/>
        </a:p>
      </dgm:t>
    </dgm:pt>
    <dgm:pt modelId="{EFDDF51F-6C33-FC4E-B6F6-71B7018F6439}" type="parTrans" cxnId="{85D2E13E-9A60-434A-AEFC-0C5F19C14337}">
      <dgm:prSet/>
      <dgm:spPr/>
      <dgm:t>
        <a:bodyPr/>
        <a:lstStyle/>
        <a:p>
          <a:endParaRPr lang="en-US"/>
        </a:p>
      </dgm:t>
    </dgm:pt>
    <dgm:pt modelId="{E321532B-AAF7-844D-80D5-676F28EDDEC9}" type="sibTrans" cxnId="{85D2E13E-9A60-434A-AEFC-0C5F19C14337}">
      <dgm:prSet/>
      <dgm:spPr/>
      <dgm:t>
        <a:bodyPr/>
        <a:lstStyle/>
        <a:p>
          <a:endParaRPr lang="en-US"/>
        </a:p>
      </dgm:t>
    </dgm:pt>
    <dgm:pt modelId="{3618143E-AF42-B34D-98B3-F23771867A06}">
      <dgm:prSet phldrT="[Text]"/>
      <dgm:spPr/>
      <dgm:t>
        <a:bodyPr/>
        <a:lstStyle/>
        <a:p>
          <a:r>
            <a:rPr lang="en-US" dirty="0" smtClean="0"/>
            <a:t>Racial inequality &amp; poverty</a:t>
          </a:r>
          <a:endParaRPr lang="en-US" dirty="0"/>
        </a:p>
      </dgm:t>
    </dgm:pt>
    <dgm:pt modelId="{4CE67D30-6091-0C47-940F-E4CE2392C6FA}" type="parTrans" cxnId="{C03298FF-DAA4-2149-B9F3-78EE533D7F5D}">
      <dgm:prSet/>
      <dgm:spPr/>
      <dgm:t>
        <a:bodyPr/>
        <a:lstStyle/>
        <a:p>
          <a:endParaRPr lang="en-US"/>
        </a:p>
      </dgm:t>
    </dgm:pt>
    <dgm:pt modelId="{66EB861E-E8D1-404F-944D-00563F8C670C}" type="sibTrans" cxnId="{C03298FF-DAA4-2149-B9F3-78EE533D7F5D}">
      <dgm:prSet/>
      <dgm:spPr/>
      <dgm:t>
        <a:bodyPr/>
        <a:lstStyle/>
        <a:p>
          <a:endParaRPr lang="en-US"/>
        </a:p>
      </dgm:t>
    </dgm:pt>
    <dgm:pt modelId="{6EDC405E-5E1B-B24B-A15F-9F57FE1D82C0}">
      <dgm:prSet phldrT="[Text]" custT="1"/>
      <dgm:spPr/>
      <dgm:t>
        <a:bodyPr/>
        <a:lstStyle/>
        <a:p>
          <a:r>
            <a:rPr lang="en-US" sz="2000" dirty="0" smtClean="0"/>
            <a:t>General Strain Theory</a:t>
          </a:r>
          <a:endParaRPr lang="en-US" sz="2000" dirty="0"/>
        </a:p>
      </dgm:t>
    </dgm:pt>
    <dgm:pt modelId="{EA06E21C-801C-AE41-99BB-6C1D00C62B51}" type="parTrans" cxnId="{7F6F26DF-A197-8848-8804-988BE201B699}">
      <dgm:prSet/>
      <dgm:spPr/>
      <dgm:t>
        <a:bodyPr/>
        <a:lstStyle/>
        <a:p>
          <a:endParaRPr lang="en-US"/>
        </a:p>
      </dgm:t>
    </dgm:pt>
    <dgm:pt modelId="{0DC8EC6C-15BB-A943-BFAB-DB65B1F18707}" type="sibTrans" cxnId="{7F6F26DF-A197-8848-8804-988BE201B699}">
      <dgm:prSet/>
      <dgm:spPr/>
      <dgm:t>
        <a:bodyPr/>
        <a:lstStyle/>
        <a:p>
          <a:endParaRPr lang="en-US"/>
        </a:p>
      </dgm:t>
    </dgm:pt>
    <dgm:pt modelId="{1716AD19-439A-B544-9A1C-0382B3B62421}">
      <dgm:prSet phldrT="[Text]" custT="1"/>
      <dgm:spPr/>
      <dgm:t>
        <a:bodyPr/>
        <a:lstStyle/>
        <a:p>
          <a:r>
            <a:rPr lang="en-US" sz="2000" dirty="0" smtClean="0"/>
            <a:t>Social Disorganization Theory</a:t>
          </a:r>
          <a:endParaRPr lang="en-US" sz="2000" dirty="0"/>
        </a:p>
      </dgm:t>
    </dgm:pt>
    <dgm:pt modelId="{0A4E8458-9F11-1A41-8E39-3697CBB4C2D7}" type="parTrans" cxnId="{6D389AA3-FD64-894B-A00C-BAF2CAC0A0DB}">
      <dgm:prSet/>
      <dgm:spPr/>
      <dgm:t>
        <a:bodyPr/>
        <a:lstStyle/>
        <a:p>
          <a:endParaRPr lang="en-US"/>
        </a:p>
      </dgm:t>
    </dgm:pt>
    <dgm:pt modelId="{20C8BB55-79E6-B34D-8DE3-A1E6F61393AF}" type="sibTrans" cxnId="{6D389AA3-FD64-894B-A00C-BAF2CAC0A0DB}">
      <dgm:prSet/>
      <dgm:spPr/>
      <dgm:t>
        <a:bodyPr/>
        <a:lstStyle/>
        <a:p>
          <a:endParaRPr lang="en-US"/>
        </a:p>
      </dgm:t>
    </dgm:pt>
    <dgm:pt modelId="{0623C19D-C87B-664D-98EB-F6E5F42654F9}">
      <dgm:prSet/>
      <dgm:spPr/>
      <dgm:t>
        <a:bodyPr/>
        <a:lstStyle/>
        <a:p>
          <a:r>
            <a:rPr lang="en-US" dirty="0" smtClean="0"/>
            <a:t>Residential Segregation</a:t>
          </a:r>
          <a:endParaRPr lang="en-US" dirty="0"/>
        </a:p>
      </dgm:t>
    </dgm:pt>
    <dgm:pt modelId="{AC661CE2-213E-6A44-B35E-B39DD201069C}" type="parTrans" cxnId="{147C6D41-71E3-5148-B8C9-380F13223ABD}">
      <dgm:prSet/>
      <dgm:spPr/>
      <dgm:t>
        <a:bodyPr/>
        <a:lstStyle/>
        <a:p>
          <a:endParaRPr lang="en-US"/>
        </a:p>
      </dgm:t>
    </dgm:pt>
    <dgm:pt modelId="{F9029838-372B-FC47-832E-6B2A547A4E79}" type="sibTrans" cxnId="{147C6D41-71E3-5148-B8C9-380F13223ABD}">
      <dgm:prSet/>
      <dgm:spPr/>
      <dgm:t>
        <a:bodyPr/>
        <a:lstStyle/>
        <a:p>
          <a:endParaRPr lang="en-US"/>
        </a:p>
      </dgm:t>
    </dgm:pt>
    <dgm:pt modelId="{5E500584-2281-4544-9F07-7D82B6A1A0F3}">
      <dgm:prSet custT="1"/>
      <dgm:spPr/>
      <dgm:t>
        <a:bodyPr/>
        <a:lstStyle/>
        <a:p>
          <a:r>
            <a:rPr lang="en-US" sz="2000" dirty="0" smtClean="0"/>
            <a:t>Not a product of individual failings</a:t>
          </a:r>
          <a:endParaRPr lang="en-US" sz="2000" dirty="0"/>
        </a:p>
      </dgm:t>
    </dgm:pt>
    <dgm:pt modelId="{C32A22F3-9068-8145-ACAB-96DBCC506D2B}" type="parTrans" cxnId="{3C03445C-6BA0-A944-B990-805A7BE755D5}">
      <dgm:prSet/>
      <dgm:spPr/>
      <dgm:t>
        <a:bodyPr/>
        <a:lstStyle/>
        <a:p>
          <a:endParaRPr lang="en-US"/>
        </a:p>
      </dgm:t>
    </dgm:pt>
    <dgm:pt modelId="{7C851616-17AC-714E-A369-49588EA13D97}" type="sibTrans" cxnId="{3C03445C-6BA0-A944-B990-805A7BE755D5}">
      <dgm:prSet/>
      <dgm:spPr/>
      <dgm:t>
        <a:bodyPr/>
        <a:lstStyle/>
        <a:p>
          <a:endParaRPr lang="en-US"/>
        </a:p>
      </dgm:t>
    </dgm:pt>
    <dgm:pt modelId="{2E78C0CF-FC35-884A-B8E3-6F6528DEF98C}">
      <dgm:prSet custT="1"/>
      <dgm:spPr/>
      <dgm:t>
        <a:bodyPr/>
        <a:lstStyle/>
        <a:p>
          <a:r>
            <a:rPr lang="en-US" sz="2000" dirty="0" smtClean="0"/>
            <a:t>Hyper segregation</a:t>
          </a:r>
          <a:endParaRPr lang="en-US" sz="2000" dirty="0"/>
        </a:p>
      </dgm:t>
    </dgm:pt>
    <dgm:pt modelId="{46A71086-2592-3C43-A56F-4AA6EBB53F2C}" type="parTrans" cxnId="{9411B7A2-2996-A34F-ADEB-60514084AC4E}">
      <dgm:prSet/>
      <dgm:spPr/>
      <dgm:t>
        <a:bodyPr/>
        <a:lstStyle/>
        <a:p>
          <a:endParaRPr lang="en-US"/>
        </a:p>
      </dgm:t>
    </dgm:pt>
    <dgm:pt modelId="{FA9F20CC-E290-5A40-B23D-050A08ABE1AA}" type="sibTrans" cxnId="{9411B7A2-2996-A34F-ADEB-60514084AC4E}">
      <dgm:prSet/>
      <dgm:spPr/>
      <dgm:t>
        <a:bodyPr/>
        <a:lstStyle/>
        <a:p>
          <a:endParaRPr lang="en-US"/>
        </a:p>
      </dgm:t>
    </dgm:pt>
    <dgm:pt modelId="{7E3B7C19-B763-214E-9150-2C21D24FA388}" type="pres">
      <dgm:prSet presAssocID="{2CC4CC46-29D2-6744-B4DB-7986623AFFC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7E7529-6212-5E4C-8739-EDAB009B34CB}" type="pres">
      <dgm:prSet presAssocID="{24B63ED5-8EC8-D04C-B2FF-7A4DEFE6B67C}" presName="compNode" presStyleCnt="0"/>
      <dgm:spPr/>
    </dgm:pt>
    <dgm:pt modelId="{2F9F854C-50E4-4A49-B2D0-9B5EE92ED9EE}" type="pres">
      <dgm:prSet presAssocID="{24B63ED5-8EC8-D04C-B2FF-7A4DEFE6B67C}" presName="aNode" presStyleLbl="bgShp" presStyleIdx="0" presStyleCnt="4"/>
      <dgm:spPr/>
      <dgm:t>
        <a:bodyPr/>
        <a:lstStyle/>
        <a:p>
          <a:endParaRPr lang="en-US"/>
        </a:p>
      </dgm:t>
    </dgm:pt>
    <dgm:pt modelId="{00E60275-1698-5F44-A8BF-B9C238334D9A}" type="pres">
      <dgm:prSet presAssocID="{24B63ED5-8EC8-D04C-B2FF-7A4DEFE6B67C}" presName="textNode" presStyleLbl="bgShp" presStyleIdx="0" presStyleCnt="4"/>
      <dgm:spPr/>
      <dgm:t>
        <a:bodyPr/>
        <a:lstStyle/>
        <a:p>
          <a:endParaRPr lang="en-US"/>
        </a:p>
      </dgm:t>
    </dgm:pt>
    <dgm:pt modelId="{0808E2D1-64C2-2E48-B0E2-44599ED0D3BD}" type="pres">
      <dgm:prSet presAssocID="{24B63ED5-8EC8-D04C-B2FF-7A4DEFE6B67C}" presName="compChildNode" presStyleCnt="0"/>
      <dgm:spPr/>
    </dgm:pt>
    <dgm:pt modelId="{4B56E14C-F327-F44C-8798-164E741836E9}" type="pres">
      <dgm:prSet presAssocID="{24B63ED5-8EC8-D04C-B2FF-7A4DEFE6B67C}" presName="theInnerList" presStyleCnt="0"/>
      <dgm:spPr/>
    </dgm:pt>
    <dgm:pt modelId="{993204CE-058A-E147-9E4F-C60C8FE1C7AB}" type="pres">
      <dgm:prSet presAssocID="{5C4C8703-F518-3B40-A61B-24ACD2FE564D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BE066-35BC-8D4D-806B-FCDE8BEA9A3C}" type="pres">
      <dgm:prSet presAssocID="{5C4C8703-F518-3B40-A61B-24ACD2FE564D}" presName="aSpace2" presStyleCnt="0"/>
      <dgm:spPr/>
    </dgm:pt>
    <dgm:pt modelId="{2A2E0E05-31D9-3F4A-959B-518BBEE419CA}" type="pres">
      <dgm:prSet presAssocID="{4642697F-04E1-7642-A1E0-AA9D58400CC7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5B7D-BD25-FC40-B09C-BC38F4B40243}" type="pres">
      <dgm:prSet presAssocID="{24B63ED5-8EC8-D04C-B2FF-7A4DEFE6B67C}" presName="aSpace" presStyleCnt="0"/>
      <dgm:spPr/>
    </dgm:pt>
    <dgm:pt modelId="{CCFECD3B-E913-DA45-A404-1725D6EE0465}" type="pres">
      <dgm:prSet presAssocID="{79914719-5807-FA45-94DF-6D1FB3C88C87}" presName="compNode" presStyleCnt="0"/>
      <dgm:spPr/>
    </dgm:pt>
    <dgm:pt modelId="{D6C2F67D-1D71-1240-AA90-C51E128E4018}" type="pres">
      <dgm:prSet presAssocID="{79914719-5807-FA45-94DF-6D1FB3C88C87}" presName="aNode" presStyleLbl="bgShp" presStyleIdx="1" presStyleCnt="4"/>
      <dgm:spPr/>
      <dgm:t>
        <a:bodyPr/>
        <a:lstStyle/>
        <a:p>
          <a:endParaRPr lang="en-US"/>
        </a:p>
      </dgm:t>
    </dgm:pt>
    <dgm:pt modelId="{40D08371-80C0-4D47-A4ED-5A448E7915DF}" type="pres">
      <dgm:prSet presAssocID="{79914719-5807-FA45-94DF-6D1FB3C88C87}" presName="textNode" presStyleLbl="bgShp" presStyleIdx="1" presStyleCnt="4"/>
      <dgm:spPr/>
      <dgm:t>
        <a:bodyPr/>
        <a:lstStyle/>
        <a:p>
          <a:endParaRPr lang="en-US"/>
        </a:p>
      </dgm:t>
    </dgm:pt>
    <dgm:pt modelId="{E4FC2F2B-D9FF-8C43-B6B1-44D298C79F22}" type="pres">
      <dgm:prSet presAssocID="{79914719-5807-FA45-94DF-6D1FB3C88C87}" presName="compChildNode" presStyleCnt="0"/>
      <dgm:spPr/>
    </dgm:pt>
    <dgm:pt modelId="{4F5B7DBB-A92A-D54F-B5F0-3037D4661EC2}" type="pres">
      <dgm:prSet presAssocID="{79914719-5807-FA45-94DF-6D1FB3C88C87}" presName="theInnerList" presStyleCnt="0"/>
      <dgm:spPr/>
    </dgm:pt>
    <dgm:pt modelId="{0953EA8C-849B-F44E-B901-C4D8736E461A}" type="pres">
      <dgm:prSet presAssocID="{C8D120EF-50EA-2D4A-A3D0-81AC24B609B0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02F79-9FFB-C54D-A019-6672316C374A}" type="pres">
      <dgm:prSet presAssocID="{C8D120EF-50EA-2D4A-A3D0-81AC24B609B0}" presName="aSpace2" presStyleCnt="0"/>
      <dgm:spPr/>
    </dgm:pt>
    <dgm:pt modelId="{48DC3635-3517-B847-94F8-53EECC181908}" type="pres">
      <dgm:prSet presAssocID="{71BDBBD4-3046-C445-BC0B-C73AB86252FD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9651D-10E0-9E40-84BC-8407AF43BDE6}" type="pres">
      <dgm:prSet presAssocID="{79914719-5807-FA45-94DF-6D1FB3C88C87}" presName="aSpace" presStyleCnt="0"/>
      <dgm:spPr/>
    </dgm:pt>
    <dgm:pt modelId="{96107BA4-5655-8449-8486-7C96E9E5B57A}" type="pres">
      <dgm:prSet presAssocID="{3618143E-AF42-B34D-98B3-F23771867A06}" presName="compNode" presStyleCnt="0"/>
      <dgm:spPr/>
    </dgm:pt>
    <dgm:pt modelId="{300C5BBE-BE58-8844-B251-0122B202721D}" type="pres">
      <dgm:prSet presAssocID="{3618143E-AF42-B34D-98B3-F23771867A06}" presName="aNode" presStyleLbl="bgShp" presStyleIdx="2" presStyleCnt="4"/>
      <dgm:spPr/>
      <dgm:t>
        <a:bodyPr/>
        <a:lstStyle/>
        <a:p>
          <a:endParaRPr lang="en-US"/>
        </a:p>
      </dgm:t>
    </dgm:pt>
    <dgm:pt modelId="{4CA51605-F009-5343-9713-8FBFF5363F6A}" type="pres">
      <dgm:prSet presAssocID="{3618143E-AF42-B34D-98B3-F23771867A06}" presName="textNode" presStyleLbl="bgShp" presStyleIdx="2" presStyleCnt="4"/>
      <dgm:spPr/>
      <dgm:t>
        <a:bodyPr/>
        <a:lstStyle/>
        <a:p>
          <a:endParaRPr lang="en-US"/>
        </a:p>
      </dgm:t>
    </dgm:pt>
    <dgm:pt modelId="{25BD6A3C-C92F-0F4E-8122-9CF7B3D375CD}" type="pres">
      <dgm:prSet presAssocID="{3618143E-AF42-B34D-98B3-F23771867A06}" presName="compChildNode" presStyleCnt="0"/>
      <dgm:spPr/>
    </dgm:pt>
    <dgm:pt modelId="{6F2BF517-983B-E446-A1BC-646533BEB04F}" type="pres">
      <dgm:prSet presAssocID="{3618143E-AF42-B34D-98B3-F23771867A06}" presName="theInnerList" presStyleCnt="0"/>
      <dgm:spPr/>
    </dgm:pt>
    <dgm:pt modelId="{BAF79556-B2D8-DB4B-9426-FE8139C63A27}" type="pres">
      <dgm:prSet presAssocID="{6EDC405E-5E1B-B24B-A15F-9F57FE1D82C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C188C-6E02-B545-BAD3-9C0E2BA0436F}" type="pres">
      <dgm:prSet presAssocID="{6EDC405E-5E1B-B24B-A15F-9F57FE1D82C0}" presName="aSpace2" presStyleCnt="0"/>
      <dgm:spPr/>
    </dgm:pt>
    <dgm:pt modelId="{4109AA07-10F6-0A48-A4B4-DA945D83E730}" type="pres">
      <dgm:prSet presAssocID="{1716AD19-439A-B544-9A1C-0382B3B62421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BE0EF-7111-5A47-830A-85F00600F7BC}" type="pres">
      <dgm:prSet presAssocID="{3618143E-AF42-B34D-98B3-F23771867A06}" presName="aSpace" presStyleCnt="0"/>
      <dgm:spPr/>
    </dgm:pt>
    <dgm:pt modelId="{52E3EC9E-DFE0-274A-8751-E36B40A7F6E0}" type="pres">
      <dgm:prSet presAssocID="{0623C19D-C87B-664D-98EB-F6E5F42654F9}" presName="compNode" presStyleCnt="0"/>
      <dgm:spPr/>
    </dgm:pt>
    <dgm:pt modelId="{12F52751-9C28-7B4F-BE6A-E0E55A4BF32E}" type="pres">
      <dgm:prSet presAssocID="{0623C19D-C87B-664D-98EB-F6E5F42654F9}" presName="aNode" presStyleLbl="bgShp" presStyleIdx="3" presStyleCnt="4"/>
      <dgm:spPr/>
      <dgm:t>
        <a:bodyPr/>
        <a:lstStyle/>
        <a:p>
          <a:endParaRPr lang="en-US"/>
        </a:p>
      </dgm:t>
    </dgm:pt>
    <dgm:pt modelId="{7CA29366-4C33-8040-9D8E-0EB2EBB52ED0}" type="pres">
      <dgm:prSet presAssocID="{0623C19D-C87B-664D-98EB-F6E5F42654F9}" presName="textNode" presStyleLbl="bgShp" presStyleIdx="3" presStyleCnt="4"/>
      <dgm:spPr/>
      <dgm:t>
        <a:bodyPr/>
        <a:lstStyle/>
        <a:p>
          <a:endParaRPr lang="en-US"/>
        </a:p>
      </dgm:t>
    </dgm:pt>
    <dgm:pt modelId="{7D3235FE-358B-A94C-931B-CA839316A5AB}" type="pres">
      <dgm:prSet presAssocID="{0623C19D-C87B-664D-98EB-F6E5F42654F9}" presName="compChildNode" presStyleCnt="0"/>
      <dgm:spPr/>
    </dgm:pt>
    <dgm:pt modelId="{1AEF054E-6312-9F4D-B3F9-0BCFE6EE8581}" type="pres">
      <dgm:prSet presAssocID="{0623C19D-C87B-664D-98EB-F6E5F42654F9}" presName="theInnerList" presStyleCnt="0"/>
      <dgm:spPr/>
    </dgm:pt>
    <dgm:pt modelId="{AF223441-A8EB-D94B-A55E-C6A35A3CEBE6}" type="pres">
      <dgm:prSet presAssocID="{2E78C0CF-FC35-884A-B8E3-6F6528DEF98C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38EA-BAF8-134B-9E53-2DC526058C26}" type="pres">
      <dgm:prSet presAssocID="{2E78C0CF-FC35-884A-B8E3-6F6528DEF98C}" presName="aSpace2" presStyleCnt="0"/>
      <dgm:spPr/>
    </dgm:pt>
    <dgm:pt modelId="{45AB1074-04D2-D741-95EC-840DD31D6034}" type="pres">
      <dgm:prSet presAssocID="{5E500584-2281-4544-9F07-7D82B6A1A0F3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389AA3-FD64-894B-A00C-BAF2CAC0A0DB}" srcId="{3618143E-AF42-B34D-98B3-F23771867A06}" destId="{1716AD19-439A-B544-9A1C-0382B3B62421}" srcOrd="1" destOrd="0" parTransId="{0A4E8458-9F11-1A41-8E39-3697CBB4C2D7}" sibTransId="{20C8BB55-79E6-B34D-8DE3-A1E6F61393AF}"/>
    <dgm:cxn modelId="{0E59D029-82EB-8443-917A-A58426A83B83}" type="presOf" srcId="{79914719-5807-FA45-94DF-6D1FB3C88C87}" destId="{D6C2F67D-1D71-1240-AA90-C51E128E4018}" srcOrd="0" destOrd="0" presId="urn:microsoft.com/office/officeart/2005/8/layout/lProcess2"/>
    <dgm:cxn modelId="{D0D373C9-DC8E-EF4A-A238-4DC2A1ECF039}" srcId="{79914719-5807-FA45-94DF-6D1FB3C88C87}" destId="{C8D120EF-50EA-2D4A-A3D0-81AC24B609B0}" srcOrd="0" destOrd="0" parTransId="{089FCF6D-2637-7943-A0A1-E81F1A6F4C8C}" sibTransId="{7C91FA67-6D1F-B24E-AD73-45F4069B9164}"/>
    <dgm:cxn modelId="{7F6F26DF-A197-8848-8804-988BE201B699}" srcId="{3618143E-AF42-B34D-98B3-F23771867A06}" destId="{6EDC405E-5E1B-B24B-A15F-9F57FE1D82C0}" srcOrd="0" destOrd="0" parTransId="{EA06E21C-801C-AE41-99BB-6C1D00C62B51}" sibTransId="{0DC8EC6C-15BB-A943-BFAB-DB65B1F18707}"/>
    <dgm:cxn modelId="{6082E89C-BF4E-0A40-A167-62826401511E}" type="presOf" srcId="{71BDBBD4-3046-C445-BC0B-C73AB86252FD}" destId="{48DC3635-3517-B847-94F8-53EECC181908}" srcOrd="0" destOrd="0" presId="urn:microsoft.com/office/officeart/2005/8/layout/lProcess2"/>
    <dgm:cxn modelId="{BB976309-30A0-C046-BDC9-02B3B00F04A5}" srcId="{24B63ED5-8EC8-D04C-B2FF-7A4DEFE6B67C}" destId="{4642697F-04E1-7642-A1E0-AA9D58400CC7}" srcOrd="1" destOrd="0" parTransId="{9D37333F-9483-344C-80A4-9EE89642AD7C}" sibTransId="{777B40EE-4C11-264C-9841-94331EFD61BC}"/>
    <dgm:cxn modelId="{4B6B3FB2-DC90-BC4B-B5B9-23C5C944CFA2}" type="presOf" srcId="{0623C19D-C87B-664D-98EB-F6E5F42654F9}" destId="{7CA29366-4C33-8040-9D8E-0EB2EBB52ED0}" srcOrd="1" destOrd="0" presId="urn:microsoft.com/office/officeart/2005/8/layout/lProcess2"/>
    <dgm:cxn modelId="{492944AF-2243-DC46-8923-7D4FD403E79C}" type="presOf" srcId="{5E500584-2281-4544-9F07-7D82B6A1A0F3}" destId="{45AB1074-04D2-D741-95EC-840DD31D6034}" srcOrd="0" destOrd="0" presId="urn:microsoft.com/office/officeart/2005/8/layout/lProcess2"/>
    <dgm:cxn modelId="{47821976-7A47-C846-8824-4A30A1A3AAF6}" type="presOf" srcId="{6EDC405E-5E1B-B24B-A15F-9F57FE1D82C0}" destId="{BAF79556-B2D8-DB4B-9426-FE8139C63A27}" srcOrd="0" destOrd="0" presId="urn:microsoft.com/office/officeart/2005/8/layout/lProcess2"/>
    <dgm:cxn modelId="{0D5C1D5C-7502-4E40-B666-E2AE2B7CBE24}" type="presOf" srcId="{24B63ED5-8EC8-D04C-B2FF-7A4DEFE6B67C}" destId="{00E60275-1698-5F44-A8BF-B9C238334D9A}" srcOrd="1" destOrd="0" presId="urn:microsoft.com/office/officeart/2005/8/layout/lProcess2"/>
    <dgm:cxn modelId="{C03298FF-DAA4-2149-B9F3-78EE533D7F5D}" srcId="{2CC4CC46-29D2-6744-B4DB-7986623AFFCA}" destId="{3618143E-AF42-B34D-98B3-F23771867A06}" srcOrd="2" destOrd="0" parTransId="{4CE67D30-6091-0C47-940F-E4CE2392C6FA}" sibTransId="{66EB861E-E8D1-404F-944D-00563F8C670C}"/>
    <dgm:cxn modelId="{C19A8E2B-A304-3342-A18B-B216009AD249}" srcId="{24B63ED5-8EC8-D04C-B2FF-7A4DEFE6B67C}" destId="{5C4C8703-F518-3B40-A61B-24ACD2FE564D}" srcOrd="0" destOrd="0" parTransId="{0573D2E5-CB34-DF4D-9F1F-F4BDA937064A}" sibTransId="{7F1A2EA3-B952-0D4A-B389-BE7E9B756164}"/>
    <dgm:cxn modelId="{EFA0ACC3-AC06-7640-9B5D-294265328651}" srcId="{2CC4CC46-29D2-6744-B4DB-7986623AFFCA}" destId="{24B63ED5-8EC8-D04C-B2FF-7A4DEFE6B67C}" srcOrd="0" destOrd="0" parTransId="{769717BF-032E-D443-A862-CDC7E4A7853E}" sibTransId="{2B4E0809-00E3-574A-BECC-B6A7B0C56EE5}"/>
    <dgm:cxn modelId="{B3BF1DAA-4E90-514B-8108-65197533DE41}" type="presOf" srcId="{2CC4CC46-29D2-6744-B4DB-7986623AFFCA}" destId="{7E3B7C19-B763-214E-9150-2C21D24FA388}" srcOrd="0" destOrd="0" presId="urn:microsoft.com/office/officeart/2005/8/layout/lProcess2"/>
    <dgm:cxn modelId="{9411B7A2-2996-A34F-ADEB-60514084AC4E}" srcId="{0623C19D-C87B-664D-98EB-F6E5F42654F9}" destId="{2E78C0CF-FC35-884A-B8E3-6F6528DEF98C}" srcOrd="0" destOrd="0" parTransId="{46A71086-2592-3C43-A56F-4AA6EBB53F2C}" sibTransId="{FA9F20CC-E290-5A40-B23D-050A08ABE1AA}"/>
    <dgm:cxn modelId="{E1BE522E-C142-154D-B306-10FA6DBC7F4F}" type="presOf" srcId="{3618143E-AF42-B34D-98B3-F23771867A06}" destId="{4CA51605-F009-5343-9713-8FBFF5363F6A}" srcOrd="1" destOrd="0" presId="urn:microsoft.com/office/officeart/2005/8/layout/lProcess2"/>
    <dgm:cxn modelId="{05C70843-D931-F748-A26C-BD933B2FC012}" srcId="{2CC4CC46-29D2-6744-B4DB-7986623AFFCA}" destId="{79914719-5807-FA45-94DF-6D1FB3C88C87}" srcOrd="1" destOrd="0" parTransId="{3A10AB2F-7C8C-A046-A73A-0A6A822899D3}" sibTransId="{08D54593-EFC7-5249-A1C9-0B4C7E8264CC}"/>
    <dgm:cxn modelId="{85D2E13E-9A60-434A-AEFC-0C5F19C14337}" srcId="{79914719-5807-FA45-94DF-6D1FB3C88C87}" destId="{71BDBBD4-3046-C445-BC0B-C73AB86252FD}" srcOrd="1" destOrd="0" parTransId="{EFDDF51F-6C33-FC4E-B6F6-71B7018F6439}" sibTransId="{E321532B-AAF7-844D-80D5-676F28EDDEC9}"/>
    <dgm:cxn modelId="{3C03445C-6BA0-A944-B990-805A7BE755D5}" srcId="{0623C19D-C87B-664D-98EB-F6E5F42654F9}" destId="{5E500584-2281-4544-9F07-7D82B6A1A0F3}" srcOrd="1" destOrd="0" parTransId="{C32A22F3-9068-8145-ACAB-96DBCC506D2B}" sibTransId="{7C851616-17AC-714E-A369-49588EA13D97}"/>
    <dgm:cxn modelId="{DBDCA854-08BE-D748-AD6D-F1CF4CE14C7D}" type="presOf" srcId="{C8D120EF-50EA-2D4A-A3D0-81AC24B609B0}" destId="{0953EA8C-849B-F44E-B901-C4D8736E461A}" srcOrd="0" destOrd="0" presId="urn:microsoft.com/office/officeart/2005/8/layout/lProcess2"/>
    <dgm:cxn modelId="{26C80856-A60F-0940-B6EC-414E33717219}" type="presOf" srcId="{5C4C8703-F518-3B40-A61B-24ACD2FE564D}" destId="{993204CE-058A-E147-9E4F-C60C8FE1C7AB}" srcOrd="0" destOrd="0" presId="urn:microsoft.com/office/officeart/2005/8/layout/lProcess2"/>
    <dgm:cxn modelId="{577280FB-2EE3-704F-AE91-EBC6308BCA46}" type="presOf" srcId="{24B63ED5-8EC8-D04C-B2FF-7A4DEFE6B67C}" destId="{2F9F854C-50E4-4A49-B2D0-9B5EE92ED9EE}" srcOrd="0" destOrd="0" presId="urn:microsoft.com/office/officeart/2005/8/layout/lProcess2"/>
    <dgm:cxn modelId="{6E740BCF-55BE-1847-A74E-716CE6C8FC39}" type="presOf" srcId="{2E78C0CF-FC35-884A-B8E3-6F6528DEF98C}" destId="{AF223441-A8EB-D94B-A55E-C6A35A3CEBE6}" srcOrd="0" destOrd="0" presId="urn:microsoft.com/office/officeart/2005/8/layout/lProcess2"/>
    <dgm:cxn modelId="{147C6D41-71E3-5148-B8C9-380F13223ABD}" srcId="{2CC4CC46-29D2-6744-B4DB-7986623AFFCA}" destId="{0623C19D-C87B-664D-98EB-F6E5F42654F9}" srcOrd="3" destOrd="0" parTransId="{AC661CE2-213E-6A44-B35E-B39DD201069C}" sibTransId="{F9029838-372B-FC47-832E-6B2A547A4E79}"/>
    <dgm:cxn modelId="{7EDD1B07-0248-3E43-9618-5BBB53146BCA}" type="presOf" srcId="{1716AD19-439A-B544-9A1C-0382B3B62421}" destId="{4109AA07-10F6-0A48-A4B4-DA945D83E730}" srcOrd="0" destOrd="0" presId="urn:microsoft.com/office/officeart/2005/8/layout/lProcess2"/>
    <dgm:cxn modelId="{2A80FCA4-156F-5D45-ADF0-E95ED7CCC961}" type="presOf" srcId="{79914719-5807-FA45-94DF-6D1FB3C88C87}" destId="{40D08371-80C0-4D47-A4ED-5A448E7915DF}" srcOrd="1" destOrd="0" presId="urn:microsoft.com/office/officeart/2005/8/layout/lProcess2"/>
    <dgm:cxn modelId="{EB49BCDB-2D3F-6640-9858-025643D0D0EB}" type="presOf" srcId="{0623C19D-C87B-664D-98EB-F6E5F42654F9}" destId="{12F52751-9C28-7B4F-BE6A-E0E55A4BF32E}" srcOrd="0" destOrd="0" presId="urn:microsoft.com/office/officeart/2005/8/layout/lProcess2"/>
    <dgm:cxn modelId="{BFF533FA-3229-AD41-AC57-E62553698412}" type="presOf" srcId="{3618143E-AF42-B34D-98B3-F23771867A06}" destId="{300C5BBE-BE58-8844-B251-0122B202721D}" srcOrd="0" destOrd="0" presId="urn:microsoft.com/office/officeart/2005/8/layout/lProcess2"/>
    <dgm:cxn modelId="{FAB4DF11-F2E1-EC44-BEAE-1A8BF8F83DA6}" type="presOf" srcId="{4642697F-04E1-7642-A1E0-AA9D58400CC7}" destId="{2A2E0E05-31D9-3F4A-959B-518BBEE419CA}" srcOrd="0" destOrd="0" presId="urn:microsoft.com/office/officeart/2005/8/layout/lProcess2"/>
    <dgm:cxn modelId="{C7379E03-4474-2248-8EA0-A8F184413E23}" type="presParOf" srcId="{7E3B7C19-B763-214E-9150-2C21D24FA388}" destId="{1F7E7529-6212-5E4C-8739-EDAB009B34CB}" srcOrd="0" destOrd="0" presId="urn:microsoft.com/office/officeart/2005/8/layout/lProcess2"/>
    <dgm:cxn modelId="{976D53C9-1A15-0A48-AEC9-CFBAB741FE26}" type="presParOf" srcId="{1F7E7529-6212-5E4C-8739-EDAB009B34CB}" destId="{2F9F854C-50E4-4A49-B2D0-9B5EE92ED9EE}" srcOrd="0" destOrd="0" presId="urn:microsoft.com/office/officeart/2005/8/layout/lProcess2"/>
    <dgm:cxn modelId="{8D3E26B3-5DEB-BD46-9B6D-6ACDE361A071}" type="presParOf" srcId="{1F7E7529-6212-5E4C-8739-EDAB009B34CB}" destId="{00E60275-1698-5F44-A8BF-B9C238334D9A}" srcOrd="1" destOrd="0" presId="urn:microsoft.com/office/officeart/2005/8/layout/lProcess2"/>
    <dgm:cxn modelId="{E07D3560-4A97-414A-B2CF-A9D6BF2F8578}" type="presParOf" srcId="{1F7E7529-6212-5E4C-8739-EDAB009B34CB}" destId="{0808E2D1-64C2-2E48-B0E2-44599ED0D3BD}" srcOrd="2" destOrd="0" presId="urn:microsoft.com/office/officeart/2005/8/layout/lProcess2"/>
    <dgm:cxn modelId="{8B27152D-B183-AD49-B13B-1D919F150843}" type="presParOf" srcId="{0808E2D1-64C2-2E48-B0E2-44599ED0D3BD}" destId="{4B56E14C-F327-F44C-8798-164E741836E9}" srcOrd="0" destOrd="0" presId="urn:microsoft.com/office/officeart/2005/8/layout/lProcess2"/>
    <dgm:cxn modelId="{BF86590B-FF12-D042-8624-938CCBF47590}" type="presParOf" srcId="{4B56E14C-F327-F44C-8798-164E741836E9}" destId="{993204CE-058A-E147-9E4F-C60C8FE1C7AB}" srcOrd="0" destOrd="0" presId="urn:microsoft.com/office/officeart/2005/8/layout/lProcess2"/>
    <dgm:cxn modelId="{7E1F9407-2B68-044F-B569-A76C6DD59FF0}" type="presParOf" srcId="{4B56E14C-F327-F44C-8798-164E741836E9}" destId="{1AABE066-35BC-8D4D-806B-FCDE8BEA9A3C}" srcOrd="1" destOrd="0" presId="urn:microsoft.com/office/officeart/2005/8/layout/lProcess2"/>
    <dgm:cxn modelId="{C7757D34-94FD-9144-9B3E-B229C4145F05}" type="presParOf" srcId="{4B56E14C-F327-F44C-8798-164E741836E9}" destId="{2A2E0E05-31D9-3F4A-959B-518BBEE419CA}" srcOrd="2" destOrd="0" presId="urn:microsoft.com/office/officeart/2005/8/layout/lProcess2"/>
    <dgm:cxn modelId="{68131419-0FB3-2D4A-8BEF-D531328754F9}" type="presParOf" srcId="{7E3B7C19-B763-214E-9150-2C21D24FA388}" destId="{316A5B7D-BD25-FC40-B09C-BC38F4B40243}" srcOrd="1" destOrd="0" presId="urn:microsoft.com/office/officeart/2005/8/layout/lProcess2"/>
    <dgm:cxn modelId="{79EA78FE-1A56-7749-AA4C-168B72EDF3D4}" type="presParOf" srcId="{7E3B7C19-B763-214E-9150-2C21D24FA388}" destId="{CCFECD3B-E913-DA45-A404-1725D6EE0465}" srcOrd="2" destOrd="0" presId="urn:microsoft.com/office/officeart/2005/8/layout/lProcess2"/>
    <dgm:cxn modelId="{932564B6-1686-604B-A1CD-A06794F68E36}" type="presParOf" srcId="{CCFECD3B-E913-DA45-A404-1725D6EE0465}" destId="{D6C2F67D-1D71-1240-AA90-C51E128E4018}" srcOrd="0" destOrd="0" presId="urn:microsoft.com/office/officeart/2005/8/layout/lProcess2"/>
    <dgm:cxn modelId="{3D958A1E-F9E4-2C4F-B7F9-74D498FEF0A0}" type="presParOf" srcId="{CCFECD3B-E913-DA45-A404-1725D6EE0465}" destId="{40D08371-80C0-4D47-A4ED-5A448E7915DF}" srcOrd="1" destOrd="0" presId="urn:microsoft.com/office/officeart/2005/8/layout/lProcess2"/>
    <dgm:cxn modelId="{6E60BC89-48A5-8048-9E1A-7D49E1B641F4}" type="presParOf" srcId="{CCFECD3B-E913-DA45-A404-1725D6EE0465}" destId="{E4FC2F2B-D9FF-8C43-B6B1-44D298C79F22}" srcOrd="2" destOrd="0" presId="urn:microsoft.com/office/officeart/2005/8/layout/lProcess2"/>
    <dgm:cxn modelId="{3F6DA191-B674-8B48-9B46-AA924700EC96}" type="presParOf" srcId="{E4FC2F2B-D9FF-8C43-B6B1-44D298C79F22}" destId="{4F5B7DBB-A92A-D54F-B5F0-3037D4661EC2}" srcOrd="0" destOrd="0" presId="urn:microsoft.com/office/officeart/2005/8/layout/lProcess2"/>
    <dgm:cxn modelId="{EB026F3E-EBBD-EC46-8E61-DD90C8EAD921}" type="presParOf" srcId="{4F5B7DBB-A92A-D54F-B5F0-3037D4661EC2}" destId="{0953EA8C-849B-F44E-B901-C4D8736E461A}" srcOrd="0" destOrd="0" presId="urn:microsoft.com/office/officeart/2005/8/layout/lProcess2"/>
    <dgm:cxn modelId="{DB6962CD-03B0-CE4B-831E-DD44F925D765}" type="presParOf" srcId="{4F5B7DBB-A92A-D54F-B5F0-3037D4661EC2}" destId="{4B502F79-9FFB-C54D-A019-6672316C374A}" srcOrd="1" destOrd="0" presId="urn:microsoft.com/office/officeart/2005/8/layout/lProcess2"/>
    <dgm:cxn modelId="{190E5B0A-51D1-DD4C-AD91-8CE87EDF9570}" type="presParOf" srcId="{4F5B7DBB-A92A-D54F-B5F0-3037D4661EC2}" destId="{48DC3635-3517-B847-94F8-53EECC181908}" srcOrd="2" destOrd="0" presId="urn:microsoft.com/office/officeart/2005/8/layout/lProcess2"/>
    <dgm:cxn modelId="{CF17F33E-D1A1-7344-BEA3-211B46B35C45}" type="presParOf" srcId="{7E3B7C19-B763-214E-9150-2C21D24FA388}" destId="{34E9651D-10E0-9E40-84BC-8407AF43BDE6}" srcOrd="3" destOrd="0" presId="urn:microsoft.com/office/officeart/2005/8/layout/lProcess2"/>
    <dgm:cxn modelId="{314D1E1F-E533-6748-821E-1E4912FC97BA}" type="presParOf" srcId="{7E3B7C19-B763-214E-9150-2C21D24FA388}" destId="{96107BA4-5655-8449-8486-7C96E9E5B57A}" srcOrd="4" destOrd="0" presId="urn:microsoft.com/office/officeart/2005/8/layout/lProcess2"/>
    <dgm:cxn modelId="{EB9D2887-6F39-3C46-9BF8-6A9451AB327F}" type="presParOf" srcId="{96107BA4-5655-8449-8486-7C96E9E5B57A}" destId="{300C5BBE-BE58-8844-B251-0122B202721D}" srcOrd="0" destOrd="0" presId="urn:microsoft.com/office/officeart/2005/8/layout/lProcess2"/>
    <dgm:cxn modelId="{5B00142A-0A56-0443-A720-4EF834639B81}" type="presParOf" srcId="{96107BA4-5655-8449-8486-7C96E9E5B57A}" destId="{4CA51605-F009-5343-9713-8FBFF5363F6A}" srcOrd="1" destOrd="0" presId="urn:microsoft.com/office/officeart/2005/8/layout/lProcess2"/>
    <dgm:cxn modelId="{8ABCDE09-ADEC-4747-A9DE-00C7CE91C372}" type="presParOf" srcId="{96107BA4-5655-8449-8486-7C96E9E5B57A}" destId="{25BD6A3C-C92F-0F4E-8122-9CF7B3D375CD}" srcOrd="2" destOrd="0" presId="urn:microsoft.com/office/officeart/2005/8/layout/lProcess2"/>
    <dgm:cxn modelId="{C06063F7-C24B-BA4E-9D92-549DE413C2AF}" type="presParOf" srcId="{25BD6A3C-C92F-0F4E-8122-9CF7B3D375CD}" destId="{6F2BF517-983B-E446-A1BC-646533BEB04F}" srcOrd="0" destOrd="0" presId="urn:microsoft.com/office/officeart/2005/8/layout/lProcess2"/>
    <dgm:cxn modelId="{0FA9C7D3-C8A1-5C4F-BEB9-15526AF74B75}" type="presParOf" srcId="{6F2BF517-983B-E446-A1BC-646533BEB04F}" destId="{BAF79556-B2D8-DB4B-9426-FE8139C63A27}" srcOrd="0" destOrd="0" presId="urn:microsoft.com/office/officeart/2005/8/layout/lProcess2"/>
    <dgm:cxn modelId="{673E6359-F33D-F743-941A-43D4B8D9D884}" type="presParOf" srcId="{6F2BF517-983B-E446-A1BC-646533BEB04F}" destId="{35CC188C-6E02-B545-BAD3-9C0E2BA0436F}" srcOrd="1" destOrd="0" presId="urn:microsoft.com/office/officeart/2005/8/layout/lProcess2"/>
    <dgm:cxn modelId="{B4946477-D154-664C-93BA-34B4AC75DA3F}" type="presParOf" srcId="{6F2BF517-983B-E446-A1BC-646533BEB04F}" destId="{4109AA07-10F6-0A48-A4B4-DA945D83E730}" srcOrd="2" destOrd="0" presId="urn:microsoft.com/office/officeart/2005/8/layout/lProcess2"/>
    <dgm:cxn modelId="{2F55BFE0-5A72-314E-A041-5C2A780B426E}" type="presParOf" srcId="{7E3B7C19-B763-214E-9150-2C21D24FA388}" destId="{A78BE0EF-7111-5A47-830A-85F00600F7BC}" srcOrd="5" destOrd="0" presId="urn:microsoft.com/office/officeart/2005/8/layout/lProcess2"/>
    <dgm:cxn modelId="{5473093A-7953-124F-A1EE-F3C5E0EC3B03}" type="presParOf" srcId="{7E3B7C19-B763-214E-9150-2C21D24FA388}" destId="{52E3EC9E-DFE0-274A-8751-E36B40A7F6E0}" srcOrd="6" destOrd="0" presId="urn:microsoft.com/office/officeart/2005/8/layout/lProcess2"/>
    <dgm:cxn modelId="{142E7518-5C3E-3B48-9F83-F7C2D7E771BA}" type="presParOf" srcId="{52E3EC9E-DFE0-274A-8751-E36B40A7F6E0}" destId="{12F52751-9C28-7B4F-BE6A-E0E55A4BF32E}" srcOrd="0" destOrd="0" presId="urn:microsoft.com/office/officeart/2005/8/layout/lProcess2"/>
    <dgm:cxn modelId="{7CDEA946-D28A-6F42-8341-CD1D2A474B8E}" type="presParOf" srcId="{52E3EC9E-DFE0-274A-8751-E36B40A7F6E0}" destId="{7CA29366-4C33-8040-9D8E-0EB2EBB52ED0}" srcOrd="1" destOrd="0" presId="urn:microsoft.com/office/officeart/2005/8/layout/lProcess2"/>
    <dgm:cxn modelId="{3259E024-B763-6F40-818B-DFCAE3AAA29E}" type="presParOf" srcId="{52E3EC9E-DFE0-274A-8751-E36B40A7F6E0}" destId="{7D3235FE-358B-A94C-931B-CA839316A5AB}" srcOrd="2" destOrd="0" presId="urn:microsoft.com/office/officeart/2005/8/layout/lProcess2"/>
    <dgm:cxn modelId="{259A4FF4-0133-DE46-9FD7-18D656912728}" type="presParOf" srcId="{7D3235FE-358B-A94C-931B-CA839316A5AB}" destId="{1AEF054E-6312-9F4D-B3F9-0BCFE6EE8581}" srcOrd="0" destOrd="0" presId="urn:microsoft.com/office/officeart/2005/8/layout/lProcess2"/>
    <dgm:cxn modelId="{85F2B3B9-6FE9-F54D-B28D-988612C7B28B}" type="presParOf" srcId="{1AEF054E-6312-9F4D-B3F9-0BCFE6EE8581}" destId="{AF223441-A8EB-D94B-A55E-C6A35A3CEBE6}" srcOrd="0" destOrd="0" presId="urn:microsoft.com/office/officeart/2005/8/layout/lProcess2"/>
    <dgm:cxn modelId="{A25986B1-2A3E-8C46-874E-D41E7CA24283}" type="presParOf" srcId="{1AEF054E-6312-9F4D-B3F9-0BCFE6EE8581}" destId="{855F38EA-BAF8-134B-9E53-2DC526058C26}" srcOrd="1" destOrd="0" presId="urn:microsoft.com/office/officeart/2005/8/layout/lProcess2"/>
    <dgm:cxn modelId="{F0A770C4-6755-0E4C-9E80-F29914E0D515}" type="presParOf" srcId="{1AEF054E-6312-9F4D-B3F9-0BCFE6EE8581}" destId="{45AB1074-04D2-D741-95EC-840DD31D603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8B1A6C-146F-6A4C-BEC0-4A00C8C6A15F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6FD9E8-2B18-1A47-B5D1-18F12D7CC1B8}">
      <dgm:prSet phldrT="[Text]"/>
      <dgm:spPr/>
      <dgm:t>
        <a:bodyPr/>
        <a:lstStyle/>
        <a:p>
          <a:r>
            <a:rPr lang="en-US" dirty="0" smtClean="0"/>
            <a:t>Housing </a:t>
          </a:r>
          <a:endParaRPr lang="en-US" dirty="0"/>
        </a:p>
      </dgm:t>
    </dgm:pt>
    <dgm:pt modelId="{AE7D47F2-E757-724B-BE82-F0F78173C78E}" type="parTrans" cxnId="{4EDA98A0-9AE2-2747-AB39-D3DDE6CD3CC7}">
      <dgm:prSet/>
      <dgm:spPr/>
      <dgm:t>
        <a:bodyPr/>
        <a:lstStyle/>
        <a:p>
          <a:endParaRPr lang="en-US"/>
        </a:p>
      </dgm:t>
    </dgm:pt>
    <dgm:pt modelId="{23AE9E3B-A634-1846-8298-CB2696FDDA72}" type="sibTrans" cxnId="{4EDA98A0-9AE2-2747-AB39-D3DDE6CD3CC7}">
      <dgm:prSet/>
      <dgm:spPr/>
      <dgm:t>
        <a:bodyPr/>
        <a:lstStyle/>
        <a:p>
          <a:endParaRPr lang="en-US"/>
        </a:p>
      </dgm:t>
    </dgm:pt>
    <dgm:pt modelId="{EBB51C07-F236-E641-8783-A62BB23A2135}">
      <dgm:prSet phldrT="[Text]"/>
      <dgm:spPr/>
      <dgm:t>
        <a:bodyPr/>
        <a:lstStyle/>
        <a:p>
          <a:r>
            <a:rPr lang="en-US" dirty="0" smtClean="0"/>
            <a:t>Urban homesteading, gentrification and New Urbanism</a:t>
          </a:r>
          <a:endParaRPr lang="en-US" dirty="0"/>
        </a:p>
      </dgm:t>
    </dgm:pt>
    <dgm:pt modelId="{07B0AB19-461F-554B-ADDB-29BEC1A3F7F1}" type="parTrans" cxnId="{87B390D8-AA2D-5B40-9C67-3EED768D4F4B}">
      <dgm:prSet/>
      <dgm:spPr/>
      <dgm:t>
        <a:bodyPr/>
        <a:lstStyle/>
        <a:p>
          <a:endParaRPr lang="en-US"/>
        </a:p>
      </dgm:t>
    </dgm:pt>
    <dgm:pt modelId="{9D82870A-D942-8C4A-A8E5-38C68163B620}" type="sibTrans" cxnId="{87B390D8-AA2D-5B40-9C67-3EED768D4F4B}">
      <dgm:prSet/>
      <dgm:spPr/>
      <dgm:t>
        <a:bodyPr/>
        <a:lstStyle/>
        <a:p>
          <a:endParaRPr lang="en-US"/>
        </a:p>
      </dgm:t>
    </dgm:pt>
    <dgm:pt modelId="{C415D72B-D01F-A04F-B93E-428E32C6B410}">
      <dgm:prSet phldrT="[Text]"/>
      <dgm:spPr/>
      <dgm:t>
        <a:bodyPr/>
        <a:lstStyle/>
        <a:p>
          <a:r>
            <a:rPr lang="en-US" dirty="0" smtClean="0"/>
            <a:t>Crime</a:t>
          </a:r>
          <a:endParaRPr lang="en-US" dirty="0"/>
        </a:p>
      </dgm:t>
    </dgm:pt>
    <dgm:pt modelId="{55C3ADE9-4CB0-6643-8D25-4DCF7FAB7999}" type="parTrans" cxnId="{86B21D51-CFD7-E24D-866F-55BC4BC8CDEE}">
      <dgm:prSet/>
      <dgm:spPr/>
      <dgm:t>
        <a:bodyPr/>
        <a:lstStyle/>
        <a:p>
          <a:endParaRPr lang="en-US"/>
        </a:p>
      </dgm:t>
    </dgm:pt>
    <dgm:pt modelId="{CEF86269-FDFF-114A-AB56-7E54FB822518}" type="sibTrans" cxnId="{86B21D51-CFD7-E24D-866F-55BC4BC8CDEE}">
      <dgm:prSet/>
      <dgm:spPr/>
      <dgm:t>
        <a:bodyPr/>
        <a:lstStyle/>
        <a:p>
          <a:endParaRPr lang="en-US"/>
        </a:p>
      </dgm:t>
    </dgm:pt>
    <dgm:pt modelId="{B5E1DC76-DFA0-8640-A066-CB10E5394B60}">
      <dgm:prSet phldrT="[Text]"/>
      <dgm:spPr/>
      <dgm:t>
        <a:bodyPr/>
        <a:lstStyle/>
        <a:p>
          <a:r>
            <a:rPr lang="en-US" dirty="0" smtClean="0"/>
            <a:t>Serious crime rates are decreasing</a:t>
          </a:r>
          <a:endParaRPr lang="en-US" dirty="0"/>
        </a:p>
      </dgm:t>
    </dgm:pt>
    <dgm:pt modelId="{8490EC2D-4C27-2A48-AA20-2E29EA4416A3}" type="parTrans" cxnId="{6BDB9B44-3BF7-A445-A9B1-4C5DE4EF07E5}">
      <dgm:prSet/>
      <dgm:spPr/>
      <dgm:t>
        <a:bodyPr/>
        <a:lstStyle/>
        <a:p>
          <a:endParaRPr lang="en-US"/>
        </a:p>
      </dgm:t>
    </dgm:pt>
    <dgm:pt modelId="{144FFD8D-7FD7-E94B-935F-B98ABA3F23D9}" type="sibTrans" cxnId="{6BDB9B44-3BF7-A445-A9B1-4C5DE4EF07E5}">
      <dgm:prSet/>
      <dgm:spPr/>
      <dgm:t>
        <a:bodyPr/>
        <a:lstStyle/>
        <a:p>
          <a:endParaRPr lang="en-US"/>
        </a:p>
      </dgm:t>
    </dgm:pt>
    <dgm:pt modelId="{883836F3-2294-5C44-9260-0DAE411B8F81}">
      <dgm:prSet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0364E1E9-A419-5845-BD68-712F3B4F9E7C}" type="parTrans" cxnId="{C67E3706-3A2D-D54F-8233-01FF6F31EA9C}">
      <dgm:prSet/>
      <dgm:spPr/>
      <dgm:t>
        <a:bodyPr/>
        <a:lstStyle/>
        <a:p>
          <a:endParaRPr lang="en-US"/>
        </a:p>
      </dgm:t>
    </dgm:pt>
    <dgm:pt modelId="{0316F344-726E-6A46-97FC-A826B8CEDAEA}" type="sibTrans" cxnId="{C67E3706-3A2D-D54F-8233-01FF6F31EA9C}">
      <dgm:prSet/>
      <dgm:spPr/>
      <dgm:t>
        <a:bodyPr/>
        <a:lstStyle/>
        <a:p>
          <a:endParaRPr lang="en-US"/>
        </a:p>
      </dgm:t>
    </dgm:pt>
    <dgm:pt modelId="{2FCF12D2-BB15-B148-B20B-E13BDD3C3FFD}">
      <dgm:prSet/>
      <dgm:spPr/>
      <dgm:t>
        <a:bodyPr/>
        <a:lstStyle/>
        <a:p>
          <a:r>
            <a:rPr lang="en-US" dirty="0" smtClean="0"/>
            <a:t>Still facing serious problems in improving education quality</a:t>
          </a:r>
          <a:endParaRPr lang="en-US" dirty="0"/>
        </a:p>
      </dgm:t>
    </dgm:pt>
    <dgm:pt modelId="{23039B15-36D1-FD4B-A1A0-450D1FE8CEB6}" type="parTrans" cxnId="{349AAA04-FBF9-2142-8DD4-523D8BDEDBF4}">
      <dgm:prSet/>
      <dgm:spPr/>
      <dgm:t>
        <a:bodyPr/>
        <a:lstStyle/>
        <a:p>
          <a:endParaRPr lang="en-US"/>
        </a:p>
      </dgm:t>
    </dgm:pt>
    <dgm:pt modelId="{9BA8A64B-9803-714F-8F28-99CDCD3312DD}" type="sibTrans" cxnId="{349AAA04-FBF9-2142-8DD4-523D8BDEDBF4}">
      <dgm:prSet/>
      <dgm:spPr/>
      <dgm:t>
        <a:bodyPr/>
        <a:lstStyle/>
        <a:p>
          <a:endParaRPr lang="en-US"/>
        </a:p>
      </dgm:t>
    </dgm:pt>
    <dgm:pt modelId="{F2C5E6DE-6588-014A-8C94-B07A85547485}" type="pres">
      <dgm:prSet presAssocID="{818B1A6C-146F-6A4C-BEC0-4A00C8C6A15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FB5CE03-6369-4B45-BB41-E241829AB3B5}" type="pres">
      <dgm:prSet presAssocID="{956FD9E8-2B18-1A47-B5D1-18F12D7CC1B8}" presName="linNode" presStyleCnt="0"/>
      <dgm:spPr/>
    </dgm:pt>
    <dgm:pt modelId="{9CB4C4B7-FAEC-6449-89C8-EC77EA57E8C6}" type="pres">
      <dgm:prSet presAssocID="{956FD9E8-2B18-1A47-B5D1-18F12D7CC1B8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46DF2-C255-9846-93ED-5E7BDB5B661E}" type="pres">
      <dgm:prSet presAssocID="{956FD9E8-2B18-1A47-B5D1-18F12D7CC1B8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D52F9-8293-D145-8628-D8EAF48071C0}" type="pres">
      <dgm:prSet presAssocID="{23AE9E3B-A634-1846-8298-CB2696FDDA72}" presName="spacing" presStyleCnt="0"/>
      <dgm:spPr/>
    </dgm:pt>
    <dgm:pt modelId="{10607198-B3FA-E247-89B9-DC0BE67DF678}" type="pres">
      <dgm:prSet presAssocID="{883836F3-2294-5C44-9260-0DAE411B8F81}" presName="linNode" presStyleCnt="0"/>
      <dgm:spPr/>
    </dgm:pt>
    <dgm:pt modelId="{41C132D1-607A-4F45-92CE-FC5BCEDDB206}" type="pres">
      <dgm:prSet presAssocID="{883836F3-2294-5C44-9260-0DAE411B8F81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B26F7-C1B5-BA46-AFFD-238EBFCE9A6B}" type="pres">
      <dgm:prSet presAssocID="{883836F3-2294-5C44-9260-0DAE411B8F81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6BA20-D465-AD42-8D63-9853A2AE9E3E}" type="pres">
      <dgm:prSet presAssocID="{0316F344-726E-6A46-97FC-A826B8CEDAEA}" presName="spacing" presStyleCnt="0"/>
      <dgm:spPr/>
    </dgm:pt>
    <dgm:pt modelId="{62B72E12-8377-D84C-A24A-1B7FEF0ADC3B}" type="pres">
      <dgm:prSet presAssocID="{C415D72B-D01F-A04F-B93E-428E32C6B410}" presName="linNode" presStyleCnt="0"/>
      <dgm:spPr/>
    </dgm:pt>
    <dgm:pt modelId="{6CE1B3C5-8AD6-ED48-AD8C-50C5997DF3DA}" type="pres">
      <dgm:prSet presAssocID="{C415D72B-D01F-A04F-B93E-428E32C6B410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11E10-484E-7943-8638-B5C4B957F14F}" type="pres">
      <dgm:prSet presAssocID="{C415D72B-D01F-A04F-B93E-428E32C6B410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50F31-B3C2-2A49-8FEF-96CDA4B3B246}" type="presOf" srcId="{B5E1DC76-DFA0-8640-A066-CB10E5394B60}" destId="{D4B11E10-484E-7943-8638-B5C4B957F14F}" srcOrd="0" destOrd="0" presId="urn:microsoft.com/office/officeart/2005/8/layout/vList6"/>
    <dgm:cxn modelId="{109A893E-8AAE-EC4F-81F0-842A67B4973F}" type="presOf" srcId="{C415D72B-D01F-A04F-B93E-428E32C6B410}" destId="{6CE1B3C5-8AD6-ED48-AD8C-50C5997DF3DA}" srcOrd="0" destOrd="0" presId="urn:microsoft.com/office/officeart/2005/8/layout/vList6"/>
    <dgm:cxn modelId="{87B390D8-AA2D-5B40-9C67-3EED768D4F4B}" srcId="{956FD9E8-2B18-1A47-B5D1-18F12D7CC1B8}" destId="{EBB51C07-F236-E641-8783-A62BB23A2135}" srcOrd="0" destOrd="0" parTransId="{07B0AB19-461F-554B-ADDB-29BEC1A3F7F1}" sibTransId="{9D82870A-D942-8C4A-A8E5-38C68163B620}"/>
    <dgm:cxn modelId="{349AAA04-FBF9-2142-8DD4-523D8BDEDBF4}" srcId="{883836F3-2294-5C44-9260-0DAE411B8F81}" destId="{2FCF12D2-BB15-B148-B20B-E13BDD3C3FFD}" srcOrd="0" destOrd="0" parTransId="{23039B15-36D1-FD4B-A1A0-450D1FE8CEB6}" sibTransId="{9BA8A64B-9803-714F-8F28-99CDCD3312DD}"/>
    <dgm:cxn modelId="{B1F8C445-DF5D-A244-AB4D-0695A8B320D9}" type="presOf" srcId="{883836F3-2294-5C44-9260-0DAE411B8F81}" destId="{41C132D1-607A-4F45-92CE-FC5BCEDDB206}" srcOrd="0" destOrd="0" presId="urn:microsoft.com/office/officeart/2005/8/layout/vList6"/>
    <dgm:cxn modelId="{4EDA98A0-9AE2-2747-AB39-D3DDE6CD3CC7}" srcId="{818B1A6C-146F-6A4C-BEC0-4A00C8C6A15F}" destId="{956FD9E8-2B18-1A47-B5D1-18F12D7CC1B8}" srcOrd="0" destOrd="0" parTransId="{AE7D47F2-E757-724B-BE82-F0F78173C78E}" sibTransId="{23AE9E3B-A634-1846-8298-CB2696FDDA72}"/>
    <dgm:cxn modelId="{86B21D51-CFD7-E24D-866F-55BC4BC8CDEE}" srcId="{818B1A6C-146F-6A4C-BEC0-4A00C8C6A15F}" destId="{C415D72B-D01F-A04F-B93E-428E32C6B410}" srcOrd="2" destOrd="0" parTransId="{55C3ADE9-4CB0-6643-8D25-4DCF7FAB7999}" sibTransId="{CEF86269-FDFF-114A-AB56-7E54FB822518}"/>
    <dgm:cxn modelId="{105980E7-28AC-A041-B249-2D468B76EFE6}" type="presOf" srcId="{956FD9E8-2B18-1A47-B5D1-18F12D7CC1B8}" destId="{9CB4C4B7-FAEC-6449-89C8-EC77EA57E8C6}" srcOrd="0" destOrd="0" presId="urn:microsoft.com/office/officeart/2005/8/layout/vList6"/>
    <dgm:cxn modelId="{D6BEEEAD-EA1B-CE4E-B905-CF1A14D9A496}" type="presOf" srcId="{EBB51C07-F236-E641-8783-A62BB23A2135}" destId="{C8646DF2-C255-9846-93ED-5E7BDB5B661E}" srcOrd="0" destOrd="0" presId="urn:microsoft.com/office/officeart/2005/8/layout/vList6"/>
    <dgm:cxn modelId="{7869D6DF-6CBC-C24E-BAE4-12522494B077}" type="presOf" srcId="{818B1A6C-146F-6A4C-BEC0-4A00C8C6A15F}" destId="{F2C5E6DE-6588-014A-8C94-B07A85547485}" srcOrd="0" destOrd="0" presId="urn:microsoft.com/office/officeart/2005/8/layout/vList6"/>
    <dgm:cxn modelId="{D1429B69-7001-3448-92C2-539869FE746E}" type="presOf" srcId="{2FCF12D2-BB15-B148-B20B-E13BDD3C3FFD}" destId="{5A2B26F7-C1B5-BA46-AFFD-238EBFCE9A6B}" srcOrd="0" destOrd="0" presId="urn:microsoft.com/office/officeart/2005/8/layout/vList6"/>
    <dgm:cxn modelId="{6BDB9B44-3BF7-A445-A9B1-4C5DE4EF07E5}" srcId="{C415D72B-D01F-A04F-B93E-428E32C6B410}" destId="{B5E1DC76-DFA0-8640-A066-CB10E5394B60}" srcOrd="0" destOrd="0" parTransId="{8490EC2D-4C27-2A48-AA20-2E29EA4416A3}" sibTransId="{144FFD8D-7FD7-E94B-935F-B98ABA3F23D9}"/>
    <dgm:cxn modelId="{C67E3706-3A2D-D54F-8233-01FF6F31EA9C}" srcId="{818B1A6C-146F-6A4C-BEC0-4A00C8C6A15F}" destId="{883836F3-2294-5C44-9260-0DAE411B8F81}" srcOrd="1" destOrd="0" parTransId="{0364E1E9-A419-5845-BD68-712F3B4F9E7C}" sibTransId="{0316F344-726E-6A46-97FC-A826B8CEDAEA}"/>
    <dgm:cxn modelId="{5C2BB076-7C0F-1042-B368-22830D3E2AB2}" type="presParOf" srcId="{F2C5E6DE-6588-014A-8C94-B07A85547485}" destId="{1FB5CE03-6369-4B45-BB41-E241829AB3B5}" srcOrd="0" destOrd="0" presId="urn:microsoft.com/office/officeart/2005/8/layout/vList6"/>
    <dgm:cxn modelId="{7DF8FB95-F402-E245-8A76-957066826EDB}" type="presParOf" srcId="{1FB5CE03-6369-4B45-BB41-E241829AB3B5}" destId="{9CB4C4B7-FAEC-6449-89C8-EC77EA57E8C6}" srcOrd="0" destOrd="0" presId="urn:microsoft.com/office/officeart/2005/8/layout/vList6"/>
    <dgm:cxn modelId="{CAA542B6-EC07-334A-B988-8249F9C97A86}" type="presParOf" srcId="{1FB5CE03-6369-4B45-BB41-E241829AB3B5}" destId="{C8646DF2-C255-9846-93ED-5E7BDB5B661E}" srcOrd="1" destOrd="0" presId="urn:microsoft.com/office/officeart/2005/8/layout/vList6"/>
    <dgm:cxn modelId="{99E197A6-E850-B94F-83EB-F523C1F8C57D}" type="presParOf" srcId="{F2C5E6DE-6588-014A-8C94-B07A85547485}" destId="{F51D52F9-8293-D145-8628-D8EAF48071C0}" srcOrd="1" destOrd="0" presId="urn:microsoft.com/office/officeart/2005/8/layout/vList6"/>
    <dgm:cxn modelId="{12397BF4-0ECC-BB40-BBCE-38499CD8F5A1}" type="presParOf" srcId="{F2C5E6DE-6588-014A-8C94-B07A85547485}" destId="{10607198-B3FA-E247-89B9-DC0BE67DF678}" srcOrd="2" destOrd="0" presId="urn:microsoft.com/office/officeart/2005/8/layout/vList6"/>
    <dgm:cxn modelId="{DC4DC8B3-13B8-7740-9C1D-583DB272401E}" type="presParOf" srcId="{10607198-B3FA-E247-89B9-DC0BE67DF678}" destId="{41C132D1-607A-4F45-92CE-FC5BCEDDB206}" srcOrd="0" destOrd="0" presId="urn:microsoft.com/office/officeart/2005/8/layout/vList6"/>
    <dgm:cxn modelId="{76831BBD-114A-C447-9760-41377F9ACFA9}" type="presParOf" srcId="{10607198-B3FA-E247-89B9-DC0BE67DF678}" destId="{5A2B26F7-C1B5-BA46-AFFD-238EBFCE9A6B}" srcOrd="1" destOrd="0" presId="urn:microsoft.com/office/officeart/2005/8/layout/vList6"/>
    <dgm:cxn modelId="{6B8D1F87-0746-7E42-BC58-267931029AA8}" type="presParOf" srcId="{F2C5E6DE-6588-014A-8C94-B07A85547485}" destId="{8CD6BA20-D465-AD42-8D63-9853A2AE9E3E}" srcOrd="3" destOrd="0" presId="urn:microsoft.com/office/officeart/2005/8/layout/vList6"/>
    <dgm:cxn modelId="{E2D8DB64-CA08-1746-9522-7AF880B9E67D}" type="presParOf" srcId="{F2C5E6DE-6588-014A-8C94-B07A85547485}" destId="{62B72E12-8377-D84C-A24A-1B7FEF0ADC3B}" srcOrd="4" destOrd="0" presId="urn:microsoft.com/office/officeart/2005/8/layout/vList6"/>
    <dgm:cxn modelId="{A6FCB354-BE38-804D-8ABF-DB777676B90E}" type="presParOf" srcId="{62B72E12-8377-D84C-A24A-1B7FEF0ADC3B}" destId="{6CE1B3C5-8AD6-ED48-AD8C-50C5997DF3DA}" srcOrd="0" destOrd="0" presId="urn:microsoft.com/office/officeart/2005/8/layout/vList6"/>
    <dgm:cxn modelId="{0722B27D-1208-3747-A1D3-82841050F6FC}" type="presParOf" srcId="{62B72E12-8377-D84C-A24A-1B7FEF0ADC3B}" destId="{D4B11E10-484E-7943-8638-B5C4B957F14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53EE-BA79-F942-89AD-76A75937425B}">
      <dsp:nvSpPr>
        <dsp:cNvPr id="0" name=""/>
        <dsp:cNvSpPr/>
      </dsp:nvSpPr>
      <dsp:spPr>
        <a:xfrm>
          <a:off x="0" y="0"/>
          <a:ext cx="10465951" cy="2677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Abandonment of Inner City</a:t>
          </a:r>
          <a:endParaRPr lang="en-US" sz="4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smtClean="0"/>
            <a:t>1950’s - migration to suburban areas</a:t>
          </a:r>
          <a:endParaRPr lang="en-US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smtClean="0"/>
            <a:t>1990’s – some economic revitalization and gentrification</a:t>
          </a:r>
          <a:endParaRPr lang="en-US" sz="3400" kern="1200"/>
        </a:p>
      </dsp:txBody>
      <dsp:txXfrm>
        <a:off x="2360955" y="0"/>
        <a:ext cx="8104995" cy="2677656"/>
      </dsp:txXfrm>
    </dsp:sp>
    <dsp:sp modelId="{F22A212C-4EC8-8E40-812B-525B5129D7F8}">
      <dsp:nvSpPr>
        <dsp:cNvPr id="0" name=""/>
        <dsp:cNvSpPr/>
      </dsp:nvSpPr>
      <dsp:spPr>
        <a:xfrm>
          <a:off x="365768" y="0"/>
          <a:ext cx="2093190" cy="21421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98AF3-F804-1045-8460-D01FD4BE735F}">
      <dsp:nvSpPr>
        <dsp:cNvPr id="0" name=""/>
        <dsp:cNvSpPr/>
      </dsp:nvSpPr>
      <dsp:spPr>
        <a:xfrm rot="5400000">
          <a:off x="5719539" y="-2053538"/>
          <a:ext cx="1637156" cy="61535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Urban Homesteading 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Gentrification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New Urbanism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Rethinking the entire city</a:t>
          </a:r>
          <a:endParaRPr lang="en-US" sz="2200" kern="1200"/>
        </a:p>
      </dsp:txBody>
      <dsp:txXfrm rot="-5400000">
        <a:off x="3461357" y="284563"/>
        <a:ext cx="6073603" cy="1477318"/>
      </dsp:txXfrm>
    </dsp:sp>
    <dsp:sp modelId="{3D109A9F-7DF9-DD40-88EC-588D1C31553C}">
      <dsp:nvSpPr>
        <dsp:cNvPr id="0" name=""/>
        <dsp:cNvSpPr/>
      </dsp:nvSpPr>
      <dsp:spPr>
        <a:xfrm>
          <a:off x="0" y="0"/>
          <a:ext cx="3461356" cy="2046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Inner City Revival</a:t>
          </a:r>
          <a:endParaRPr lang="en-US" sz="5600" kern="1200" dirty="0"/>
        </a:p>
      </dsp:txBody>
      <dsp:txXfrm>
        <a:off x="99899" y="99899"/>
        <a:ext cx="3261558" cy="1846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4BF0A-AB1C-A141-B2BD-4A847CBB37BD}">
      <dsp:nvSpPr>
        <dsp:cNvPr id="0" name=""/>
        <dsp:cNvSpPr/>
      </dsp:nvSpPr>
      <dsp:spPr>
        <a:xfrm rot="5400000">
          <a:off x="-269538" y="272130"/>
          <a:ext cx="1796925" cy="12578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Magnet Schools</a:t>
          </a:r>
          <a:endParaRPr lang="en-US" sz="1800" kern="1200" dirty="0"/>
        </a:p>
      </dsp:txBody>
      <dsp:txXfrm rot="-5400000">
        <a:off x="2" y="631515"/>
        <a:ext cx="1257847" cy="539078"/>
      </dsp:txXfrm>
    </dsp:sp>
    <dsp:sp modelId="{0B3AA9E1-5DF1-0941-9BEA-376154CFF71A}">
      <dsp:nvSpPr>
        <dsp:cNvPr id="0" name=""/>
        <dsp:cNvSpPr/>
      </dsp:nvSpPr>
      <dsp:spPr>
        <a:xfrm rot="5400000">
          <a:off x="5054279" y="-3793839"/>
          <a:ext cx="1168001" cy="8760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Achieve integration by offering specialized programs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Adds diversity to school as well as educational success</a:t>
          </a:r>
          <a:endParaRPr lang="en-US" sz="2200" kern="1200" dirty="0"/>
        </a:p>
      </dsp:txBody>
      <dsp:txXfrm rot="-5400000">
        <a:off x="1257848" y="59609"/>
        <a:ext cx="8703847" cy="1053967"/>
      </dsp:txXfrm>
    </dsp:sp>
    <dsp:sp modelId="{46E2EB55-D609-124D-8CD8-AC34FE1D2CA4}">
      <dsp:nvSpPr>
        <dsp:cNvPr id="0" name=""/>
        <dsp:cNvSpPr/>
      </dsp:nvSpPr>
      <dsp:spPr>
        <a:xfrm rot="5400000">
          <a:off x="-269538" y="1876995"/>
          <a:ext cx="1796925" cy="12578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School Vouchers</a:t>
          </a:r>
          <a:endParaRPr lang="en-US" sz="1800" kern="1200" dirty="0"/>
        </a:p>
      </dsp:txBody>
      <dsp:txXfrm rot="-5400000">
        <a:off x="2" y="2236380"/>
        <a:ext cx="1257847" cy="539078"/>
      </dsp:txXfrm>
    </dsp:sp>
    <dsp:sp modelId="{DD17F23C-03AE-8F4C-8E1C-A2A23B5C18B1}">
      <dsp:nvSpPr>
        <dsp:cNvPr id="0" name=""/>
        <dsp:cNvSpPr/>
      </dsp:nvSpPr>
      <dsp:spPr>
        <a:xfrm rot="5400000">
          <a:off x="5054279" y="-2188975"/>
          <a:ext cx="1168001" cy="8760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‘equal’ to the states share of the cost of education in a public or private school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Controversial over the First Amendment over separation of church and state but was deemed constitutional in 2002</a:t>
          </a:r>
          <a:endParaRPr lang="en-US" sz="2200" kern="1200" dirty="0"/>
        </a:p>
      </dsp:txBody>
      <dsp:txXfrm rot="-5400000">
        <a:off x="1257848" y="1664473"/>
        <a:ext cx="8703847" cy="1053967"/>
      </dsp:txXfrm>
    </dsp:sp>
    <dsp:sp modelId="{0A3B5C85-CEF0-9644-9E3E-F7FDC5279D16}">
      <dsp:nvSpPr>
        <dsp:cNvPr id="0" name=""/>
        <dsp:cNvSpPr/>
      </dsp:nvSpPr>
      <dsp:spPr>
        <a:xfrm rot="5400000">
          <a:off x="-269538" y="3481859"/>
          <a:ext cx="1796925" cy="12578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Charter Schools</a:t>
          </a:r>
          <a:endParaRPr lang="en-US" sz="1800" kern="1200" dirty="0"/>
        </a:p>
      </dsp:txBody>
      <dsp:txXfrm rot="-5400000">
        <a:off x="2" y="3841244"/>
        <a:ext cx="1257847" cy="539078"/>
      </dsp:txXfrm>
    </dsp:sp>
    <dsp:sp modelId="{530EBDDD-0DA1-8843-AB4A-750944EB5326}">
      <dsp:nvSpPr>
        <dsp:cNvPr id="0" name=""/>
        <dsp:cNvSpPr/>
      </dsp:nvSpPr>
      <dsp:spPr>
        <a:xfrm rot="5400000">
          <a:off x="5054279" y="-584110"/>
          <a:ext cx="1168001" cy="8760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Private schools with less regulations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Made to provide better schooling for the minority population</a:t>
          </a:r>
          <a:endParaRPr lang="en-US" sz="2200" kern="1200" dirty="0"/>
        </a:p>
      </dsp:txBody>
      <dsp:txXfrm rot="-5400000">
        <a:off x="1257848" y="3269338"/>
        <a:ext cx="8703847" cy="105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F854C-50E4-4A49-B2D0-9B5EE92ED9EE}">
      <dsp:nvSpPr>
        <dsp:cNvPr id="0" name=""/>
        <dsp:cNvSpPr/>
      </dsp:nvSpPr>
      <dsp:spPr>
        <a:xfrm>
          <a:off x="2600" y="0"/>
          <a:ext cx="2552048" cy="4760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Cultural patterns</a:t>
          </a:r>
          <a:endParaRPr lang="en-US" sz="2900" kern="1200" dirty="0"/>
        </a:p>
      </dsp:txBody>
      <dsp:txXfrm>
        <a:off x="2600" y="0"/>
        <a:ext cx="2552048" cy="1428026"/>
      </dsp:txXfrm>
    </dsp:sp>
    <dsp:sp modelId="{993204CE-058A-E147-9E4F-C60C8FE1C7AB}">
      <dsp:nvSpPr>
        <dsp:cNvPr id="0" name=""/>
        <dsp:cNvSpPr/>
      </dsp:nvSpPr>
      <dsp:spPr>
        <a:xfrm>
          <a:off x="257805" y="1429421"/>
          <a:ext cx="2041638" cy="143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Perpetuates the cycle of crime </a:t>
          </a:r>
          <a:endParaRPr lang="en-US" sz="2000" kern="1200" dirty="0"/>
        </a:p>
      </dsp:txBody>
      <dsp:txXfrm>
        <a:off x="299841" y="1471457"/>
        <a:ext cx="1957566" cy="1351159"/>
      </dsp:txXfrm>
    </dsp:sp>
    <dsp:sp modelId="{2A2E0E05-31D9-3F4A-959B-518BBEE419CA}">
      <dsp:nvSpPr>
        <dsp:cNvPr id="0" name=""/>
        <dsp:cNvSpPr/>
      </dsp:nvSpPr>
      <dsp:spPr>
        <a:xfrm>
          <a:off x="257805" y="3085458"/>
          <a:ext cx="2041638" cy="143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Never learn values or skills for success</a:t>
          </a:r>
          <a:endParaRPr lang="en-US" sz="2000" kern="1200" dirty="0"/>
        </a:p>
      </dsp:txBody>
      <dsp:txXfrm>
        <a:off x="299841" y="3127494"/>
        <a:ext cx="1957566" cy="1351159"/>
      </dsp:txXfrm>
    </dsp:sp>
    <dsp:sp modelId="{D6C2F67D-1D71-1240-AA90-C51E128E4018}">
      <dsp:nvSpPr>
        <dsp:cNvPr id="0" name=""/>
        <dsp:cNvSpPr/>
      </dsp:nvSpPr>
      <dsp:spPr>
        <a:xfrm>
          <a:off x="2746052" y="0"/>
          <a:ext cx="2552048" cy="4760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Lower Intelligence</a:t>
          </a:r>
          <a:endParaRPr lang="en-US" sz="2900" kern="1200" dirty="0"/>
        </a:p>
      </dsp:txBody>
      <dsp:txXfrm>
        <a:off x="2746052" y="0"/>
        <a:ext cx="2552048" cy="1428026"/>
      </dsp:txXfrm>
    </dsp:sp>
    <dsp:sp modelId="{0953EA8C-849B-F44E-B901-C4D8736E461A}">
      <dsp:nvSpPr>
        <dsp:cNvPr id="0" name=""/>
        <dsp:cNvSpPr/>
      </dsp:nvSpPr>
      <dsp:spPr>
        <a:xfrm>
          <a:off x="3001257" y="1429421"/>
          <a:ext cx="2041638" cy="143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People with more education leave the inner city</a:t>
          </a:r>
          <a:endParaRPr lang="en-US" sz="2000" kern="1200" dirty="0"/>
        </a:p>
      </dsp:txBody>
      <dsp:txXfrm>
        <a:off x="3043293" y="1471457"/>
        <a:ext cx="1957566" cy="1351159"/>
      </dsp:txXfrm>
    </dsp:sp>
    <dsp:sp modelId="{48DC3635-3517-B847-94F8-53EECC181908}">
      <dsp:nvSpPr>
        <dsp:cNvPr id="0" name=""/>
        <dsp:cNvSpPr/>
      </dsp:nvSpPr>
      <dsp:spPr>
        <a:xfrm>
          <a:off x="3001257" y="3085458"/>
          <a:ext cx="2041638" cy="143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 need of better education system</a:t>
          </a:r>
          <a:endParaRPr lang="en-US" sz="2000" kern="1200" dirty="0"/>
        </a:p>
      </dsp:txBody>
      <dsp:txXfrm>
        <a:off x="3043293" y="3127494"/>
        <a:ext cx="1957566" cy="1351159"/>
      </dsp:txXfrm>
    </dsp:sp>
    <dsp:sp modelId="{300C5BBE-BE58-8844-B251-0122B202721D}">
      <dsp:nvSpPr>
        <dsp:cNvPr id="0" name=""/>
        <dsp:cNvSpPr/>
      </dsp:nvSpPr>
      <dsp:spPr>
        <a:xfrm>
          <a:off x="5489504" y="0"/>
          <a:ext cx="2552048" cy="4760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Racial inequality &amp; poverty</a:t>
          </a:r>
          <a:endParaRPr lang="en-US" sz="2900" kern="1200" dirty="0"/>
        </a:p>
      </dsp:txBody>
      <dsp:txXfrm>
        <a:off x="5489504" y="0"/>
        <a:ext cx="2552048" cy="1428026"/>
      </dsp:txXfrm>
    </dsp:sp>
    <dsp:sp modelId="{BAF79556-B2D8-DB4B-9426-FE8139C63A27}">
      <dsp:nvSpPr>
        <dsp:cNvPr id="0" name=""/>
        <dsp:cNvSpPr/>
      </dsp:nvSpPr>
      <dsp:spPr>
        <a:xfrm>
          <a:off x="5744709" y="1429421"/>
          <a:ext cx="2041638" cy="143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General Strain Theory</a:t>
          </a:r>
          <a:endParaRPr lang="en-US" sz="2000" kern="1200" dirty="0"/>
        </a:p>
      </dsp:txBody>
      <dsp:txXfrm>
        <a:off x="5786745" y="1471457"/>
        <a:ext cx="1957566" cy="1351159"/>
      </dsp:txXfrm>
    </dsp:sp>
    <dsp:sp modelId="{4109AA07-10F6-0A48-A4B4-DA945D83E730}">
      <dsp:nvSpPr>
        <dsp:cNvPr id="0" name=""/>
        <dsp:cNvSpPr/>
      </dsp:nvSpPr>
      <dsp:spPr>
        <a:xfrm>
          <a:off x="5744709" y="3085458"/>
          <a:ext cx="2041638" cy="143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Social Disorganization Theory</a:t>
          </a:r>
          <a:endParaRPr lang="en-US" sz="2000" kern="1200" dirty="0"/>
        </a:p>
      </dsp:txBody>
      <dsp:txXfrm>
        <a:off x="5786745" y="3127494"/>
        <a:ext cx="1957566" cy="1351159"/>
      </dsp:txXfrm>
    </dsp:sp>
    <dsp:sp modelId="{12F52751-9C28-7B4F-BE6A-E0E55A4BF32E}">
      <dsp:nvSpPr>
        <dsp:cNvPr id="0" name=""/>
        <dsp:cNvSpPr/>
      </dsp:nvSpPr>
      <dsp:spPr>
        <a:xfrm>
          <a:off x="8232956" y="0"/>
          <a:ext cx="2552048" cy="4760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Residential Segregation</a:t>
          </a:r>
          <a:endParaRPr lang="en-US" sz="2900" kern="1200" dirty="0"/>
        </a:p>
      </dsp:txBody>
      <dsp:txXfrm>
        <a:off x="8232956" y="0"/>
        <a:ext cx="2552048" cy="1428026"/>
      </dsp:txXfrm>
    </dsp:sp>
    <dsp:sp modelId="{AF223441-A8EB-D94B-A55E-C6A35A3CEBE6}">
      <dsp:nvSpPr>
        <dsp:cNvPr id="0" name=""/>
        <dsp:cNvSpPr/>
      </dsp:nvSpPr>
      <dsp:spPr>
        <a:xfrm>
          <a:off x="8488160" y="1429421"/>
          <a:ext cx="2041638" cy="143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Hyper segregation</a:t>
          </a:r>
          <a:endParaRPr lang="en-US" sz="2000" kern="1200" dirty="0"/>
        </a:p>
      </dsp:txBody>
      <dsp:txXfrm>
        <a:off x="8530196" y="1471457"/>
        <a:ext cx="1957566" cy="1351159"/>
      </dsp:txXfrm>
    </dsp:sp>
    <dsp:sp modelId="{45AB1074-04D2-D741-95EC-840DD31D6034}">
      <dsp:nvSpPr>
        <dsp:cNvPr id="0" name=""/>
        <dsp:cNvSpPr/>
      </dsp:nvSpPr>
      <dsp:spPr>
        <a:xfrm>
          <a:off x="8488160" y="3085458"/>
          <a:ext cx="2041638" cy="143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a product of individual failings</a:t>
          </a:r>
          <a:endParaRPr lang="en-US" sz="2000" kern="1200" dirty="0"/>
        </a:p>
      </dsp:txBody>
      <dsp:txXfrm>
        <a:off x="8530196" y="3127494"/>
        <a:ext cx="1957566" cy="13511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6DF2-C255-9846-93ED-5E7BDB5B661E}">
      <dsp:nvSpPr>
        <dsp:cNvPr id="0" name=""/>
        <dsp:cNvSpPr/>
      </dsp:nvSpPr>
      <dsp:spPr>
        <a:xfrm>
          <a:off x="4068557" y="0"/>
          <a:ext cx="6102835" cy="1173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smtClean="0"/>
            <a:t>Urban homesteading, gentrification and New Urbanism</a:t>
          </a:r>
          <a:endParaRPr lang="en-US" sz="3000" kern="1200" dirty="0"/>
        </a:p>
      </dsp:txBody>
      <dsp:txXfrm>
        <a:off x="4068557" y="146643"/>
        <a:ext cx="5662907" cy="879856"/>
      </dsp:txXfrm>
    </dsp:sp>
    <dsp:sp modelId="{9CB4C4B7-FAEC-6449-89C8-EC77EA57E8C6}">
      <dsp:nvSpPr>
        <dsp:cNvPr id="0" name=""/>
        <dsp:cNvSpPr/>
      </dsp:nvSpPr>
      <dsp:spPr>
        <a:xfrm>
          <a:off x="0" y="0"/>
          <a:ext cx="4068557" cy="11731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Housing </a:t>
          </a:r>
          <a:endParaRPr lang="en-US" sz="6000" kern="1200" dirty="0"/>
        </a:p>
      </dsp:txBody>
      <dsp:txXfrm>
        <a:off x="57268" y="57268"/>
        <a:ext cx="3954021" cy="1058606"/>
      </dsp:txXfrm>
    </dsp:sp>
    <dsp:sp modelId="{5A2B26F7-C1B5-BA46-AFFD-238EBFCE9A6B}">
      <dsp:nvSpPr>
        <dsp:cNvPr id="0" name=""/>
        <dsp:cNvSpPr/>
      </dsp:nvSpPr>
      <dsp:spPr>
        <a:xfrm>
          <a:off x="4068557" y="1290456"/>
          <a:ext cx="6102835" cy="1173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smtClean="0"/>
            <a:t>Still facing serious problems in improving education quality</a:t>
          </a:r>
          <a:endParaRPr lang="en-US" sz="3000" kern="1200" dirty="0"/>
        </a:p>
      </dsp:txBody>
      <dsp:txXfrm>
        <a:off x="4068557" y="1437099"/>
        <a:ext cx="5662907" cy="879856"/>
      </dsp:txXfrm>
    </dsp:sp>
    <dsp:sp modelId="{41C132D1-607A-4F45-92CE-FC5BCEDDB206}">
      <dsp:nvSpPr>
        <dsp:cNvPr id="0" name=""/>
        <dsp:cNvSpPr/>
      </dsp:nvSpPr>
      <dsp:spPr>
        <a:xfrm>
          <a:off x="0" y="1290456"/>
          <a:ext cx="4068557" cy="11731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Education</a:t>
          </a:r>
          <a:endParaRPr lang="en-US" sz="6000" kern="1200" dirty="0"/>
        </a:p>
      </dsp:txBody>
      <dsp:txXfrm>
        <a:off x="57268" y="1347724"/>
        <a:ext cx="3954021" cy="1058606"/>
      </dsp:txXfrm>
    </dsp:sp>
    <dsp:sp modelId="{D4B11E10-484E-7943-8638-B5C4B957F14F}">
      <dsp:nvSpPr>
        <dsp:cNvPr id="0" name=""/>
        <dsp:cNvSpPr/>
      </dsp:nvSpPr>
      <dsp:spPr>
        <a:xfrm>
          <a:off x="4068557" y="2580913"/>
          <a:ext cx="6102835" cy="1173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smtClean="0"/>
            <a:t>Serious crime rates are decreasing</a:t>
          </a:r>
          <a:endParaRPr lang="en-US" sz="3000" kern="1200" dirty="0"/>
        </a:p>
      </dsp:txBody>
      <dsp:txXfrm>
        <a:off x="4068557" y="2727556"/>
        <a:ext cx="5662907" cy="879856"/>
      </dsp:txXfrm>
    </dsp:sp>
    <dsp:sp modelId="{6CE1B3C5-8AD6-ED48-AD8C-50C5997DF3DA}">
      <dsp:nvSpPr>
        <dsp:cNvPr id="0" name=""/>
        <dsp:cNvSpPr/>
      </dsp:nvSpPr>
      <dsp:spPr>
        <a:xfrm>
          <a:off x="0" y="2580913"/>
          <a:ext cx="4068557" cy="11731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Crime</a:t>
          </a:r>
          <a:endParaRPr lang="en-US" sz="6000" kern="1200" dirty="0"/>
        </a:p>
      </dsp:txBody>
      <dsp:txXfrm>
        <a:off x="57268" y="2638181"/>
        <a:ext cx="3954021" cy="1058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B2CBD-34AD-6243-9A72-23B17BB718F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8033B-FF99-484E-A55C-EF72D7A37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8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-new deal rapidly improved urban</a:t>
            </a:r>
            <a:r>
              <a:rPr lang="en-US" baseline="0" dirty="0" smtClean="0"/>
              <a:t> housing but a census revealed 40% of housing still had some defect </a:t>
            </a:r>
          </a:p>
          <a:p>
            <a:r>
              <a:rPr lang="en-US" baseline="0" dirty="0" smtClean="0"/>
              <a:t>-urban renewal for the middle class (poor removal)</a:t>
            </a:r>
          </a:p>
          <a:p>
            <a:r>
              <a:rPr lang="en-US" baseline="0" dirty="0" smtClean="0"/>
              <a:t>-public housing has never been successful in the US; homeowner = </a:t>
            </a:r>
            <a:r>
              <a:rPr lang="en-US" baseline="0" dirty="0" err="1" smtClean="0"/>
              <a:t>american</a:t>
            </a:r>
            <a:r>
              <a:rPr lang="en-US" baseline="0" dirty="0" smtClean="0"/>
              <a:t> dream</a:t>
            </a:r>
          </a:p>
          <a:p>
            <a:r>
              <a:rPr lang="en-US" baseline="0" dirty="0" smtClean="0"/>
              <a:t>-PH has attached stigma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33B-FF99-484E-A55C-EF72D7A37E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-1950’s decline of manufacturing, inner cities lost population. Urban ghost town</a:t>
            </a:r>
          </a:p>
          <a:p>
            <a:r>
              <a:rPr lang="en-US" dirty="0" smtClean="0"/>
              <a:t>-up to</a:t>
            </a:r>
            <a:r>
              <a:rPr lang="en-US" baseline="0" dirty="0" smtClean="0"/>
              <a:t> 2 million abandoned buildings </a:t>
            </a:r>
          </a:p>
          <a:p>
            <a:r>
              <a:rPr lang="en-US" baseline="0" dirty="0" smtClean="0"/>
              <a:t>-urban homesteading </a:t>
            </a:r>
            <a:r>
              <a:rPr lang="mr-IN" baseline="0" dirty="0" smtClean="0"/>
              <a:t>–</a:t>
            </a:r>
            <a:r>
              <a:rPr lang="en-US" baseline="0" dirty="0" smtClean="0"/>
              <a:t> getting people into inner city homes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- movement of wealthy people back into the inner city</a:t>
            </a:r>
          </a:p>
          <a:p>
            <a:r>
              <a:rPr lang="en-US" baseline="0" dirty="0" smtClean="0"/>
              <a:t>-new urbanism walkability, diversity, mixing housing types, mixing public space and </a:t>
            </a:r>
            <a:r>
              <a:rPr lang="en-US" baseline="0" dirty="0" err="1" smtClean="0"/>
              <a:t>neighboorhoods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33B-FF99-484E-A55C-EF72D7A37E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child</a:t>
            </a:r>
            <a:r>
              <a:rPr lang="en-US" baseline="0" dirty="0" smtClean="0"/>
              <a:t> left behind </a:t>
            </a:r>
            <a:r>
              <a:rPr lang="mr-IN" baseline="0" dirty="0" smtClean="0"/>
              <a:t>–</a:t>
            </a:r>
            <a:r>
              <a:rPr lang="en-US" baseline="0" dirty="0" smtClean="0"/>
              <a:t> tests compared to national standards</a:t>
            </a:r>
          </a:p>
          <a:p>
            <a:r>
              <a:rPr lang="en-US" baseline="0" dirty="0" smtClean="0"/>
              <a:t>ELL burden placed on schools with less funding to help these children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33B-FF99-484E-A55C-EF72D7A37E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Magnet </a:t>
            </a:r>
            <a:r>
              <a:rPr lang="mr-IN" dirty="0" smtClean="0"/>
              <a:t>–</a:t>
            </a:r>
            <a:r>
              <a:rPr lang="en-US" dirty="0" smtClean="0"/>
              <a:t> alternative</a:t>
            </a:r>
            <a:r>
              <a:rPr lang="en-US" baseline="0" dirty="0" smtClean="0"/>
              <a:t> to bussing, not very successful since a lot of schools are partially magnet which then leads to more segregation in the actual school</a:t>
            </a:r>
          </a:p>
          <a:p>
            <a:r>
              <a:rPr lang="en-US" baseline="0" dirty="0" smtClean="0"/>
              <a:t>Vouchers- parent picks a public or private school to send their kid to, usually a lottery system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limited spots, takes away money from public schools that need it the most</a:t>
            </a:r>
          </a:p>
          <a:p>
            <a:r>
              <a:rPr lang="en-US" baseline="0" dirty="0" smtClean="0"/>
              <a:t>Charter- smallest class sizes, no better than public schools can lack the same equipment, made for minorities but now the largest percent of students are white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33B-FF99-484E-A55C-EF72D7A37E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Public- 63%</a:t>
            </a:r>
            <a:r>
              <a:rPr lang="en-US" baseline="0" dirty="0" smtClean="0"/>
              <a:t> of people believed crime rates were high but decreasing in the area the lived, most at target are black men from 18-24, homicide rate dropped 49% since 92,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33B-FF99-484E-A55C-EF72D7A37E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strain </a:t>
            </a:r>
            <a:r>
              <a:rPr lang="mr-IN" dirty="0" smtClean="0"/>
              <a:t>–</a:t>
            </a:r>
            <a:r>
              <a:rPr lang="en-US" dirty="0" smtClean="0"/>
              <a:t> social environment</a:t>
            </a:r>
            <a:r>
              <a:rPr lang="en-US" baseline="0" dirty="0" smtClean="0"/>
              <a:t>, discrepancy between goals, achievements and the actual outcomes</a:t>
            </a:r>
          </a:p>
          <a:p>
            <a:r>
              <a:rPr lang="en-US" baseline="0" dirty="0" smtClean="0"/>
              <a:t>	blacks have unique social situations they experience more stress, anger and negative feelings than whites do</a:t>
            </a:r>
          </a:p>
          <a:p>
            <a:r>
              <a:rPr lang="en-US" baseline="0" dirty="0" smtClean="0"/>
              <a:t>Social- a strong neighborhood will have attachment among residences which then makes them want to become more involved and vice versa</a:t>
            </a:r>
          </a:p>
          <a:p>
            <a:r>
              <a:rPr lang="en-US" baseline="0" dirty="0" smtClean="0"/>
              <a:t>Hyper- extensive segregation of a group on more levels than just residential; include financially, from jobs,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33B-FF99-484E-A55C-EF72D7A37E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Cultural patterns, lower intelligence, racial inequality</a:t>
            </a:r>
            <a:r>
              <a:rPr lang="en-US" baseline="0" dirty="0" smtClean="0"/>
              <a:t> and poverty, residential segregation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Given by the government to parents to use to choose a better school for their children to go to (equals about the amount of money the school costs)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 steading, gentrification, new urbanism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33B-FF99-484E-A55C-EF72D7A37E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nefits.va.gov/gibill/post911_gibill.asp" TargetMode="External"/><Relationship Id="rId3" Type="http://schemas.openxmlformats.org/officeDocument/2006/relationships/hyperlink" Target="http://www.columbiamissourian.com/news/local/columbia-could-take-cue-from-other-cities-when-it-comes/article_997c3f6e-2123-11e7-97bc-c75aee66e90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Housing, Education &amp; Crime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Haylie Walsh</a:t>
            </a:r>
          </a:p>
          <a:p>
            <a:pPr algn="ctr"/>
            <a:r>
              <a:rPr lang="en-US" sz="2400"/>
              <a:t>POSC355</a:t>
            </a:r>
          </a:p>
        </p:txBody>
      </p:sp>
    </p:spTree>
    <p:extLst>
      <p:ext uri="{BB962C8B-B14F-4D97-AF65-F5344CB8AC3E}">
        <p14:creationId xmlns:p14="http://schemas.microsoft.com/office/powerpoint/2010/main" val="1809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431" y="153366"/>
            <a:ext cx="8400469" cy="934656"/>
          </a:xfrm>
        </p:spPr>
        <p:txBody>
          <a:bodyPr/>
          <a:lstStyle/>
          <a:p>
            <a:r>
              <a:rPr lang="en-US" smtClean="0"/>
              <a:t>Outlook 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099692"/>
              </p:ext>
            </p:extLst>
          </p:nvPr>
        </p:nvGraphicFramePr>
        <p:xfrm>
          <a:off x="1484312" y="2037144"/>
          <a:ext cx="10171393" cy="375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What are three out of the four ways to explain urban crime?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What are School vouchers?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What are two out of the three ways of reviving the inner city?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1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223D, US Government. “Education and Training.” </a:t>
            </a:r>
            <a:r>
              <a:rPr lang="en-US" sz="1200" i="1" dirty="0"/>
              <a:t>Claims Inventory - Veterans Benefits Administration Reports</a:t>
            </a:r>
            <a:r>
              <a:rPr lang="en-US" sz="1200" dirty="0"/>
              <a:t>, US Government, </a:t>
            </a:r>
            <a:r>
              <a:rPr lang="en-US" sz="1200" dirty="0">
                <a:hlinkClick r:id="rId2"/>
              </a:rPr>
              <a:t>www.benefits.va.gov/gibill/post911_gibill.asp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Macionis</a:t>
            </a:r>
            <a:r>
              <a:rPr lang="en-US" sz="1200" dirty="0"/>
              <a:t>, John J., and Vincent N. </a:t>
            </a:r>
            <a:r>
              <a:rPr lang="en-US" sz="1200" dirty="0" err="1"/>
              <a:t>Parrillo</a:t>
            </a:r>
            <a:r>
              <a:rPr lang="en-US" sz="1200" dirty="0"/>
              <a:t>. </a:t>
            </a:r>
            <a:r>
              <a:rPr lang="en-US" sz="1200" i="1" dirty="0"/>
              <a:t>Cities and Urban Life</a:t>
            </a:r>
            <a:r>
              <a:rPr lang="en-US" sz="1200" dirty="0"/>
              <a:t>. Pearson, 2013.</a:t>
            </a:r>
            <a:endParaRPr lang="en-US" sz="1200" dirty="0" smtClean="0"/>
          </a:p>
          <a:p>
            <a:r>
              <a:rPr lang="en-US" sz="1200" dirty="0" err="1"/>
              <a:t>Mitzel</a:t>
            </a:r>
            <a:r>
              <a:rPr lang="en-US" sz="1200" dirty="0"/>
              <a:t>, Claire. “Columbia Could Take Cue from Other Cities When It Comes to Community Policing.” </a:t>
            </a:r>
            <a:r>
              <a:rPr lang="en-US" sz="1200" i="1" dirty="0"/>
              <a:t>Columbia Missourian</a:t>
            </a:r>
            <a:r>
              <a:rPr lang="en-US" sz="1200" dirty="0"/>
              <a:t>, Missourian, 23 Apr. 2017, </a:t>
            </a:r>
            <a:r>
              <a:rPr lang="en-US" sz="1200" dirty="0">
                <a:hlinkClick r:id="rId3"/>
              </a:rPr>
              <a:t>www.columbiamissourian.com/news/local/columbia-could-take-cue-from-other-cities-when-it-comes/article_997c3f6e-2123-11e7-97bc-c75aee66e901.html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3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26916"/>
          </a:xfrm>
        </p:spPr>
        <p:txBody>
          <a:bodyPr/>
          <a:lstStyle/>
          <a:p>
            <a:r>
              <a:rPr lang="en-US" smtClean="0"/>
              <a:t>Housing: A Place to Live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21397"/>
            <a:ext cx="10018713" cy="386980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600" dirty="0"/>
              <a:t>Housing can be a personal choice as well as being effected by income and available choices</a:t>
            </a:r>
          </a:p>
          <a:p>
            <a:pPr marL="342900" indent="-342900">
              <a:lnSpc>
                <a:spcPct val="90000"/>
              </a:lnSpc>
            </a:pPr>
            <a:endParaRPr lang="en-US" sz="1900" dirty="0"/>
          </a:p>
          <a:p>
            <a:pPr marL="342900" indent="-342900">
              <a:lnSpc>
                <a:spcPct val="90000"/>
              </a:lnSpc>
            </a:pPr>
            <a:r>
              <a:rPr lang="en-US" sz="2600" dirty="0"/>
              <a:t>What is adequate housing?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200" dirty="0"/>
              <a:t>“adequate” housing can be some what arbitrary depending on where you live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200" dirty="0"/>
              <a:t>Can be classified as working plumbing, heating, sanitation, and no lead paint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200" dirty="0"/>
              <a:t>The worst housing in the country is occupied by minorities</a:t>
            </a:r>
          </a:p>
          <a:p>
            <a:pPr marL="342900" indent="-342900">
              <a:lnSpc>
                <a:spcPct val="90000"/>
              </a:lnSpc>
            </a:pPr>
            <a:endParaRPr lang="en-US" sz="1900" dirty="0"/>
          </a:p>
          <a:p>
            <a:pPr marL="342900" lvl="1" indent="-342900">
              <a:lnSpc>
                <a:spcPct val="90000"/>
              </a:lnSpc>
            </a:pPr>
            <a:r>
              <a:rPr lang="en-US" sz="2600" dirty="0"/>
              <a:t>There has been a lack of government funding for low income housing resulting in homelessness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927100"/>
          </a:xfrm>
        </p:spPr>
        <p:txBody>
          <a:bodyPr/>
          <a:lstStyle/>
          <a:p>
            <a:r>
              <a:rPr lang="en-US" dirty="0" smtClean="0"/>
              <a:t> Dealing With Housing Problems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911" y="1143000"/>
            <a:ext cx="104536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New Deal </a:t>
            </a:r>
            <a:r>
              <a:rPr lang="mr-IN" sz="2400" dirty="0" smtClean="0"/>
              <a:t>–</a:t>
            </a:r>
            <a:r>
              <a:rPr lang="en-US" sz="2400" dirty="0" smtClean="0"/>
              <a:t> Four Goals for Housing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/>
              <a:t>Federal funds for construction of new houses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/>
              <a:t>Assistance for families that had lost their homes to foreclosure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/>
              <a:t>Federal Housing Association (FHA) guaranteed housing loans to increase housing supply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/>
              <a:t>Public Works hired unemployed to build low rent public housing</a:t>
            </a:r>
          </a:p>
          <a:p>
            <a:pPr marL="800100" lvl="1" indent="-342900">
              <a:buFont typeface="Arial" charset="0"/>
              <a:buChar char="•"/>
            </a:pPr>
            <a:endParaRPr lang="en-US" sz="2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85911" y="3405157"/>
            <a:ext cx="101109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Post War Programs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/>
              <a:t>GI Bill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/>
              <a:t>Housing Act of 1949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Urban renewal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Eminent domain</a:t>
            </a:r>
          </a:p>
          <a:p>
            <a:pPr marL="800100" lvl="1" indent="-342900"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90083" y="5159483"/>
            <a:ext cx="9480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Public Housing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/>
              <a:t>Mainly to preserve poor minorities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/>
              <a:t>Place to put “unwanted members of society”</a:t>
            </a:r>
          </a:p>
          <a:p>
            <a:pPr marL="800100" lvl="1" indent="-342900" defTabSz="914400">
              <a:buFont typeface="Arial" charset="0"/>
              <a:buChar char="•"/>
            </a:pPr>
            <a:endParaRPr lang="en-US" sz="22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590" y="3405157"/>
            <a:ext cx="2976996" cy="29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415" y="0"/>
            <a:ext cx="10018713" cy="953814"/>
          </a:xfrm>
        </p:spPr>
        <p:txBody>
          <a:bodyPr/>
          <a:lstStyle/>
          <a:p>
            <a:r>
              <a:rPr lang="en-US" smtClean="0"/>
              <a:t>The Inner City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01633781"/>
              </p:ext>
            </p:extLst>
          </p:nvPr>
        </p:nvGraphicFramePr>
        <p:xfrm>
          <a:off x="1589415" y="953814"/>
          <a:ext cx="10465951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43186653"/>
              </p:ext>
            </p:extLst>
          </p:nvPr>
        </p:nvGraphicFramePr>
        <p:xfrm>
          <a:off x="1971380" y="3715474"/>
          <a:ext cx="9614879" cy="2046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04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907" y="266218"/>
            <a:ext cx="10018713" cy="1015678"/>
          </a:xfrm>
        </p:spPr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6906" y="4139879"/>
            <a:ext cx="81805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400" dirty="0" smtClean="0"/>
              <a:t>No Child Left Behind</a:t>
            </a: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200" dirty="0" smtClean="0"/>
              <a:t>Increased the role of federal govt. guaranteeing the quality of public education</a:t>
            </a:r>
            <a:r>
              <a:rPr lang="en-US" sz="2400" dirty="0" smtClean="0"/>
              <a:t>	</a:t>
            </a: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200" dirty="0" smtClean="0"/>
              <a:t>Standardize testing</a:t>
            </a: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576907" y="1015678"/>
            <a:ext cx="10018713" cy="3124201"/>
          </a:xfrm>
        </p:spPr>
        <p:txBody>
          <a:bodyPr/>
          <a:lstStyle/>
          <a:p>
            <a:r>
              <a:rPr lang="en-US" dirty="0" smtClean="0"/>
              <a:t>The Issues</a:t>
            </a:r>
          </a:p>
          <a:p>
            <a:pPr lvl="1"/>
            <a:r>
              <a:rPr lang="en-US" dirty="0" smtClean="0"/>
              <a:t>Overcrowded schools, violence, high drop out rates, quality of education</a:t>
            </a:r>
          </a:p>
          <a:p>
            <a:pPr lvl="1"/>
            <a:r>
              <a:rPr lang="en-US" dirty="0" smtClean="0"/>
              <a:t>Weaker tax base</a:t>
            </a:r>
          </a:p>
          <a:p>
            <a:pPr lvl="1"/>
            <a:r>
              <a:rPr lang="en-US" dirty="0" smtClean="0"/>
              <a:t>Large immigrant population not knowing English</a:t>
            </a:r>
          </a:p>
          <a:p>
            <a:pPr lvl="1"/>
            <a:r>
              <a:rPr lang="en-US" dirty="0" smtClean="0"/>
              <a:t>Presence of gangs, street violence and no encouragement to further an education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19" y="266218"/>
            <a:ext cx="1265338" cy="12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908" y="0"/>
            <a:ext cx="10018713" cy="923081"/>
          </a:xfrm>
        </p:spPr>
        <p:txBody>
          <a:bodyPr/>
          <a:lstStyle/>
          <a:p>
            <a:r>
              <a:rPr lang="en-US" smtClean="0"/>
              <a:t>Education Solutions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952406"/>
              </p:ext>
            </p:extLst>
          </p:nvPr>
        </p:nvGraphicFramePr>
        <p:xfrm>
          <a:off x="1484313" y="1018572"/>
          <a:ext cx="10018712" cy="50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50" y="0"/>
            <a:ext cx="10018713" cy="772610"/>
          </a:xfrm>
        </p:spPr>
        <p:txBody>
          <a:bodyPr/>
          <a:lstStyle/>
          <a:p>
            <a:r>
              <a:rPr lang="en-US" smtClean="0"/>
              <a:t>Crime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65334" y="936387"/>
            <a:ext cx="4603972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 perspective</a:t>
            </a:r>
          </a:p>
          <a:p>
            <a:pPr lvl="1"/>
            <a:r>
              <a:rPr lang="en-US" sz="2200" dirty="0" smtClean="0"/>
              <a:t>Crime rates are high</a:t>
            </a:r>
          </a:p>
          <a:p>
            <a:pPr lvl="1"/>
            <a:r>
              <a:rPr lang="en-US" sz="2200" dirty="0" smtClean="0"/>
              <a:t>Based on what they see in the media</a:t>
            </a:r>
          </a:p>
          <a:p>
            <a:pPr lvl="1"/>
            <a:r>
              <a:rPr lang="en-US" sz="2200" dirty="0" smtClean="0"/>
              <a:t>Most concern about murder by a stranger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613930" y="643984"/>
            <a:ext cx="3970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sz="2400" dirty="0" smtClean="0"/>
              <a:t>City size</a:t>
            </a: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200" dirty="0" smtClean="0"/>
              <a:t>Cities have more crime but the size of the city does not determine how much crime a city has</a:t>
            </a: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200" dirty="0" smtClean="0"/>
              <a:t>NYC is the largest city has the lowest crime per capita for cities over 1 million people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268908" y="3699925"/>
            <a:ext cx="8611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Race Issue</a:t>
            </a:r>
          </a:p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400" dirty="0" smtClean="0"/>
              <a:t>69% of people arrested for serious, violent crimes are white</a:t>
            </a:r>
          </a:p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400" dirty="0" smtClean="0"/>
              <a:t>Blacks are more likely to be arrested than whites</a:t>
            </a:r>
          </a:p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400" dirty="0" smtClean="0"/>
              <a:t>Black on black crime </a:t>
            </a:r>
          </a:p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334" y="0"/>
            <a:ext cx="10018713" cy="980954"/>
          </a:xfrm>
        </p:spPr>
        <p:txBody>
          <a:bodyPr/>
          <a:lstStyle/>
          <a:p>
            <a:r>
              <a:rPr lang="en-US" smtClean="0"/>
              <a:t>Explaining High Crime Areas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751355"/>
              </p:ext>
            </p:extLst>
          </p:nvPr>
        </p:nvGraphicFramePr>
        <p:xfrm>
          <a:off x="1404395" y="1154575"/>
          <a:ext cx="10787605" cy="476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16" y="416689"/>
            <a:ext cx="4789168" cy="1027253"/>
          </a:xfrm>
        </p:spPr>
        <p:txBody>
          <a:bodyPr>
            <a:noAutofit/>
          </a:bodyPr>
          <a:lstStyle/>
          <a:p>
            <a:r>
              <a:rPr lang="en-US" sz="2800" dirty="0" smtClean="0"/>
              <a:t>Effects of Crime on Everyday Life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056" y="1082451"/>
            <a:ext cx="5414201" cy="195226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Pull down property values</a:t>
            </a:r>
          </a:p>
          <a:p>
            <a:r>
              <a:rPr lang="en-US" sz="2200" dirty="0" smtClean="0"/>
              <a:t>Reduces use of public space</a:t>
            </a:r>
          </a:p>
          <a:p>
            <a:pPr lvl="1"/>
            <a:r>
              <a:rPr lang="en-US" sz="2200" dirty="0" smtClean="0"/>
              <a:t>In turn leads to more crime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98511" y="562124"/>
            <a:ext cx="422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Solutions to Crime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98511" y="1085344"/>
            <a:ext cx="43289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200" dirty="0" smtClean="0"/>
              <a:t>Physical design</a:t>
            </a:r>
          </a:p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200" dirty="0" smtClean="0"/>
              <a:t>Community involvement</a:t>
            </a:r>
          </a:p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200" dirty="0" smtClean="0"/>
              <a:t>Get Tough</a:t>
            </a:r>
          </a:p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r>
              <a:rPr lang="en-US" sz="2200" dirty="0" smtClean="0"/>
              <a:t>Community policing</a:t>
            </a:r>
          </a:p>
          <a:p>
            <a:pPr marL="342900" indent="-342900">
              <a:buClr>
                <a:srgbClr val="0070C0"/>
              </a:buClr>
              <a:buFont typeface="Arial" charset="0"/>
              <a:buChar char="•"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56" y="3555043"/>
            <a:ext cx="3553589" cy="28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517</TotalTime>
  <Words>899</Words>
  <Application>Microsoft Macintosh PowerPoint</Application>
  <PresentationFormat>Widescreen</PresentationFormat>
  <Paragraphs>138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Corbel</vt:lpstr>
      <vt:lpstr>Mangal</vt:lpstr>
      <vt:lpstr>Arial</vt:lpstr>
      <vt:lpstr>Parallax</vt:lpstr>
      <vt:lpstr>Housing, Education &amp; Crime</vt:lpstr>
      <vt:lpstr>Housing: A Place to Live</vt:lpstr>
      <vt:lpstr> Dealing With Housing Problems</vt:lpstr>
      <vt:lpstr>The Inner City</vt:lpstr>
      <vt:lpstr>Education</vt:lpstr>
      <vt:lpstr>Education Solutions</vt:lpstr>
      <vt:lpstr>Crime</vt:lpstr>
      <vt:lpstr>Explaining High Crime Areas</vt:lpstr>
      <vt:lpstr>Effects of Crime on Everyday Life</vt:lpstr>
      <vt:lpstr>Outlook </vt:lpstr>
      <vt:lpstr>Three Questions</vt:lpstr>
      <vt:lpstr>Sources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Housing, Education &amp; Crime</dc:title>
  <dc:creator>Walsh, Haylie</dc:creator>
  <cp:lastModifiedBy>Walsh, Haylie</cp:lastModifiedBy>
  <cp:revision>25</cp:revision>
  <dcterms:created xsi:type="dcterms:W3CDTF">2018-11-27T13:17:32Z</dcterms:created>
  <dcterms:modified xsi:type="dcterms:W3CDTF">2018-11-29T13:18:53Z</dcterms:modified>
</cp:coreProperties>
</file>