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E55E-A07C-41C9-82EC-5340CFACED19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A2A1-1C96-441A-916B-3F908C8A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42938" y="-1193800"/>
            <a:ext cx="9144000" cy="2387600"/>
          </a:xfrm>
        </p:spPr>
        <p:txBody>
          <a:bodyPr/>
          <a:lstStyle/>
          <a:p>
            <a:r>
              <a:rPr lang="en-US" dirty="0" smtClean="0"/>
              <a:t>Mr. Jeff Ricketts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57943" y="1193800"/>
            <a:ext cx="9144000" cy="1655762"/>
          </a:xfrm>
        </p:spPr>
        <p:txBody>
          <a:bodyPr/>
          <a:lstStyle/>
          <a:p>
            <a:r>
              <a:rPr lang="en-US" dirty="0" smtClean="0"/>
              <a:t>Machinist /CAD CAM Specialist</a:t>
            </a:r>
          </a:p>
          <a:p>
            <a:r>
              <a:rPr lang="en-US" dirty="0" smtClean="0"/>
              <a:t>Engineering Student Machine Shop</a:t>
            </a:r>
          </a:p>
          <a:p>
            <a:r>
              <a:rPr lang="en-US" dirty="0" smtClean="0"/>
              <a:t>University of Delaware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03" y="914401"/>
            <a:ext cx="5837453" cy="107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Graduated from Cecil County School of Technology with a Machining certificate in 1993.</a:t>
            </a:r>
          </a:p>
          <a:p>
            <a:pPr marL="0" indent="0" algn="ctr">
              <a:buNone/>
            </a:pPr>
            <a:r>
              <a:rPr lang="en-US" dirty="0" smtClean="0"/>
              <a:t>Studied Mechanical Engineering at Del Tech 1999.</a:t>
            </a:r>
          </a:p>
          <a:p>
            <a:pPr marL="0" indent="0" algn="ctr">
              <a:buNone/>
            </a:pPr>
            <a:r>
              <a:rPr lang="en-US" dirty="0" smtClean="0"/>
              <a:t>Received my Journeyman's papers from the state of Pennsylvania in 2001.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 started working in my family's fabrication shop when I was 10, where I learned welding and sheet metal fabrication.</a:t>
            </a:r>
          </a:p>
          <a:p>
            <a:pPr marL="0" indent="0" algn="ctr">
              <a:buNone/>
            </a:pPr>
            <a:r>
              <a:rPr lang="en-US" dirty="0" smtClean="0"/>
              <a:t>I started working in a machine shop in 1991 and have worked in the medical, defense, automotive and aerospace industries.</a:t>
            </a:r>
          </a:p>
        </p:txBody>
      </p:sp>
    </p:spTree>
    <p:extLst>
      <p:ext uri="{BB962C8B-B14F-4D97-AF65-F5344CB8AC3E}">
        <p14:creationId xmlns:p14="http://schemas.microsoft.com/office/powerpoint/2010/main" val="390369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 page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 have been with the University since 2012 working in the Engineering machine shop located in Colburn labs.</a:t>
            </a:r>
          </a:p>
          <a:p>
            <a:pPr marL="0" indent="0" algn="ctr">
              <a:buNone/>
            </a:pPr>
            <a:r>
              <a:rPr lang="en-US" dirty="0" smtClean="0"/>
              <a:t>I enjoy teaching machining ,welding and fabrication techniques.</a:t>
            </a:r>
          </a:p>
          <a:p>
            <a:pPr marL="0" indent="0" algn="ctr">
              <a:buNone/>
            </a:pPr>
            <a:r>
              <a:rPr lang="en-US" dirty="0" smtClean="0"/>
              <a:t>My hobbies include restoring antique cars, building race cars, </a:t>
            </a:r>
            <a:r>
              <a:rPr lang="en-US" dirty="0" err="1" smtClean="0"/>
              <a:t>tinsmithing</a:t>
            </a:r>
            <a:r>
              <a:rPr lang="en-US" dirty="0" smtClean="0"/>
              <a:t>, restoring early structures and furniture.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Mr. Jeff Ricketts</vt:lpstr>
      <vt:lpstr>Biography</vt:lpstr>
      <vt:lpstr>Biography page 2</vt:lpstr>
    </vt:vector>
  </TitlesOfParts>
  <Company>University of Delaware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Scott Nelson</dc:title>
  <dc:creator>Nelson, Scott Robert</dc:creator>
  <cp:lastModifiedBy>UDEL Engineer</cp:lastModifiedBy>
  <cp:revision>22</cp:revision>
  <dcterms:created xsi:type="dcterms:W3CDTF">2016-02-10T15:44:15Z</dcterms:created>
  <dcterms:modified xsi:type="dcterms:W3CDTF">2017-09-01T10:05:04Z</dcterms:modified>
</cp:coreProperties>
</file>