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CDE5C-F4EB-4CBF-A58C-761BE2A7DC92}" v="21" dt="2018-10-30T14:48:13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65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70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6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2518-37F5-441F-B347-8397A16BF99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01FD30-6A43-431B-ADE0-F1228E3E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E489-5C1C-454C-9345-A3BCD815D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Shop Project Post-Mortem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FD8A-C10B-480F-A513-4C531297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742B62-8325-4027-A7E4-FC547AF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3A490-B430-4FD4-8ED6-337DB579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send me an email (barberj@udel.edu)</a:t>
            </a:r>
          </a:p>
        </p:txBody>
      </p:sp>
    </p:spTree>
    <p:extLst>
      <p:ext uri="{BB962C8B-B14F-4D97-AF65-F5344CB8AC3E}">
        <p14:creationId xmlns:p14="http://schemas.microsoft.com/office/powerpoint/2010/main" val="20568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1716-E8B4-4CF6-8665-B652B938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D469-6E1A-4B11-BF7B-DC91FBF6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Overall Average ~91%</a:t>
            </a:r>
          </a:p>
          <a:p>
            <a:r>
              <a:rPr lang="en-US" dirty="0"/>
              <a:t>Drawings- All(25%) Average: 24.5%</a:t>
            </a:r>
          </a:p>
          <a:p>
            <a:r>
              <a:rPr lang="en-US" dirty="0"/>
              <a:t>Description of Steps –Prescott (15%) Average: 12.5%</a:t>
            </a:r>
          </a:p>
          <a:p>
            <a:r>
              <a:rPr lang="en-US" dirty="0"/>
              <a:t>Quality Assessment –Ben and Harper (25%) Average: 22.5%</a:t>
            </a:r>
          </a:p>
          <a:p>
            <a:r>
              <a:rPr lang="en-US" dirty="0"/>
              <a:t>Design Modifications –Me (10%) Average: 8%</a:t>
            </a:r>
          </a:p>
          <a:p>
            <a:r>
              <a:rPr lang="en-US" dirty="0"/>
              <a:t>Communication &amp; Professionalism –Me (25%) Average: 23.25%</a:t>
            </a:r>
          </a:p>
          <a:p>
            <a:endParaRPr lang="en-US" dirty="0"/>
          </a:p>
          <a:p>
            <a:r>
              <a:rPr lang="en-US" dirty="0"/>
              <a:t>Generally very strong and appropriate reports</a:t>
            </a:r>
          </a:p>
        </p:txBody>
      </p:sp>
    </p:spTree>
    <p:extLst>
      <p:ext uri="{BB962C8B-B14F-4D97-AF65-F5344CB8AC3E}">
        <p14:creationId xmlns:p14="http://schemas.microsoft.com/office/powerpoint/2010/main" val="151795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53C1-31F4-4C34-9F14-10DA06C9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ED9E-9FA3-4E92-9A2D-770B1AB1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Typical Issues (Keep in mind for the future)</a:t>
            </a:r>
          </a:p>
          <a:p>
            <a:pPr marL="0" indent="0">
              <a:buNone/>
            </a:pPr>
            <a:r>
              <a:rPr lang="en-US" dirty="0"/>
              <a:t>	- Tolerancing</a:t>
            </a:r>
          </a:p>
          <a:p>
            <a:pPr marL="0" indent="0">
              <a:buNone/>
            </a:pPr>
            <a:r>
              <a:rPr lang="en-US" dirty="0"/>
              <a:t>	- Ordinate dimensioning/dimensioning issues</a:t>
            </a:r>
          </a:p>
          <a:p>
            <a:pPr marL="0" indent="0">
              <a:buNone/>
            </a:pPr>
            <a:r>
              <a:rPr lang="en-US" dirty="0"/>
              <a:t>	- Neatness</a:t>
            </a:r>
          </a:p>
          <a:p>
            <a:pPr marL="0" indent="0">
              <a:buNone/>
            </a:pPr>
            <a:r>
              <a:rPr lang="en-US" dirty="0"/>
              <a:t>	- Notes</a:t>
            </a:r>
          </a:p>
          <a:p>
            <a:r>
              <a:rPr lang="en-US" dirty="0"/>
              <a:t>Revisions fixed many issues</a:t>
            </a:r>
          </a:p>
          <a:p>
            <a:r>
              <a:rPr lang="en-US" dirty="0"/>
              <a:t>Generally lost points if small mistakes weren’t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4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9B673-D3A6-4451-8584-EC8F423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Descriptions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529C0-F879-417F-AD3D-78CBD91E10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Good </a:t>
            </a: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6C286-7F1D-47EB-8A96-182234F967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Bad</a:t>
            </a:r>
          </a:p>
          <a:p>
            <a:r>
              <a:rPr lang="en-US" sz="2000" dirty="0"/>
              <a:t>Generally lacking in technical detail or key machining steps  (-1)</a:t>
            </a:r>
          </a:p>
          <a:p>
            <a:r>
              <a:rPr lang="en-US" sz="2000" dirty="0"/>
              <a:t>Machine times needed (-2)</a:t>
            </a:r>
          </a:p>
          <a:p>
            <a:r>
              <a:rPr lang="en-US" sz="2000" dirty="0"/>
              <a:t>Parallels (-2)</a:t>
            </a:r>
          </a:p>
          <a:p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87B8C-3EC3-4AC5-ACF4-660175A9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" y="2861075"/>
            <a:ext cx="4743484" cy="35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A9AD-A126-471E-B5F4-092C6B3F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414A-2D32-4449-A1F5-9F45DC2D8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u="sng" dirty="0"/>
              <a:t>Good</a:t>
            </a:r>
          </a:p>
          <a:p>
            <a:r>
              <a:rPr lang="en-US" dirty="0"/>
              <a:t>Substantial sample of measurements (4-5+)</a:t>
            </a:r>
          </a:p>
          <a:p>
            <a:r>
              <a:rPr lang="en-US" dirty="0"/>
              <a:t>Tolerance, min, max</a:t>
            </a:r>
          </a:p>
          <a:p>
            <a:r>
              <a:rPr lang="en-US" dirty="0"/>
              <a:t>Standard Dev.</a:t>
            </a:r>
          </a:p>
          <a:p>
            <a:r>
              <a:rPr lang="en-US" dirty="0"/>
              <a:t>Statistical Min Max via 6 sigma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037C1-3C9D-42EC-BE50-66FD8FF76D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Bad</a:t>
            </a:r>
          </a:p>
          <a:p>
            <a:r>
              <a:rPr lang="en-US" sz="2000" dirty="0">
                <a:highlight>
                  <a:srgbClr val="FFFF00"/>
                </a:highlight>
              </a:rPr>
              <a:t>Statistical Analysis</a:t>
            </a:r>
            <a:r>
              <a:rPr lang="en-US" sz="2000" dirty="0"/>
              <a:t> (-5)</a:t>
            </a:r>
          </a:p>
          <a:p>
            <a:r>
              <a:rPr lang="en-US" sz="2000" dirty="0"/>
              <a:t>Single Measurement (-1)</a:t>
            </a:r>
          </a:p>
          <a:p>
            <a:r>
              <a:rPr lang="en-US" sz="2000" dirty="0"/>
              <a:t>Explanation of Practice (-2)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35E25-7C41-4B87-8A4F-1481E87D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28" y="4916819"/>
            <a:ext cx="1830336" cy="12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B9AC2-5CDD-4F72-B694-10D8E086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6" y="1258810"/>
            <a:ext cx="11051987" cy="43403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4529DE8-2AEC-4516-9543-06A42200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Stat Table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0F429-92F8-48A6-AA24-E32849170B5D}"/>
              </a:ext>
            </a:extLst>
          </p:cNvPr>
          <p:cNvSpPr txBox="1"/>
          <p:nvPr/>
        </p:nvSpPr>
        <p:spPr>
          <a:xfrm>
            <a:off x="1118586" y="5734975"/>
            <a:ext cx="766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Note*: Be careful to use significant figures (For future reference)</a:t>
            </a:r>
          </a:p>
        </p:txBody>
      </p:sp>
    </p:spTree>
    <p:extLst>
      <p:ext uri="{BB962C8B-B14F-4D97-AF65-F5344CB8AC3E}">
        <p14:creationId xmlns:p14="http://schemas.microsoft.com/office/powerpoint/2010/main" val="15519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1B2A-4FC5-465E-AFCB-BC408C1F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82C4-2CE9-4F42-A61B-F126E9647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u="sng" dirty="0"/>
              <a:t>Good</a:t>
            </a:r>
          </a:p>
          <a:p>
            <a:r>
              <a:rPr lang="en-US" sz="2000" dirty="0"/>
              <a:t>Tolerance changes</a:t>
            </a:r>
          </a:p>
          <a:p>
            <a:r>
              <a:rPr lang="en-US" sz="2000" dirty="0"/>
              <a:t>Size changes</a:t>
            </a:r>
          </a:p>
          <a:p>
            <a:r>
              <a:rPr lang="en-US" sz="2000" dirty="0"/>
              <a:t>Tool changes</a:t>
            </a:r>
          </a:p>
          <a:p>
            <a:r>
              <a:rPr lang="en-US" sz="2000" dirty="0"/>
              <a:t>Location changes</a:t>
            </a:r>
          </a:p>
          <a:p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52B7A-BA46-4C49-B759-9014973B53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u="sng" dirty="0"/>
              <a:t>Bad</a:t>
            </a:r>
          </a:p>
          <a:p>
            <a:r>
              <a:rPr lang="en-US" sz="2000" dirty="0"/>
              <a:t>Time Calculation (-2)</a:t>
            </a:r>
          </a:p>
          <a:p>
            <a:r>
              <a:rPr lang="en-US" sz="2000" dirty="0"/>
              <a:t>Updated Drawing (-2)</a:t>
            </a:r>
          </a:p>
          <a:p>
            <a:r>
              <a:rPr lang="en-US" sz="2000" dirty="0"/>
              <a:t>Pre-programming</a:t>
            </a:r>
          </a:p>
          <a:p>
            <a:r>
              <a:rPr lang="en-US" sz="2000" dirty="0"/>
              <a:t>Ideas to effect the actual machining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9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4005-4CE8-4A44-9C60-6714A87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Revision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89AA7-C825-41A6-A292-16A507E1C0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1036" y="1938443"/>
            <a:ext cx="4949841" cy="37455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B4862-0689-40C0-ABC3-CC871BC35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4" y="1938442"/>
            <a:ext cx="4977005" cy="37455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00D062-64FD-4E16-9B6A-8AEFAF29FB7C}"/>
              </a:ext>
            </a:extLst>
          </p:cNvPr>
          <p:cNvSpPr/>
          <p:nvPr/>
        </p:nvSpPr>
        <p:spPr>
          <a:xfrm>
            <a:off x="4364736" y="4925568"/>
            <a:ext cx="536448" cy="10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B31B5-D73A-411E-822C-7117EE17670A}"/>
              </a:ext>
            </a:extLst>
          </p:cNvPr>
          <p:cNvSpPr/>
          <p:nvPr/>
        </p:nvSpPr>
        <p:spPr>
          <a:xfrm>
            <a:off x="10058400" y="4925568"/>
            <a:ext cx="536448" cy="10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B4D6-9DAA-44AF-AE9B-1F748B42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&amp;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2746-119C-43D1-B653-AE01EE529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Good</a:t>
            </a:r>
          </a:p>
          <a:p>
            <a:r>
              <a:rPr lang="en-US" sz="2400"/>
              <a:t>(Most </a:t>
            </a:r>
            <a:r>
              <a:rPr lang="en-US" sz="2400" dirty="0"/>
              <a:t>generally fine)</a:t>
            </a:r>
          </a:p>
          <a:p>
            <a:r>
              <a:rPr lang="en-US" sz="2400" dirty="0"/>
              <a:t>Professional writing style</a:t>
            </a:r>
          </a:p>
          <a:p>
            <a:r>
              <a:rPr lang="en-US" sz="2400" dirty="0"/>
              <a:t>Understandable and easily conveyed ideas to reader</a:t>
            </a:r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656C-5807-459D-8166-548364DFD3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Bad</a:t>
            </a:r>
          </a:p>
          <a:p>
            <a:r>
              <a:rPr lang="en-US" sz="2000" dirty="0"/>
              <a:t>Use Appendices (-1)</a:t>
            </a:r>
          </a:p>
          <a:p>
            <a:r>
              <a:rPr lang="en-US" sz="2000"/>
              <a:t>Figure/table </a:t>
            </a:r>
            <a:r>
              <a:rPr lang="en-US" sz="2000" dirty="0"/>
              <a:t>descriptions (-1)</a:t>
            </a:r>
          </a:p>
          <a:p>
            <a:r>
              <a:rPr lang="en-US" sz="2000" dirty="0"/>
              <a:t>Late to machine (-10)</a:t>
            </a:r>
          </a:p>
          <a:p>
            <a:r>
              <a:rPr lang="en-US" sz="2000" dirty="0"/>
              <a:t>Digital figure (-3)</a:t>
            </a:r>
          </a:p>
          <a:p>
            <a:r>
              <a:rPr lang="en-US" sz="2000" dirty="0"/>
              <a:t>Report practices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670039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266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Machine Shop Project Post-Mortem</vt:lpstr>
      <vt:lpstr>Average by Section</vt:lpstr>
      <vt:lpstr>Drawings</vt:lpstr>
      <vt:lpstr>Step Descriptions</vt:lpstr>
      <vt:lpstr>Quality Assessment</vt:lpstr>
      <vt:lpstr>Good Stat Table Example</vt:lpstr>
      <vt:lpstr>Design Modifications</vt:lpstr>
      <vt:lpstr>Good Revision Example</vt:lpstr>
      <vt:lpstr>Communication &amp; Professionalism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Shop Project Post-Mortem</dc:title>
  <dc:creator>Barber, John Franklyn, Jr</dc:creator>
  <cp:lastModifiedBy>Barber, John Franklyn, Jr</cp:lastModifiedBy>
  <cp:revision>4</cp:revision>
  <dcterms:created xsi:type="dcterms:W3CDTF">2018-10-29T19:53:21Z</dcterms:created>
  <dcterms:modified xsi:type="dcterms:W3CDTF">2018-10-30T14:48:41Z</dcterms:modified>
</cp:coreProperties>
</file>