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2938" y="-1193800"/>
            <a:ext cx="9144000" cy="2387600"/>
          </a:xfrm>
        </p:spPr>
        <p:txBody>
          <a:bodyPr/>
          <a:lstStyle/>
          <a:p>
            <a:r>
              <a:rPr lang="en-US" dirty="0" smtClean="0"/>
              <a:t>Mr. Scott Nelson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57943" y="1193800"/>
            <a:ext cx="9144000" cy="1655762"/>
          </a:xfrm>
        </p:spPr>
        <p:txBody>
          <a:bodyPr/>
          <a:lstStyle/>
          <a:p>
            <a:r>
              <a:rPr lang="en-US" dirty="0" smtClean="0"/>
              <a:t>Machinist</a:t>
            </a:r>
            <a:endParaRPr lang="en-US" dirty="0" smtClean="0"/>
          </a:p>
          <a:p>
            <a:r>
              <a:rPr lang="en-US" dirty="0" smtClean="0"/>
              <a:t>Engineering Student Machine Shop</a:t>
            </a:r>
          </a:p>
          <a:p>
            <a:r>
              <a:rPr lang="en-US" dirty="0" smtClean="0"/>
              <a:t>University of Delaware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16" y="2529657"/>
            <a:ext cx="6143634" cy="41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I have been interested in How things work my whole life.</a:t>
            </a:r>
          </a:p>
          <a:p>
            <a:pPr marL="0" indent="0" algn="ctr">
              <a:buNone/>
            </a:pPr>
            <a:r>
              <a:rPr lang="en-US" dirty="0" smtClean="0"/>
              <a:t>My favorite classes in school were Metal shop, Wood shop, and electrical shop.</a:t>
            </a:r>
          </a:p>
          <a:p>
            <a:pPr marL="0" indent="0" algn="ctr">
              <a:buNone/>
            </a:pPr>
            <a:r>
              <a:rPr lang="en-US" dirty="0" smtClean="0"/>
              <a:t>I graduated from </a:t>
            </a:r>
            <a:r>
              <a:rPr lang="en-US" dirty="0" err="1" smtClean="0"/>
              <a:t>Delcastle</a:t>
            </a:r>
            <a:r>
              <a:rPr lang="en-US" dirty="0" smtClean="0"/>
              <a:t> Technical High School in Wilmington, Delaware with an Electronics major.</a:t>
            </a:r>
          </a:p>
          <a:p>
            <a:pPr marL="0" indent="0" algn="ctr">
              <a:buNone/>
            </a:pPr>
            <a:r>
              <a:rPr lang="en-US" dirty="0" smtClean="0"/>
              <a:t>I found automobiles fascinating, so I attended Automotive Training Center in Exton, Pa. graduating as an Automotive Machinist.</a:t>
            </a:r>
          </a:p>
          <a:p>
            <a:pPr marL="0" indent="0" algn="ctr">
              <a:buNone/>
            </a:pPr>
            <a:r>
              <a:rPr lang="en-US" dirty="0" smtClean="0"/>
              <a:t>After working as an Automotive Machinist/Engine Rebuilder for several years, I went to college and received a degree in Automotive Technology.</a:t>
            </a:r>
          </a:p>
          <a:p>
            <a:pPr marL="0" indent="0" algn="ctr">
              <a:buNone/>
            </a:pPr>
            <a:r>
              <a:rPr lang="en-US" dirty="0" smtClean="0"/>
              <a:t>I worked as an Automobile Technician and business owner for many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9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started working in a Conventional Machine shop in the early 90’s. </a:t>
            </a:r>
          </a:p>
          <a:p>
            <a:pPr marL="0" indent="0">
              <a:buNone/>
            </a:pPr>
            <a:r>
              <a:rPr lang="en-US" dirty="0" smtClean="0"/>
              <a:t>My previous job was at ATK in Elkton, Md. Where I machined rocket engine, missile defense, and other aerospace parts to very tight tolerances using manual and CNC machines.</a:t>
            </a:r>
          </a:p>
          <a:p>
            <a:pPr marL="0" indent="0">
              <a:buNone/>
            </a:pPr>
            <a:r>
              <a:rPr lang="en-US" dirty="0" smtClean="0"/>
              <a:t>I have been fascinated with rockets and space for many years, and it was very interesting to manufacture these parts.</a:t>
            </a:r>
          </a:p>
          <a:p>
            <a:pPr marL="0" indent="0">
              <a:buNone/>
            </a:pPr>
            <a:r>
              <a:rPr lang="en-US" dirty="0" smtClean="0"/>
              <a:t>I came to the University of Delaware in 2014, and currently enjoy passing on my knowledge and experience to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2204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Mr. Scott Nelson</vt:lpstr>
      <vt:lpstr>Biography</vt:lpstr>
      <vt:lpstr>Biography page 2</vt:lpstr>
    </vt:vector>
  </TitlesOfParts>
  <Company>University of Delaware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Scott Nelson</dc:title>
  <dc:creator>Nelson, Scott Robert</dc:creator>
  <cp:lastModifiedBy>UDEL Engineer</cp:lastModifiedBy>
  <cp:revision>13</cp:revision>
  <dcterms:created xsi:type="dcterms:W3CDTF">2016-02-10T15:44:15Z</dcterms:created>
  <dcterms:modified xsi:type="dcterms:W3CDTF">2017-09-01T21:47:07Z</dcterms:modified>
</cp:coreProperties>
</file>