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55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5F83-E2C5-D544-BEDC-CF545A1E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6F81A-1E64-D540-A184-B7BE7FE06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B821-00EE-F941-98CD-48BB1CCC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54C5-EB78-854B-80C9-D827237F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14DC-1EAB-8C44-BF32-9E18D365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027F-ADDE-D641-9C5C-846A78D6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037B4-BE95-9B4B-9830-797D2D83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6BBE-71D3-CF45-917A-79FC007F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194A-936E-634A-B28A-FE883E34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0BBE-3E3F-8E4B-BA04-CB430EE5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CFBF6-DC5D-8B42-8933-061442E9B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44C6-3CB0-154D-9551-1138694ED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04F6-DDA7-ED4F-ACAF-58A1EA41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8852-391C-9242-A729-2080ADAF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3178-3C7D-6D4C-9F25-F289D33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BAF3-76EE-A341-97A2-089F75FA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F8E3-E351-2A4B-A8F0-06DA8FB2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6BFD-FB03-2241-9F9A-DB022B23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7AFC-A9F7-A140-BFEE-AA07CA3A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9FA8-8D65-AD43-AA26-58F3F6B4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0F73-8BC0-5545-AA33-BE513DDD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3CAD-EE8C-9D42-B625-ACB106BE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1D7E-19E6-DE4F-9089-8F2390C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DB0B-12EF-FD49-A137-60422D51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F45D-A8B2-C447-B09E-09CB3B07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F72C-D8E5-154C-9925-7A433D13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E449-8DE9-0541-8238-5D075B8D3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13D96-AE2D-E949-919E-EA52703D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5DB2-3CE2-9B44-841C-7C0F9625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EC68-DACF-5C41-AEE5-F79A1A6C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DB6EE-34F2-6843-BEA4-4839C5BE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EB60-0D6A-7147-847C-03CEDD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BA66D-A696-404A-AC0D-CB2F8E41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B6D3D-93B5-F540-B48B-36A5723B0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C0BA4-B69C-E743-AECC-B8FD254A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78C0D-8318-B145-886E-718D9C6BD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88095-E352-0644-814C-C61873EB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8F197-A115-5745-8AB8-8C9A8493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FF9DA-CC4A-8E46-B315-DF9CCD13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E600-8A32-284A-973D-E9E09E3C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0F101-2FDE-FD4A-851D-D5D66587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50682-FA25-DD49-A6C2-30DA10A4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8AAC8-5D80-B044-A3F5-D16F9141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BDBA-E919-444D-ABA1-AFF0D3D8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F7CC7-EF5B-394F-8BEA-7D79FAA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3B147-93DA-904B-9A9B-03E7EA95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A392-4C24-3C47-9495-2B3D047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FE84-D981-A842-A75C-0036B477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FD41-89C3-2A48-9CCE-4B876D44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EFC1A-8C7E-824C-8F2D-630C66AB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CE2B-E58D-DC4B-BF10-E5964FA9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BB59F-F6A8-FA44-84D2-F4CFAD77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1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8A85-3227-CC4B-9F2E-F743D187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E6A4D-D307-394B-AD38-D15BDED15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8D770-360B-4044-9CEF-EB030F81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E8B23-55A6-EC40-8F9B-1A9A768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C4469-ED6A-6746-984A-F7FF2DD0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34735-D079-1044-B76B-CD894D06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8CF3-348A-3042-9C76-75B2C84A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D227C-E38A-C14B-8967-95F8B656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2661-B5D9-6642-9865-34F047497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072-C620-D041-B4AF-51A81DF6AE4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CE2F-0589-E241-AA83-2DE45DE92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AFB8-A293-6440-B21E-DAA01AA10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5BC4D-3F29-D34F-893C-9715488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E5BA4D-6DE9-A64F-9B3C-9448B89C6F80}"/>
                  </a:ext>
                </a:extLst>
              </p:cNvPr>
              <p:cNvSpPr txBox="1"/>
              <p:nvPr/>
            </p:nvSpPr>
            <p:spPr>
              <a:xfrm>
                <a:off x="2930433" y="2424593"/>
                <a:ext cx="8373291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E5BA4D-6DE9-A64F-9B3C-9448B89C6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433" y="2424593"/>
                <a:ext cx="8373291" cy="44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00079-1C99-AF4E-A5DF-73B6B0B16452}"/>
                  </a:ext>
                </a:extLst>
              </p:cNvPr>
              <p:cNvSpPr txBox="1"/>
              <p:nvPr/>
            </p:nvSpPr>
            <p:spPr>
              <a:xfrm>
                <a:off x="1537061" y="3209766"/>
                <a:ext cx="53949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00079-1C99-AF4E-A5DF-73B6B0B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61" y="3209766"/>
                <a:ext cx="5394961" cy="369332"/>
              </a:xfrm>
              <a:prstGeom prst="rect">
                <a:avLst/>
              </a:prstGeom>
              <a:blipFill>
                <a:blip r:embed="rId3"/>
                <a:stretch>
                  <a:fillRect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178CA-670E-094F-9AE6-1CA469E7D0EA}"/>
                  </a:ext>
                </a:extLst>
              </p:cNvPr>
              <p:cNvSpPr txBox="1"/>
              <p:nvPr/>
            </p:nvSpPr>
            <p:spPr>
              <a:xfrm>
                <a:off x="1206136" y="3949995"/>
                <a:ext cx="53949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178CA-670E-094F-9AE6-1CA469E7D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136" y="3949995"/>
                <a:ext cx="5394961" cy="369332"/>
              </a:xfrm>
              <a:prstGeom prst="rect">
                <a:avLst/>
              </a:prstGeom>
              <a:blipFill>
                <a:blip r:embed="rId4"/>
                <a:stretch>
                  <a:fillRect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EE8E7-01CC-7949-8DD9-CA2C813C6824}"/>
                  </a:ext>
                </a:extLst>
              </p:cNvPr>
              <p:cNvSpPr txBox="1"/>
              <p:nvPr/>
            </p:nvSpPr>
            <p:spPr>
              <a:xfrm>
                <a:off x="1793287" y="5295595"/>
                <a:ext cx="4254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EE8E7-01CC-7949-8DD9-CA2C813C6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87" y="5295595"/>
                <a:ext cx="4254139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AEEB48-7656-4947-BD5F-5A38927BDCB7}"/>
                  </a:ext>
                </a:extLst>
              </p:cNvPr>
              <p:cNvSpPr txBox="1"/>
              <p:nvPr/>
            </p:nvSpPr>
            <p:spPr>
              <a:xfrm>
                <a:off x="1717090" y="6035824"/>
                <a:ext cx="4254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AEEB48-7656-4947-BD5F-5A38927BD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90" y="6035824"/>
                <a:ext cx="425413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75C2DC-EAD1-F547-A5C7-F38B3319B594}"/>
              </a:ext>
            </a:extLst>
          </p:cNvPr>
          <p:cNvSpPr txBox="1"/>
          <p:nvPr/>
        </p:nvSpPr>
        <p:spPr>
          <a:xfrm>
            <a:off x="2166128" y="888964"/>
            <a:ext cx="7731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Calculating volumes of more complicated unit cells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56971-FFAA-A048-BE47-EF8554A5FC1F}"/>
              </a:ext>
            </a:extLst>
          </p:cNvPr>
          <p:cNvSpPr txBox="1"/>
          <p:nvPr/>
        </p:nvSpPr>
        <p:spPr>
          <a:xfrm>
            <a:off x="1295377" y="254565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triclinic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EFFC8-E889-6044-9200-605E959AF025}"/>
              </a:ext>
            </a:extLst>
          </p:cNvPr>
          <p:cNvSpPr txBox="1"/>
          <p:nvPr/>
        </p:nvSpPr>
        <p:spPr>
          <a:xfrm>
            <a:off x="1111796" y="32383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monoclinic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73706-BFAC-E849-89C8-67EE7A4AB61E}"/>
              </a:ext>
            </a:extLst>
          </p:cNvPr>
          <p:cNvSpPr txBox="1"/>
          <p:nvPr/>
        </p:nvSpPr>
        <p:spPr>
          <a:xfrm>
            <a:off x="943256" y="396121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orthorhombic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B6DCD-AAFC-CE49-BE8C-DFDD6D8DFC8F}"/>
              </a:ext>
            </a:extLst>
          </p:cNvPr>
          <p:cNvSpPr txBox="1"/>
          <p:nvPr/>
        </p:nvSpPr>
        <p:spPr>
          <a:xfrm>
            <a:off x="1111796" y="5290584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tetragonal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67C3-D5B1-D54D-905C-25C7E006BFC3}"/>
              </a:ext>
            </a:extLst>
          </p:cNvPr>
          <p:cNvSpPr txBox="1"/>
          <p:nvPr/>
        </p:nvSpPr>
        <p:spPr>
          <a:xfrm>
            <a:off x="1207590" y="601339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28A1E-8C51-7945-90D7-D76540B97779}"/>
              </a:ext>
            </a:extLst>
          </p:cNvPr>
          <p:cNvSpPr txBox="1"/>
          <p:nvPr/>
        </p:nvSpPr>
        <p:spPr>
          <a:xfrm>
            <a:off x="622613" y="4626083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hexagonal, trigonal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B25966-8A0A-CB4A-8901-9BB55DDA1462}"/>
                  </a:ext>
                </a:extLst>
              </p:cNvPr>
              <p:cNvSpPr txBox="1"/>
              <p:nvPr/>
            </p:nvSpPr>
            <p:spPr>
              <a:xfrm>
                <a:off x="3273748" y="4591507"/>
                <a:ext cx="53949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B25966-8A0A-CB4A-8901-9BB55DDA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48" y="4591507"/>
                <a:ext cx="5394961" cy="369332"/>
              </a:xfrm>
              <a:prstGeom prst="rect">
                <a:avLst/>
              </a:prstGeom>
              <a:blipFill>
                <a:blip r:embed="rId7"/>
                <a:stretch>
                  <a:fillRect l="-1878" t="-6667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4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Martin</cp:lastModifiedBy>
  <cp:revision>4</cp:revision>
  <dcterms:created xsi:type="dcterms:W3CDTF">2018-02-20T15:07:00Z</dcterms:created>
  <dcterms:modified xsi:type="dcterms:W3CDTF">2018-02-20T17:56:26Z</dcterms:modified>
</cp:coreProperties>
</file>