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7524750" cy="5761038"/>
  <p:notesSz cx="6858000" cy="9144000"/>
  <p:defaultTextStyle>
    <a:defPPr>
      <a:defRPr lang="es-CO"/>
    </a:defPPr>
    <a:lvl1pPr marL="0" algn="l" defTabSz="75905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79526" algn="l" defTabSz="75905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59054" algn="l" defTabSz="75905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38580" algn="l" defTabSz="75905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18107" algn="l" defTabSz="75905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897634" algn="l" defTabSz="75905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277161" algn="l" defTabSz="75905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656687" algn="l" defTabSz="75905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036215" algn="l" defTabSz="75905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891" y="-82"/>
      </p:cViewPr>
      <p:guideLst>
        <p:guide orient="horz" pos="1815"/>
        <p:guide pos="2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017" y="2432438"/>
            <a:ext cx="3762375" cy="1149854"/>
          </a:xfrm>
        </p:spPr>
        <p:txBody>
          <a:bodyPr>
            <a:normAutofit/>
          </a:bodyPr>
          <a:lstStyle>
            <a:lvl1pPr marL="0" indent="0" algn="l">
              <a:buNone/>
              <a:defRPr sz="1700" b="0" i="1" cap="none" spc="100" baseline="0">
                <a:solidFill>
                  <a:schemeClr val="tx1"/>
                </a:solidFill>
              </a:defRPr>
            </a:lvl1pPr>
            <a:lvl2pPr marL="3795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9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8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8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97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774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56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36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3984719"/>
            <a:ext cx="7524750" cy="177632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913" tIns="37957" rIns="75913" bIns="37957"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3960714"/>
            <a:ext cx="7524750" cy="133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7A53-4AAC-4287-B6BD-A4EB62C36452}" type="datetimeFigureOut">
              <a:rPr lang="es-CO" smtClean="0"/>
              <a:t>14/08/2013</a:t>
            </a:fld>
            <a:endParaRPr lang="es-CO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E13335-19C0-44A8-A1E1-3D384BABE763}" type="slidenum">
              <a:rPr lang="es-CO" smtClean="0"/>
              <a:t>‹Nº›</a:t>
            </a:fld>
            <a:endParaRPr lang="es-CO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90017" y="384070"/>
            <a:ext cx="6320790" cy="2048368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5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7524750" cy="576103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913" tIns="37957" rIns="75913" bIns="37957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7A53-4AAC-4287-B6BD-A4EB62C36452}" type="datetimeFigureOut">
              <a:rPr lang="es-CO" smtClean="0"/>
              <a:t>14/08/2013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3335-19C0-44A8-A1E1-3D384BABE763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7524750" cy="576103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913" tIns="37957" rIns="75913" bIns="37957"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55444" y="230709"/>
            <a:ext cx="1693069" cy="491555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6237" y="230709"/>
            <a:ext cx="4953794" cy="491555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7A53-4AAC-4287-B6BD-A4EB62C36452}" type="datetimeFigureOut">
              <a:rPr lang="es-CO" smtClean="0"/>
              <a:t>14/08/2013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3335-19C0-44A8-A1E1-3D384BABE763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7524750" cy="576103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913" tIns="37957" rIns="75913" bIns="37957"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290017" y="1229021"/>
            <a:ext cx="6320790" cy="396871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7BF7A53-4AAC-4287-B6BD-A4EB62C36452}" type="datetimeFigureOut">
              <a:rPr lang="es-CO" smtClean="0"/>
              <a:t>14/08/2013</a:t>
            </a:fld>
            <a:endParaRPr lang="es-CO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9E13335-19C0-44A8-A1E1-3D384BABE763}" type="slidenum">
              <a:rPr lang="es-CO" smtClean="0"/>
              <a:t>‹Nº›</a:t>
            </a:fld>
            <a:endParaRPr lang="es-CO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7524750" cy="576103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913" tIns="37957" rIns="75913" bIns="37957"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290017" y="3362959"/>
            <a:ext cx="3762375" cy="989825"/>
          </a:xfrm>
        </p:spPr>
        <p:txBody>
          <a:bodyPr>
            <a:normAutofit/>
          </a:bodyPr>
          <a:lstStyle>
            <a:lvl1pPr marL="0" indent="0" algn="l">
              <a:buNone/>
              <a:defRPr sz="1700" b="0" i="1" cap="none" spc="100" baseline="0">
                <a:solidFill>
                  <a:schemeClr val="tx1"/>
                </a:solidFill>
              </a:defRPr>
            </a:lvl1pPr>
            <a:lvl2pPr marL="3795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9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8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8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97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774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56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36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7A53-4AAC-4287-B6BD-A4EB62C36452}" type="datetimeFigureOut">
              <a:rPr lang="es-CO" smtClean="0"/>
              <a:t>14/08/2013</a:t>
            </a:fld>
            <a:endParaRPr lang="es-CO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E13335-19C0-44A8-A1E1-3D384BABE763}" type="slidenum">
              <a:rPr lang="es-CO" smtClean="0"/>
              <a:t>‹Nº›</a:t>
            </a:fld>
            <a:endParaRPr lang="es-CO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7524750" cy="153627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913" tIns="37957" rIns="75913" bIns="37957"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3653" y="1536277"/>
            <a:ext cx="7524750" cy="133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291614" y="1671758"/>
            <a:ext cx="6945344" cy="1666860"/>
          </a:xfrm>
        </p:spPr>
        <p:txBody>
          <a:bodyPr>
            <a:noAutofit/>
          </a:bodyPr>
          <a:lstStyle>
            <a:lvl1pPr>
              <a:defRPr kumimoji="0" lang="en-US" sz="5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759135" rtl="0" eaLnBrk="1" fontAlgn="auto" latinLnBrk="0" hangingPunct="1">
              <a:lnSpc>
                <a:spcPct val="100000"/>
              </a:lnSpc>
              <a:spcBef>
                <a:spcPts val="332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7524750" cy="576103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913" tIns="37957" rIns="75913" bIns="37957"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033266" y="1229021"/>
            <a:ext cx="3198019" cy="3602569"/>
          </a:xfrm>
        </p:spPr>
        <p:txBody>
          <a:bodyPr>
            <a:normAutofit/>
          </a:bodyPr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290017" y="1229021"/>
            <a:ext cx="3198019" cy="3602569"/>
          </a:xfrm>
        </p:spPr>
        <p:txBody>
          <a:bodyPr>
            <a:normAutofit/>
          </a:bodyPr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7BF7A53-4AAC-4287-B6BD-A4EB62C36452}" type="datetimeFigureOut">
              <a:rPr lang="es-CO" smtClean="0"/>
              <a:t>14/08/2013</a:t>
            </a:fld>
            <a:endParaRPr lang="es-CO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9E13335-19C0-44A8-A1E1-3D384BABE763}" type="slidenum">
              <a:rPr lang="es-CO" smtClean="0"/>
              <a:t>‹Nº›</a:t>
            </a:fld>
            <a:endParaRPr lang="es-CO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7524750" cy="576103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913" tIns="37957" rIns="75913" bIns="37957"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290017" y="1229022"/>
            <a:ext cx="3198019" cy="428077"/>
          </a:xfrm>
        </p:spPr>
        <p:txBody>
          <a:bodyPr>
            <a:normAutofit/>
          </a:bodyPr>
          <a:lstStyle>
            <a:lvl1pPr marL="0" indent="0">
              <a:buNone/>
              <a:defRPr sz="1700" b="0" i="1" spc="0" baseline="0">
                <a:solidFill>
                  <a:schemeClr val="tx1"/>
                </a:solidFill>
                <a:latin typeface="+mj-lt"/>
              </a:defRPr>
            </a:lvl1pPr>
            <a:lvl2pPr marL="379567" indent="0">
              <a:buNone/>
              <a:defRPr sz="1000"/>
            </a:lvl2pPr>
            <a:lvl3pPr marL="759135" indent="0">
              <a:buNone/>
              <a:defRPr sz="800"/>
            </a:lvl3pPr>
            <a:lvl4pPr marL="1138702" indent="0">
              <a:buNone/>
              <a:defRPr sz="700"/>
            </a:lvl4pPr>
            <a:lvl5pPr marL="1518270" indent="0">
              <a:buNone/>
              <a:defRPr sz="700"/>
            </a:lvl5pPr>
            <a:lvl6pPr marL="1897837" indent="0">
              <a:buNone/>
              <a:defRPr sz="700"/>
            </a:lvl6pPr>
            <a:lvl7pPr marL="2277405" indent="0">
              <a:buNone/>
              <a:defRPr sz="700"/>
            </a:lvl7pPr>
            <a:lvl8pPr marL="2656972" indent="0">
              <a:buNone/>
              <a:defRPr sz="700"/>
            </a:lvl8pPr>
            <a:lvl9pPr marL="3036540" indent="0">
              <a:buNone/>
              <a:defRPr sz="7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032796" y="1229022"/>
            <a:ext cx="3198019" cy="428077"/>
          </a:xfrm>
        </p:spPr>
        <p:txBody>
          <a:bodyPr>
            <a:normAutofit/>
          </a:bodyPr>
          <a:lstStyle>
            <a:lvl1pPr marL="0" indent="0">
              <a:buNone/>
              <a:defRPr sz="1700" b="0" i="1" spc="0" baseline="0">
                <a:solidFill>
                  <a:schemeClr val="tx1"/>
                </a:solidFill>
                <a:latin typeface="+mj-lt"/>
              </a:defRPr>
            </a:lvl1pPr>
            <a:lvl2pPr marL="379567" indent="0">
              <a:buNone/>
              <a:defRPr sz="1000"/>
            </a:lvl2pPr>
            <a:lvl3pPr marL="759135" indent="0">
              <a:buNone/>
              <a:defRPr sz="800"/>
            </a:lvl3pPr>
            <a:lvl4pPr marL="1138702" indent="0">
              <a:buNone/>
              <a:defRPr sz="700"/>
            </a:lvl4pPr>
            <a:lvl5pPr marL="1518270" indent="0">
              <a:buNone/>
              <a:defRPr sz="700"/>
            </a:lvl5pPr>
            <a:lvl6pPr marL="1897837" indent="0">
              <a:buNone/>
              <a:defRPr sz="700"/>
            </a:lvl6pPr>
            <a:lvl7pPr marL="2277405" indent="0">
              <a:buNone/>
              <a:defRPr sz="700"/>
            </a:lvl7pPr>
            <a:lvl8pPr marL="2656972" indent="0">
              <a:buNone/>
              <a:defRPr sz="700"/>
            </a:lvl8pPr>
            <a:lvl9pPr marL="3036540" indent="0">
              <a:buNone/>
              <a:defRPr sz="7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032796" y="1689904"/>
            <a:ext cx="3198019" cy="3139126"/>
          </a:xfrm>
        </p:spPr>
        <p:txBody>
          <a:bodyPr>
            <a:normAutofit/>
          </a:bodyPr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290017" y="1689904"/>
            <a:ext cx="3198019" cy="3139126"/>
          </a:xfrm>
        </p:spPr>
        <p:txBody>
          <a:bodyPr>
            <a:normAutofit/>
          </a:bodyPr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27BF7A53-4AAC-4287-B6BD-A4EB62C36452}" type="datetimeFigureOut">
              <a:rPr lang="es-CO" smtClean="0"/>
              <a:t>14/08/2013</a:t>
            </a:fld>
            <a:endParaRPr lang="es-CO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79E13335-19C0-44A8-A1E1-3D384BABE763}" type="slidenum">
              <a:rPr lang="es-CO" smtClean="0"/>
              <a:t>‹Nº›</a:t>
            </a:fld>
            <a:endParaRPr lang="es-CO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7524750" cy="576103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913" tIns="37957" rIns="75913" bIns="37957"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7A53-4AAC-4287-B6BD-A4EB62C36452}" type="datetimeFigureOut">
              <a:rPr lang="es-CO" smtClean="0"/>
              <a:t>14/08/2013</a:t>
            </a:fld>
            <a:endParaRPr lang="es-CO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E13335-19C0-44A8-A1E1-3D384BABE763}" type="slidenum">
              <a:rPr lang="es-CO" smtClean="0"/>
              <a:t>‹Nº›</a:t>
            </a:fld>
            <a:endParaRPr lang="es-CO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7524750" cy="576103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913" tIns="37957" rIns="75913" bIns="37957"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7A53-4AAC-4287-B6BD-A4EB62C36452}" type="datetimeFigureOut">
              <a:rPr lang="es-CO" smtClean="0"/>
              <a:t>14/08/2013</a:t>
            </a:fld>
            <a:endParaRPr lang="es-CO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E13335-19C0-44A8-A1E1-3D384BABE763}" type="slidenum">
              <a:rPr lang="es-CO" smtClean="0"/>
              <a:t>‹Nº›</a:t>
            </a:fld>
            <a:endParaRPr lang="es-CO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7524750" cy="576103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913" tIns="37957" rIns="75913" bIns="37957"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4816868"/>
            <a:ext cx="7524750" cy="94417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913" tIns="37957" rIns="75913" bIns="37957"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4784862"/>
            <a:ext cx="7524750" cy="133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290018" y="1229021"/>
            <a:ext cx="2782590" cy="333260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300" b="0" i="1" spc="0" baseline="0">
                <a:solidFill>
                  <a:schemeClr val="tx2"/>
                </a:solidFill>
                <a:latin typeface="+mn-lt"/>
              </a:defRPr>
            </a:lvl1pPr>
            <a:lvl2pPr marL="379567" indent="0">
              <a:buNone/>
              <a:defRPr sz="1000"/>
            </a:lvl2pPr>
            <a:lvl3pPr marL="759135" indent="0">
              <a:buNone/>
              <a:defRPr sz="800"/>
            </a:lvl3pPr>
            <a:lvl4pPr marL="1138702" indent="0">
              <a:buNone/>
              <a:defRPr sz="700"/>
            </a:lvl4pPr>
            <a:lvl5pPr marL="1518270" indent="0">
              <a:buNone/>
              <a:defRPr sz="700"/>
            </a:lvl5pPr>
            <a:lvl6pPr marL="1897837" indent="0">
              <a:buNone/>
              <a:defRPr sz="700"/>
            </a:lvl6pPr>
            <a:lvl7pPr marL="2277405" indent="0">
              <a:buNone/>
              <a:defRPr sz="700"/>
            </a:lvl7pPr>
            <a:lvl8pPr marL="2656972" indent="0">
              <a:buNone/>
              <a:defRPr sz="700"/>
            </a:lvl8pPr>
            <a:lvl9pPr marL="3036540" indent="0">
              <a:buNone/>
              <a:defRPr sz="7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3378299" y="1229021"/>
            <a:ext cx="3852516" cy="3333721"/>
          </a:xfrm>
        </p:spPr>
        <p:txBody>
          <a:bodyPr>
            <a:normAutofit/>
          </a:bodyPr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7BF7A53-4AAC-4287-B6BD-A4EB62C36452}" type="datetimeFigureOut">
              <a:rPr lang="es-CO" smtClean="0"/>
              <a:t>14/08/2013</a:t>
            </a:fld>
            <a:endParaRPr lang="es-CO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9E13335-19C0-44A8-A1E1-3D384BABE763}" type="slidenum">
              <a:rPr lang="es-CO" smtClean="0"/>
              <a:t>‹Nº›</a:t>
            </a:fld>
            <a:endParaRPr lang="es-CO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7524750" cy="576103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913" tIns="37957" rIns="75913" bIns="37957"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3216" y="0"/>
            <a:ext cx="3221534" cy="4752856"/>
          </a:xfrm>
        </p:spPr>
        <p:txBody>
          <a:bodyPr anchor="ctr" anchorCtr="0"/>
          <a:lstStyle>
            <a:lvl1pPr marL="0" indent="0" algn="ctr">
              <a:buNone/>
              <a:defRPr sz="2700">
                <a:solidFill>
                  <a:schemeClr val="tx1"/>
                </a:solidFill>
              </a:defRPr>
            </a:lvl1pPr>
            <a:lvl2pPr marL="379567" indent="0">
              <a:buNone/>
              <a:defRPr sz="2300"/>
            </a:lvl2pPr>
            <a:lvl3pPr marL="759135" indent="0">
              <a:buNone/>
              <a:defRPr sz="2000"/>
            </a:lvl3pPr>
            <a:lvl4pPr marL="1138702" indent="0">
              <a:buNone/>
              <a:defRPr sz="1700"/>
            </a:lvl4pPr>
            <a:lvl5pPr marL="1518270" indent="0">
              <a:buNone/>
              <a:defRPr sz="1700"/>
            </a:lvl5pPr>
            <a:lvl6pPr marL="1897837" indent="0">
              <a:buNone/>
              <a:defRPr sz="1700"/>
            </a:lvl6pPr>
            <a:lvl7pPr marL="2277405" indent="0">
              <a:buNone/>
              <a:defRPr sz="1700"/>
            </a:lvl7pPr>
            <a:lvl8pPr marL="2656972" indent="0">
              <a:buNone/>
              <a:defRPr sz="1700"/>
            </a:lvl8pPr>
            <a:lvl9pPr marL="3036540" indent="0">
              <a:buNone/>
              <a:defRPr sz="17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90017" y="1344242"/>
            <a:ext cx="3762375" cy="301848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300" i="1">
                <a:solidFill>
                  <a:schemeClr val="tx1"/>
                </a:solidFill>
              </a:defRPr>
            </a:lvl1pPr>
            <a:lvl2pPr marL="142338" indent="1318">
              <a:buNone/>
              <a:defRPr>
                <a:solidFill>
                  <a:schemeClr val="bg2"/>
                </a:solidFill>
              </a:defRPr>
            </a:lvl2pPr>
            <a:lvl3pPr marL="285994" indent="5272">
              <a:buNone/>
              <a:defRPr>
                <a:solidFill>
                  <a:schemeClr val="bg2"/>
                </a:solidFill>
              </a:defRPr>
            </a:lvl3pPr>
            <a:lvl4pPr marL="428332" indent="2636">
              <a:buNone/>
              <a:defRPr>
                <a:solidFill>
                  <a:schemeClr val="bg2"/>
                </a:solidFill>
              </a:defRPr>
            </a:lvl4pPr>
            <a:lvl5pPr marL="571987" indent="-131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4816868"/>
            <a:ext cx="7524750" cy="94417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913" tIns="37957" rIns="75913" bIns="37957"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4784862"/>
            <a:ext cx="7524750" cy="133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290016" y="231187"/>
            <a:ext cx="3762375" cy="1113055"/>
          </a:xfrm>
          <a:prstGeom prst="rect">
            <a:avLst/>
          </a:prstGeom>
        </p:spPr>
        <p:txBody>
          <a:bodyPr vert="horz" lIns="75913" tIns="37957" rIns="75913" bIns="37957" rtlCol="0" anchor="b" anchorCtr="0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7BF7A53-4AAC-4287-B6BD-A4EB62C36452}" type="datetimeFigureOut">
              <a:rPr lang="es-CO" smtClean="0"/>
              <a:t>14/08/2013</a:t>
            </a:fld>
            <a:endParaRPr lang="es-CO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9E13335-19C0-44A8-A1E1-3D384BABE763}" type="slidenum">
              <a:rPr lang="es-CO" smtClean="0"/>
              <a:t>‹Nº›</a:t>
            </a:fld>
            <a:endParaRPr lang="es-CO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0017" y="192035"/>
            <a:ext cx="6320790" cy="896161"/>
          </a:xfrm>
          <a:prstGeom prst="rect">
            <a:avLst/>
          </a:prstGeom>
        </p:spPr>
        <p:txBody>
          <a:bodyPr vert="horz" lIns="75913" tIns="37957" rIns="75913" bIns="37957" rtlCol="0" anchor="b" anchorCtr="0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17" y="1229022"/>
            <a:ext cx="6320790" cy="3648657"/>
          </a:xfrm>
          <a:prstGeom prst="rect">
            <a:avLst/>
          </a:prstGeom>
        </p:spPr>
        <p:txBody>
          <a:bodyPr vert="horz" lIns="75913" tIns="37957" rIns="75913" bIns="37957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0017" y="5496992"/>
            <a:ext cx="1207095" cy="208037"/>
          </a:xfrm>
          <a:prstGeom prst="rect">
            <a:avLst/>
          </a:prstGeom>
        </p:spPr>
        <p:txBody>
          <a:bodyPr vert="horz" lIns="75913" tIns="37957" rIns="75913" bIns="37957" rtlCol="0" anchor="ctr">
            <a:normAutofit/>
          </a:bodyPr>
          <a:lstStyle>
            <a:lvl1pPr algn="l">
              <a:defRPr sz="8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27BF7A53-4AAC-4287-B6BD-A4EB62C36452}" type="datetimeFigureOut">
              <a:rPr lang="es-CO" smtClean="0"/>
              <a:t>14/08/2013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89273" y="5496992"/>
            <a:ext cx="3362623" cy="208037"/>
          </a:xfrm>
          <a:prstGeom prst="rect">
            <a:avLst/>
          </a:prstGeom>
        </p:spPr>
        <p:txBody>
          <a:bodyPr vert="horz" lIns="75913" tIns="37957" rIns="75913" bIns="37957" rtlCol="0" anchor="ctr">
            <a:normAutofit/>
          </a:bodyPr>
          <a:lstStyle>
            <a:lvl1pPr algn="l">
              <a:defRPr sz="8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90097" y="5496992"/>
            <a:ext cx="721122" cy="208037"/>
          </a:xfrm>
          <a:prstGeom prst="rect">
            <a:avLst/>
          </a:prstGeom>
        </p:spPr>
        <p:txBody>
          <a:bodyPr vert="horz" lIns="75913" tIns="37957" rIns="75913" bIns="37957" rtlCol="0" anchor="ctr">
            <a:normAutofit/>
          </a:bodyPr>
          <a:lstStyle>
            <a:lvl1pPr algn="r">
              <a:defRPr sz="8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79E13335-19C0-44A8-A1E1-3D384BABE763}" type="slidenum">
              <a:rPr lang="es-CO" smtClean="0"/>
              <a:t>‹Nº›</a:t>
            </a:fld>
            <a:endParaRPr lang="es-CO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59135" rtl="0" eaLnBrk="1" latinLnBrk="0" hangingPunct="1">
        <a:spcBef>
          <a:spcPts val="332"/>
        </a:spcBef>
        <a:buNone/>
        <a:defRPr sz="33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759135" rtl="0" eaLnBrk="1" latinLnBrk="0" hangingPunct="1">
        <a:spcBef>
          <a:spcPts val="996"/>
        </a:spcBef>
        <a:spcAft>
          <a:spcPts val="0"/>
        </a:spcAft>
        <a:buClr>
          <a:schemeClr val="accent5"/>
        </a:buClr>
        <a:buFont typeface="Arial" pitchFamily="34" charset="0"/>
        <a:buNone/>
        <a:defRPr sz="1500" b="0" i="0" kern="1200" cap="none" spc="25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42338" indent="-142338" algn="l" defTabSz="759135" rtl="0" eaLnBrk="1" latinLnBrk="0" hangingPunct="1">
        <a:spcBef>
          <a:spcPts val="498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285994" indent="-137066" algn="l" defTabSz="759135" rtl="0" eaLnBrk="1" latinLnBrk="0" hangingPunct="1">
        <a:spcBef>
          <a:spcPts val="498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429649" indent="-141020" algn="l" defTabSz="759135" rtl="0" eaLnBrk="1" latinLnBrk="0" hangingPunct="1">
        <a:spcBef>
          <a:spcPts val="498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571987" indent="-143656" algn="l" defTabSz="759135" rtl="0" eaLnBrk="1" latinLnBrk="0" hangingPunct="1">
        <a:spcBef>
          <a:spcPts val="498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721178" indent="-144236" algn="l" defTabSz="759135" rtl="0" eaLnBrk="1" latinLnBrk="0" hangingPunct="1">
        <a:spcBef>
          <a:spcPts val="498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888188" indent="-144236" algn="l" defTabSz="759135" rtl="0" eaLnBrk="1" latinLnBrk="0" hangingPunct="1">
        <a:spcBef>
          <a:spcPts val="498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032423" indent="-144236" algn="l" defTabSz="759135" rtl="0" eaLnBrk="1" latinLnBrk="0" hangingPunct="1">
        <a:spcBef>
          <a:spcPts val="498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169068" indent="-144236" algn="l" defTabSz="759135" rtl="0" eaLnBrk="1" latinLnBrk="0" hangingPunct="1">
        <a:spcBef>
          <a:spcPts val="498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91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79567" algn="l" defTabSz="7591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59135" algn="l" defTabSz="7591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38702" algn="l" defTabSz="7591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18270" algn="l" defTabSz="7591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97837" algn="l" defTabSz="7591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77405" algn="l" defTabSz="7591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56972" algn="l" defTabSz="7591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36540" algn="l" defTabSz="7591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1386111" y="2664495"/>
            <a:ext cx="5832647" cy="792088"/>
          </a:xfrm>
        </p:spPr>
        <p:txBody>
          <a:bodyPr>
            <a:normAutofit/>
          </a:bodyPr>
          <a:lstStyle/>
          <a:p>
            <a:r>
              <a:rPr lang="es-CO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                          LA VIUDA NEGRA</a:t>
            </a:r>
            <a:endParaRPr lang="es-CO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977580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Mylar</Template>
  <TotalTime>11</TotalTime>
  <Words>4</Words>
  <Application>Microsoft Office PowerPoint</Application>
  <PresentationFormat>Personalizado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Mylar</vt:lpstr>
      <vt:lpstr>                          LA VIUDA NEGRA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VIUDA NEGRA</dc:title>
  <dc:creator>Diana Doncel</dc:creator>
  <cp:lastModifiedBy>Diana Doncel</cp:lastModifiedBy>
  <cp:revision>2</cp:revision>
  <dcterms:created xsi:type="dcterms:W3CDTF">2013-08-14T16:13:29Z</dcterms:created>
  <dcterms:modified xsi:type="dcterms:W3CDTF">2013-08-14T16:25:20Z</dcterms:modified>
</cp:coreProperties>
</file>