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8" r:id="rId6"/>
    <p:sldId id="265" r:id="rId7"/>
    <p:sldId id="259" r:id="rId8"/>
    <p:sldId id="266" r:id="rId9"/>
    <p:sldId id="260" r:id="rId10"/>
    <p:sldId id="270" r:id="rId11"/>
    <p:sldId id="267" r:id="rId12"/>
    <p:sldId id="273" r:id="rId13"/>
    <p:sldId id="272" r:id="rId14"/>
    <p:sldId id="274" r:id="rId15"/>
    <p:sldId id="275" r:id="rId16"/>
    <p:sldId id="268" r:id="rId17"/>
    <p:sldId id="276" r:id="rId18"/>
    <p:sldId id="277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A40F-B608-4FEB-8B7D-C4A0D2B0366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D9A7-4C61-4A72-AA37-1610DF06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Lenses From First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accidentally </a:t>
            </a:r>
            <a:r>
              <a:rPr lang="en-US" dirty="0" err="1" smtClean="0"/>
              <a:t>OOPsed</a:t>
            </a:r>
            <a:r>
              <a:rPr lang="en-US" dirty="0" smtClean="0"/>
              <a:t> in your FP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bkyrlach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5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4: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Type of function for </a:t>
            </a:r>
          </a:p>
          <a:p>
            <a:pPr lvl="1"/>
            <a:r>
              <a:rPr lang="en-US" dirty="0" smtClean="0"/>
              <a:t>object -&gt; property</a:t>
            </a:r>
          </a:p>
          <a:p>
            <a:r>
              <a:rPr lang="en-US" dirty="0" smtClean="0"/>
              <a:t>Run == Apply (function application)</a:t>
            </a:r>
          </a:p>
          <a:p>
            <a:r>
              <a:rPr lang="en-US" dirty="0" smtClean="0"/>
              <a:t>Manual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5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 4: Reader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4: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Reader&lt;Turtle, Position&gt; + Reader&lt;Position, X&gt; = Reader&lt;Turtle, X&gt;</a:t>
            </a:r>
          </a:p>
          <a:p>
            <a:r>
              <a:rPr lang="en-US" dirty="0" smtClean="0"/>
              <a:t>g(f(x)) == g . F</a:t>
            </a:r>
          </a:p>
          <a:p>
            <a:r>
              <a:rPr lang="en-US" dirty="0" err="1" smtClean="0"/>
              <a:t>f.andThen</a:t>
            </a:r>
            <a:r>
              <a:rPr lang="en-US" dirty="0" smtClean="0"/>
              <a:t>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4: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(turtle -&gt; name)</a:t>
            </a:r>
          </a:p>
          <a:p>
            <a:r>
              <a:rPr lang="en-US" dirty="0" smtClean="0"/>
              <a:t>(turtle -&gt; X)</a:t>
            </a:r>
          </a:p>
          <a:p>
            <a:r>
              <a:rPr lang="en-US" dirty="0" smtClean="0"/>
              <a:t>(name -&gt; X -&gt; (name, </a:t>
            </a:r>
            <a:r>
              <a:rPr lang="en-US" dirty="0"/>
              <a:t>X</a:t>
            </a:r>
            <a:r>
              <a:rPr lang="en-US" dirty="0" smtClean="0"/>
              <a:t>))</a:t>
            </a:r>
          </a:p>
          <a:p>
            <a:r>
              <a:rPr lang="en-US" dirty="0" smtClean="0"/>
              <a:t>(turtle -&gt; (name, </a:t>
            </a:r>
            <a:r>
              <a:rPr lang="en-US" dirty="0"/>
              <a:t>X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4: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(a -&gt; M b) -&gt; M a -&gt; M b</a:t>
            </a:r>
          </a:p>
          <a:p>
            <a:r>
              <a:rPr lang="en-US" dirty="0" smtClean="0"/>
              <a:t>(a -&gt; M a)</a:t>
            </a:r>
          </a:p>
          <a:p>
            <a:r>
              <a:rPr lang="en-US" dirty="0"/>
              <a:t>(</a:t>
            </a:r>
            <a:r>
              <a:rPr lang="en-US" dirty="0" smtClean="0"/>
              <a:t>name -&gt; x -&gt; (name, x)) -&gt; (name -&gt; x -&gt; Reader&lt;Turtle, (name, x)&gt;?</a:t>
            </a:r>
          </a:p>
          <a:p>
            <a:r>
              <a:rPr lang="en-US" dirty="0" smtClean="0"/>
              <a:t>Constant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5: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Expand Reader with ability to “modify” state</a:t>
            </a:r>
          </a:p>
          <a:p>
            <a:r>
              <a:rPr lang="en-US" dirty="0" smtClean="0"/>
              <a:t>Analogous to s -&gt; (s, a)</a:t>
            </a:r>
          </a:p>
          <a:p>
            <a:r>
              <a:rPr lang="en-US" dirty="0" smtClean="0"/>
              <a:t>Input: Initial state</a:t>
            </a:r>
          </a:p>
          <a:p>
            <a:r>
              <a:rPr lang="en-US" dirty="0" smtClean="0"/>
              <a:t>Output: (potentially modified) state with some computed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 5: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5: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Get: Retrieves a value from the state</a:t>
            </a:r>
          </a:p>
          <a:p>
            <a:r>
              <a:rPr lang="en-US" dirty="0" smtClean="0"/>
              <a:t>Put: Replaces state with new state</a:t>
            </a:r>
          </a:p>
          <a:p>
            <a:r>
              <a:rPr lang="en-US" dirty="0" smtClean="0"/>
              <a:t>Mod: Applies function to state and replaces state with new state</a:t>
            </a:r>
          </a:p>
        </p:txBody>
      </p:sp>
    </p:spTree>
    <p:extLst>
      <p:ext uri="{BB962C8B-B14F-4D97-AF65-F5344CB8AC3E}">
        <p14:creationId xmlns:p14="http://schemas.microsoft.com/office/powerpoint/2010/main" val="11240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6: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Wrapper for getter and setter</a:t>
            </a:r>
          </a:p>
          <a:p>
            <a:r>
              <a:rPr lang="en-US" dirty="0" smtClean="0"/>
              <a:t>Helpers to convert to State&lt;S, T&gt;</a:t>
            </a:r>
          </a:p>
          <a:p>
            <a:r>
              <a:rPr lang="en-US" dirty="0" smtClean="0"/>
              <a:t>Helper for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 6: Lens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Where’s the Monad?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significantly more boring version of Where’s Waldo™ (unless you’re a math nerd)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0" dirty="0" smtClean="0"/>
              <a:t>?</a:t>
            </a:r>
            <a:endParaRPr lang="en-US" sz="30000" dirty="0"/>
          </a:p>
        </p:txBody>
      </p:sp>
    </p:spTree>
    <p:extLst>
      <p:ext uri="{BB962C8B-B14F-4D97-AF65-F5344CB8AC3E}">
        <p14:creationId xmlns:p14="http://schemas.microsoft.com/office/powerpoint/2010/main" val="1521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Monadic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Contextual value</a:t>
            </a:r>
          </a:p>
          <a:p>
            <a:pPr lvl="1"/>
            <a:r>
              <a:rPr lang="en-US" dirty="0" smtClean="0"/>
              <a:t>a -&gt; M a</a:t>
            </a:r>
          </a:p>
          <a:p>
            <a:r>
              <a:rPr lang="en-US" dirty="0" smtClean="0"/>
              <a:t>Contextual function</a:t>
            </a:r>
          </a:p>
          <a:p>
            <a:pPr lvl="1"/>
            <a:r>
              <a:rPr lang="en-US" dirty="0" smtClean="0"/>
              <a:t>(a -&gt; b) -&gt; M a -&gt; M b</a:t>
            </a:r>
          </a:p>
          <a:p>
            <a:r>
              <a:rPr lang="en-US" dirty="0" smtClean="0"/>
              <a:t>Context composition</a:t>
            </a:r>
          </a:p>
          <a:p>
            <a:pPr lvl="1"/>
            <a:r>
              <a:rPr lang="en-US" dirty="0" smtClean="0"/>
              <a:t>(a -&gt; M b) -&gt; M a -&gt; M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1: Standard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Simple nested object</a:t>
            </a:r>
          </a:p>
          <a:p>
            <a:r>
              <a:rPr lang="en-US" dirty="0" smtClean="0"/>
              <a:t>Turtle has a Name (string) and Position (Position)</a:t>
            </a:r>
          </a:p>
          <a:p>
            <a:r>
              <a:rPr lang="en-US" dirty="0" smtClean="0"/>
              <a:t>Position has an X (</a:t>
            </a:r>
            <a:r>
              <a:rPr lang="en-US" dirty="0" err="1" smtClean="0"/>
              <a:t>int</a:t>
            </a:r>
            <a:r>
              <a:rPr lang="en-US" dirty="0" smtClean="0"/>
              <a:t>) and Y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 1: Standard 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2: Read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Changed from auto-props to public read only fields</a:t>
            </a:r>
          </a:p>
          <a:p>
            <a:r>
              <a:rPr lang="en-US" dirty="0" smtClean="0"/>
              <a:t>Changed from object initializers to 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26635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 2: Read Only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3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3: Getters/Setters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Encapsulates “logic”</a:t>
            </a:r>
          </a:p>
          <a:p>
            <a:r>
              <a:rPr lang="en-US" dirty="0" smtClean="0"/>
              <a:t>Getter</a:t>
            </a:r>
          </a:p>
          <a:p>
            <a:pPr lvl="1"/>
            <a:r>
              <a:rPr lang="en-US" dirty="0" smtClean="0"/>
              <a:t>object -&gt; property</a:t>
            </a:r>
          </a:p>
          <a:p>
            <a:r>
              <a:rPr lang="en-US" dirty="0" smtClean="0"/>
              <a:t>Setter</a:t>
            </a:r>
          </a:p>
          <a:p>
            <a:pPr lvl="1"/>
            <a:r>
              <a:rPr lang="en-US" dirty="0" smtClean="0"/>
              <a:t>object -&gt; </a:t>
            </a:r>
            <a:r>
              <a:rPr lang="en-US" dirty="0" err="1" smtClean="0"/>
              <a:t>newValue</a:t>
            </a:r>
            <a:r>
              <a:rPr lang="en-US" dirty="0" smtClean="0"/>
              <a:t> -&gt; </a:t>
            </a:r>
            <a:r>
              <a:rPr lang="en-US" dirty="0" err="1" smtClean="0"/>
              <a:t>newObject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 3: Getters/Setters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8836</TotalTime>
  <Words>379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Lenses From First Principles</vt:lpstr>
      <vt:lpstr>Where’s the Monad?</vt:lpstr>
      <vt:lpstr>Monadic Recipes</vt:lpstr>
      <vt:lpstr>Example 1: Standard OOP</vt:lpstr>
      <vt:lpstr>Example 1: Standard OOP</vt:lpstr>
      <vt:lpstr>Example 2: Read Only</vt:lpstr>
      <vt:lpstr>Example 2: Read Only</vt:lpstr>
      <vt:lpstr>Example 3: Getters/Setters</vt:lpstr>
      <vt:lpstr>Example 3: Getters/Setters</vt:lpstr>
      <vt:lpstr>Example 4: Reader</vt:lpstr>
      <vt:lpstr>Example 4: Reader</vt:lpstr>
      <vt:lpstr>Example 4: Reader</vt:lpstr>
      <vt:lpstr>Example 4: Reader</vt:lpstr>
      <vt:lpstr>Example 4: Reader</vt:lpstr>
      <vt:lpstr>Example 5: State</vt:lpstr>
      <vt:lpstr>Example 5: State</vt:lpstr>
      <vt:lpstr>Example 5: State</vt:lpstr>
      <vt:lpstr>Example 6: Lens</vt:lpstr>
      <vt:lpstr>Example 6: Lens</vt:lpstr>
      <vt:lpstr>Questions?</vt:lpstr>
    </vt:vector>
  </TitlesOfParts>
  <Company>RACO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Lenses From First Principles</dc:title>
  <dc:creator>Ben Kyrlach</dc:creator>
  <cp:lastModifiedBy>Ben Kyrlach</cp:lastModifiedBy>
  <cp:revision>16</cp:revision>
  <dcterms:created xsi:type="dcterms:W3CDTF">2017-10-04T15:48:09Z</dcterms:created>
  <dcterms:modified xsi:type="dcterms:W3CDTF">2017-10-10T19:04:58Z</dcterms:modified>
</cp:coreProperties>
</file>