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710"/>
  </p:normalViewPr>
  <p:slideViewPr>
    <p:cSldViewPr snapToGrid="0" snapToObjects="1">
      <p:cViewPr>
        <p:scale>
          <a:sx n="131" d="100"/>
          <a:sy n="131" d="100"/>
        </p:scale>
        <p:origin x="168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CFEA-482B-E348-B5A9-03F885F64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FD99F-6260-AD47-93AD-85132F9B6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ECD82-B1F2-584A-AED1-109B0F5C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2F4-0DC8-8842-9E8C-DA11091FF96C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A6F05-47D1-6349-9D45-05DBEF9E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26EF9-7F51-C94B-A83C-00BA7CF0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9D05-EF07-F34C-9800-B00553F50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1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9160-721A-8847-8696-497DDF15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7A232-5DA8-604F-AD86-6CAE26EF2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0B3F-986B-EC4D-89EE-7D428C2C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2F4-0DC8-8842-9E8C-DA11091FF96C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EE9D-86A5-174C-990D-0709C138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12F3-BFB9-9646-B30A-5F88B220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9D05-EF07-F34C-9800-B00553F50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1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3B0F6-EE41-514C-8E33-34C77682C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8259D-4B44-7345-BA0F-BB0E92AC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FBE1F-2DCD-C74D-806A-A50B9717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2F4-0DC8-8842-9E8C-DA11091FF96C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53011-56A5-ED45-BD1E-D3C9CE7B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76C07-F8BE-0545-9DF1-D28CD2C5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9D05-EF07-F34C-9800-B00553F50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0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C65C-F85A-9D4A-A90C-8478DF77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1997-6369-2844-8D39-B370984E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B7958-316F-BB47-A1B3-707F3F53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2F4-0DC8-8842-9E8C-DA11091FF96C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C9852-1C69-0C4E-AD2F-9DAEA307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A8CB1-70BF-A340-BFD6-4915ECF8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9D05-EF07-F34C-9800-B00553F50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94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B4A9-DB6F-634A-A6C2-D870158F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B350B-3BB9-CD48-BE58-BBA148E44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0D4C1-6960-B74E-BB91-C9BBBA93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2F4-0DC8-8842-9E8C-DA11091FF96C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A76A-001D-2E4A-B3A3-656136F9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5D9F-B463-A742-B32F-F033764A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9D05-EF07-F34C-9800-B00553F50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38D0-02EF-B949-9557-CBEEA731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DD78-07CF-CA45-BC07-73F8A2186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A3D61-73D9-3447-9733-C5C52129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1A87F-CCD6-2C43-A7AE-895DD455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2F4-0DC8-8842-9E8C-DA11091FF96C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75D7D-4DD8-D044-8206-D725B4E5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1726E-7D29-B24B-A313-C9D31592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9D05-EF07-F34C-9800-B00553F50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4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1CC1-743A-6A4A-875E-7AA4F924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0044A-C3BA-0345-B5A6-0CF9F3947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AB8F1-6B8B-5548-8C89-F3E09B0B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25D7E-1282-6A4F-8FFE-A384EEAE1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BBA75-36DB-1B45-BF6B-67F2E28B1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CC68B-7121-0145-9B30-6776000E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2F4-0DC8-8842-9E8C-DA11091FF96C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BF08D-7775-6140-9274-CCF8C0F7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D4898-A1B8-0645-9DD6-B3A7A274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9D05-EF07-F34C-9800-B00553F50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0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2A43-56AC-E34B-AEC0-CDC35ACF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DF66C-1288-FB41-B14D-0E8A7401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2F4-0DC8-8842-9E8C-DA11091FF96C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28FD8-1BE0-4046-89C7-FFFCD9EA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BFDC6-52CA-8A4D-A138-ECA80BE5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9D05-EF07-F34C-9800-B00553F50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63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03A1A-0E7B-E244-9146-516BFCF4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2F4-0DC8-8842-9E8C-DA11091FF96C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34E27-442D-C641-BDDD-CCDEF04C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533FF-01E1-6247-896A-43FE9B0E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9D05-EF07-F34C-9800-B00553F50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9FAD-AB92-1A48-ABCE-E924D981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A2B9-107F-604E-BBE4-4355597A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0B695-3C8A-3643-9BF5-65BAF755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B607B-DDA2-CA47-A17D-FF89B1B5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2F4-0DC8-8842-9E8C-DA11091FF96C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3DE93-DCC0-394D-9DAE-E6A0D7A3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FFEE2-353B-2B4F-8EDB-BC4E76B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9D05-EF07-F34C-9800-B00553F50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2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FC09-96CA-0744-91AC-9B805A91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5F571-7382-BE4F-92D0-25386E7D0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13598-52BD-0641-8469-EF16E5EA5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B8FAC-A7DC-1941-9601-AA9B81ED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2F4-0DC8-8842-9E8C-DA11091FF96C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26DEC-598B-C348-B28F-4B07F0A5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97CD3-D1F9-8248-9CA4-AA79F97B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9D05-EF07-F34C-9800-B00553F50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3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9E32F-0111-2047-9075-7A0586A2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16B50-2E40-EF46-896A-570A25497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E700-D4FC-0047-85D0-AD298B38B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92F4-0DC8-8842-9E8C-DA11091FF96C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5E04-EC0F-B049-9668-E151F8F72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A41F-D564-5B43-ACDE-1ADF7CA4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09D05-EF07-F34C-9800-B00553F50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64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C64770-7212-164A-BCAB-7F716803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76" y="424965"/>
            <a:ext cx="1803302" cy="2362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9F0D00-F981-1949-B7B8-FBF15A50D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488" y="551848"/>
            <a:ext cx="1687540" cy="2176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3D2E1-B11A-764B-ABA3-4FDC9BD40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414" y="2968475"/>
            <a:ext cx="2021688" cy="2655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BB1499-916D-6548-8D11-82A4C10A2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280" y="3150476"/>
            <a:ext cx="2011515" cy="23809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7E2F19-EF38-1743-B68C-6F4BBC2857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580" y="3141870"/>
            <a:ext cx="1840894" cy="2389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1093C3-F58A-F740-8700-FF3A4297DE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908" y="535756"/>
            <a:ext cx="1632260" cy="21763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A221D2-CAD9-9A45-8C1E-3C67DD242B18}"/>
              </a:ext>
            </a:extLst>
          </p:cNvPr>
          <p:cNvSpPr txBox="1"/>
          <p:nvPr/>
        </p:nvSpPr>
        <p:spPr>
          <a:xfrm>
            <a:off x="5826674" y="133766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structural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ED2FA-7086-D646-AA85-C0CFCC8DEE94}"/>
              </a:ext>
            </a:extLst>
          </p:cNvPr>
          <p:cNvSpPr txBox="1"/>
          <p:nvPr/>
        </p:nvSpPr>
        <p:spPr>
          <a:xfrm>
            <a:off x="2320471" y="133766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raw functional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B86609-BF54-724D-97CD-4A452D78F635}"/>
              </a:ext>
            </a:extLst>
          </p:cNvPr>
          <p:cNvSpPr txBox="1"/>
          <p:nvPr/>
        </p:nvSpPr>
        <p:spPr>
          <a:xfrm>
            <a:off x="2088419" y="5656752"/>
            <a:ext cx="246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Motion-corrected,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 functional resolution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5E2A53-0F1B-934E-BFF2-D740535F3DB6}"/>
              </a:ext>
            </a:extLst>
          </p:cNvPr>
          <p:cNvSpPr txBox="1"/>
          <p:nvPr/>
        </p:nvSpPr>
        <p:spPr>
          <a:xfrm>
            <a:off x="5129718" y="5656752"/>
            <a:ext cx="3560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Motion-corrected,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aligned with structural,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 functional resolution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FFDF9-871D-F948-9A52-C533DA526FF7}"/>
              </a:ext>
            </a:extLst>
          </p:cNvPr>
          <p:cNvSpPr txBox="1"/>
          <p:nvPr/>
        </p:nvSpPr>
        <p:spPr>
          <a:xfrm>
            <a:off x="8861021" y="5656752"/>
            <a:ext cx="3025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Motion-corrected,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aligned with MNI 152,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 functional resolution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2826CF-56A3-624E-A0D5-46BB6E098F5C}"/>
              </a:ext>
            </a:extLst>
          </p:cNvPr>
          <p:cNvSpPr txBox="1"/>
          <p:nvPr/>
        </p:nvSpPr>
        <p:spPr>
          <a:xfrm>
            <a:off x="9362873" y="166424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MNI 152 2mm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6BCEF3-A93F-3C43-A5EB-4671C05858DE}"/>
              </a:ext>
            </a:extLst>
          </p:cNvPr>
          <p:cNvCxnSpPr/>
          <p:nvPr/>
        </p:nvCxnSpPr>
        <p:spPr>
          <a:xfrm>
            <a:off x="4369620" y="1709717"/>
            <a:ext cx="152019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8746A9-905D-FD4D-BD71-01D2458FFBD8}"/>
              </a:ext>
            </a:extLst>
          </p:cNvPr>
          <p:cNvCxnSpPr/>
          <p:nvPr/>
        </p:nvCxnSpPr>
        <p:spPr>
          <a:xfrm>
            <a:off x="7958285" y="1709387"/>
            <a:ext cx="152019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C70278-5F6C-7648-A0B5-B52734618254}"/>
              </a:ext>
            </a:extLst>
          </p:cNvPr>
          <p:cNvSpPr txBox="1"/>
          <p:nvPr/>
        </p:nvSpPr>
        <p:spPr>
          <a:xfrm>
            <a:off x="3969486" y="1207950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registration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E16BDA-9B54-DC48-A6D8-32CAD2C7C1B8}"/>
              </a:ext>
            </a:extLst>
          </p:cNvPr>
          <p:cNvSpPr txBox="1"/>
          <p:nvPr/>
        </p:nvSpPr>
        <p:spPr>
          <a:xfrm>
            <a:off x="7559094" y="1020099"/>
            <a:ext cx="216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non-linear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i="1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registration</a:t>
            </a:r>
          </a:p>
        </p:txBody>
      </p:sp>
      <p:sp>
        <p:nvSpPr>
          <p:cNvPr id="26" name="Circular Arrow 25">
            <a:extLst>
              <a:ext uri="{FF2B5EF4-FFF2-40B4-BE49-F238E27FC236}">
                <a16:creationId xmlns:a16="http://schemas.microsoft.com/office/drawing/2014/main" id="{E289B1C1-5539-9440-811C-6D45B1B87139}"/>
              </a:ext>
            </a:extLst>
          </p:cNvPr>
          <p:cNvSpPr/>
          <p:nvPr/>
        </p:nvSpPr>
        <p:spPr>
          <a:xfrm rot="5400000" flipV="1">
            <a:off x="1865575" y="1345611"/>
            <a:ext cx="488887" cy="721198"/>
          </a:xfrm>
          <a:prstGeom prst="circularArrow">
            <a:avLst>
              <a:gd name="adj1" fmla="val 2815"/>
              <a:gd name="adj2" fmla="val 1142319"/>
              <a:gd name="adj3" fmla="val 20734694"/>
              <a:gd name="adj4" fmla="val 11427657"/>
              <a:gd name="adj5" fmla="val 605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A4A778-76BD-A04C-A2DB-0B224216C2DE}"/>
              </a:ext>
            </a:extLst>
          </p:cNvPr>
          <p:cNvSpPr txBox="1"/>
          <p:nvPr/>
        </p:nvSpPr>
        <p:spPr>
          <a:xfrm>
            <a:off x="782671" y="741022"/>
            <a:ext cx="216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motion </a:t>
            </a:r>
          </a:p>
          <a:p>
            <a:pPr algn="ctr"/>
            <a:r>
              <a:rPr lang="en-GB" i="1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C6402-09F4-884D-B7E0-A4C4C1A1DBD5}"/>
              </a:ext>
            </a:extLst>
          </p:cNvPr>
          <p:cNvSpPr txBox="1"/>
          <p:nvPr/>
        </p:nvSpPr>
        <p:spPr>
          <a:xfrm rot="16200000">
            <a:off x="-337984" y="1324685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1C97FC-5A05-834A-96BD-04C3450132FE}"/>
              </a:ext>
            </a:extLst>
          </p:cNvPr>
          <p:cNvSpPr txBox="1"/>
          <p:nvPr/>
        </p:nvSpPr>
        <p:spPr>
          <a:xfrm rot="16200000">
            <a:off x="-337983" y="4776493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OUTPUT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C362DB-DE9A-5147-ADB2-9F6E05DDBAA7}"/>
              </a:ext>
            </a:extLst>
          </p:cNvPr>
          <p:cNvCxnSpPr>
            <a:cxnSpLocks/>
          </p:cNvCxnSpPr>
          <p:nvPr/>
        </p:nvCxnSpPr>
        <p:spPr>
          <a:xfrm flipV="1">
            <a:off x="-330140" y="3025176"/>
            <a:ext cx="13403131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4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7</cp:revision>
  <dcterms:created xsi:type="dcterms:W3CDTF">2020-06-11T18:10:38Z</dcterms:created>
  <dcterms:modified xsi:type="dcterms:W3CDTF">2020-06-11T19:09:44Z</dcterms:modified>
</cp:coreProperties>
</file>