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49" d="100"/>
          <a:sy n="49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08/11/2019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Prevención de riesgos laborales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Álvaro cañizares Ramallo  - da1d1e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3BDD-09A0-4B46-A644-77A2C1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Cables	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D75B8-79A1-4709-8854-8A98C896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Intentar recogerlos para no tropezarse.</a:t>
            </a:r>
          </a:p>
          <a:p>
            <a:r>
              <a:rPr lang="es-ES" dirty="0"/>
              <a:t>Instalar los de redes en paredes y techos</a:t>
            </a:r>
          </a:p>
          <a:p>
            <a:r>
              <a:rPr lang="es-ES" dirty="0"/>
              <a:t>Alejar cables de datos de los de tensión</a:t>
            </a:r>
          </a:p>
          <a:p>
            <a:r>
              <a:rPr lang="es-ES" dirty="0"/>
              <a:t>Revisar las instalaciones por personal competente</a:t>
            </a:r>
          </a:p>
          <a:p>
            <a:r>
              <a:rPr lang="es-ES" dirty="0"/>
              <a:t>Repartir carga de los enchufes para evitar sobrecargas</a:t>
            </a:r>
          </a:p>
        </p:txBody>
      </p:sp>
    </p:spTree>
    <p:extLst>
      <p:ext uri="{BB962C8B-B14F-4D97-AF65-F5344CB8AC3E}">
        <p14:creationId xmlns:p14="http://schemas.microsoft.com/office/powerpoint/2010/main" val="44042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3BDD-09A0-4B46-A644-77A2C1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Alrededores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D75B8-79A1-4709-8854-8A98C896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Apagar los equipos</a:t>
            </a:r>
          </a:p>
          <a:p>
            <a:r>
              <a:rPr lang="es-ES" dirty="0"/>
              <a:t>Separar los equipos de las paredes</a:t>
            </a:r>
          </a:p>
          <a:p>
            <a:r>
              <a:rPr lang="es-ES" dirty="0"/>
              <a:t>Mantener la temperatura meda de 22º en invierno y 24º en verano, con una humedad de entre 30% y 70%</a:t>
            </a:r>
          </a:p>
          <a:p>
            <a:r>
              <a:rPr lang="es-ES" dirty="0"/>
              <a:t>No sobrepasar los 55 Decibelios, en caso de tener máquinas ruidosas, preparar una sala específica.</a:t>
            </a:r>
          </a:p>
          <a:p>
            <a:r>
              <a:rPr lang="es-ES" dirty="0"/>
              <a:t>Usar toda la luz natural posible, en caso de necesitar luz artificial no deben deslumbrar ni reflejar.</a:t>
            </a:r>
          </a:p>
          <a:p>
            <a:r>
              <a:rPr lang="es-ES" dirty="0"/>
              <a:t>Los techos serán blancos y las paredes pintadas de tonos medios o estimulantes.</a:t>
            </a:r>
          </a:p>
        </p:txBody>
      </p:sp>
    </p:spTree>
    <p:extLst>
      <p:ext uri="{BB962C8B-B14F-4D97-AF65-F5344CB8AC3E}">
        <p14:creationId xmlns:p14="http://schemas.microsoft.com/office/powerpoint/2010/main" val="422388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3BDD-09A0-4B46-A644-77A2C1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SOCIALES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D75B8-79A1-4709-8854-8A98C896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Clarificar lo máximo posible la organización.</a:t>
            </a:r>
          </a:p>
          <a:p>
            <a:r>
              <a:rPr lang="es-ES" dirty="0"/>
              <a:t>Fomentar las relaciones interpersonales para evitar el </a:t>
            </a:r>
            <a:r>
              <a:rPr lang="es-ES" dirty="0" err="1"/>
              <a:t>mobbing</a:t>
            </a:r>
            <a:r>
              <a:rPr lang="es-ES" dirty="0"/>
              <a:t> y burnout.</a:t>
            </a:r>
          </a:p>
        </p:txBody>
      </p:sp>
    </p:spTree>
    <p:extLst>
      <p:ext uri="{BB962C8B-B14F-4D97-AF65-F5344CB8AC3E}">
        <p14:creationId xmlns:p14="http://schemas.microsoft.com/office/powerpoint/2010/main" val="108915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3BDD-09A0-4B46-A644-77A2C11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Específicos para informáticos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D75B8-79A1-4709-8854-8A98C896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Mantener una buena postura para evitar trastornos musculoesqueléticos, como dolores de espalda, cuello, hombros, manos y brazos. Para ello nos alejaremos un mínimo de 40cm de la pantalla, usaremos periféricos cómodos y mantendremos una buena postura, con la espalda recta y de manera relajada, así como usar una buena silla que sea cómoda</a:t>
            </a:r>
          </a:p>
          <a:p>
            <a:r>
              <a:rPr lang="es-ES" dirty="0"/>
              <a:t>Si no se tiene un buen ajuste de luminosidad, puede generarse irritación y enrojecimiento de ojos. Para ello evitaremos una diferencia de inclinación respecto a la pantalla menor a 60ª, evitar usar pantallas pequeñas, con poca luminosidad o CTR.</a:t>
            </a:r>
          </a:p>
          <a:p>
            <a:r>
              <a:rPr lang="es-ES"/>
              <a:t>Realizar </a:t>
            </a:r>
            <a:r>
              <a:rPr lang="es-ES" dirty="0"/>
              <a:t>diferentes tareas o un ritmo de trabajo adecuado para evitar la fatiga mental.</a:t>
            </a:r>
          </a:p>
        </p:txBody>
      </p:sp>
    </p:spTree>
    <p:extLst>
      <p:ext uri="{BB962C8B-B14F-4D97-AF65-F5344CB8AC3E}">
        <p14:creationId xmlns:p14="http://schemas.microsoft.com/office/powerpoint/2010/main" val="25418631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purl.org/dc/elements/1.1/"/>
    <ds:schemaRef ds:uri="16c05727-aa75-4e4a-9b5f-8a80a1165891"/>
    <ds:schemaRef ds:uri="http://schemas.microsoft.com/office/2006/documentManagement/types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282</Words>
  <Application>Microsoft Office PowerPoint</Application>
  <PresentationFormat>Panorámica</PresentationFormat>
  <Paragraphs>24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Prevención de riesgos laborales</vt:lpstr>
      <vt:lpstr>Cables   </vt:lpstr>
      <vt:lpstr>Alrededores  </vt:lpstr>
      <vt:lpstr>SOCIALES  </vt:lpstr>
      <vt:lpstr>Específicos para informáticos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2019-10-30T17:28:56Z</dcterms:created>
  <dcterms:modified xsi:type="dcterms:W3CDTF">2019-11-08T19:12:58Z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