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B4830-0B0E-478B-BE67-1AD15935F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4EF83-A9E0-4A47-847F-9C379CBA8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17692-121A-49ED-B4A0-0E7DC90E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01FA80-D21E-4C1C-88BA-E6A7181F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A9F98F-538E-4F78-BE9F-3231C6A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38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5A4C-E13E-4F0C-A353-A16C440F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EF8EFE-B082-4E13-81A2-C167FDAC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8F176-FAAC-40A4-A15F-7B96ECA3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BD378-A381-48A8-80A0-3776583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6F5B56-2213-4D9A-BE52-E0286EE6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F44F6E-6E7C-4981-B611-3FBAE297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269203-1BBC-45B6-8031-E00298D5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41E77-B8D5-4827-93AE-34E37AFF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E95A7-C73E-42AD-B779-8EB21E05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4C43E-4547-4AA8-BAE0-5BA97E42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62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B7299-516B-4902-8084-CF437C1A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AE44C4-FA6F-4ED1-A224-BC9483E5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B88DA-97CD-43A7-8A7C-0493FE37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622D1-A6DA-44D5-8C9F-6B3E4499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18D71-967D-4F5B-827E-6A39F0AE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26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8223B-7CDF-414C-B66E-D0318A8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BC64F5-A482-49CF-9753-930F23A0B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BBCA2-33AD-4481-A63A-9B9C9709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B585D-DDEC-47BE-A0F8-78E8E184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1ADC28-E505-4982-972B-7CDB9246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8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EECDB-E2C8-4E6D-B5C7-E4411A1D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E07DD-2DA7-4991-BC40-52C19F400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AFA2B6-CEC8-457D-ACE8-7E1523AC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D245A7-728E-430C-A78E-7FE32A6E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BC26B1-4653-4077-8599-74E6A34C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F83BF4-9B5D-46BF-80E0-7CC78F5C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4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26C5-AFD1-459B-AAEA-FD9345AE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6BA4ED-157D-4579-B022-A6DFCDC2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548E9B-3968-424E-819B-C244B768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6D59EB-AAF5-4977-81E0-ED53FD302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240E1D-5903-4E13-A604-DE62B18AF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9F082D-1ABB-461F-9DB4-6ABA4F0D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537845-8C84-42CA-956B-EE64231A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380035-1BA5-4E65-92FF-055F661A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8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74482-4A38-4570-87A6-BC670F44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BA3F12-A945-4036-A282-A743D6E8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792A00-BD09-48FE-89DA-2537959E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B6DCA6-48C8-404E-9352-A7B72486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30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1BB41E-3B57-43A7-9F8A-0A391FF1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A9827F-13F0-4D03-A13E-A45D3ACA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F4A645-9158-4B12-9AB4-B2ECA491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30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E608-7678-45F7-BC91-6DCA927B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E5EF7-934E-4197-82B0-8270B3DB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B09AD0-B0D0-481E-A752-BC1B719D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1D7921-6B31-4A84-B618-84D14E94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5E17EE-4D40-409A-8920-23B66D36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228572-7769-4B9D-A050-B9965266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E74A7-0D41-46F3-BBF2-E70850AD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EF2481-8246-48D6-9B1E-87D6FA476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DF77CB-D173-4A0C-813B-EDF3C293C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46A4AB-498E-4226-A4DE-CC750E9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81C41E-4CF6-4D52-B256-95077182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5386D0-8F6F-41FA-B797-204F52F3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25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A02A6C-8901-42E0-85E5-5208AC6B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FCE553-B4A2-4446-96E8-FDE60025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F66E9-9F88-4F1E-9EEE-1D911CE00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E80A-B328-45E9-BC2E-BF423D45ECA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9C9BF-9556-442D-9EB2-416AF8384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A6E2D8-C57C-400E-8B9C-9D3F75E81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A226-31E2-4319-81B7-CC656F5F92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10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5DE9D6E-F2F5-4B22-9B0D-666A25A22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8889AC7-0A27-4296-9190-1463FFDE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ES" sz="3600"/>
              <a:t>Procesadores II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58DA899-600E-4CCD-ABA9-6C1C352D1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/>
              <a:t>Álvaro Cañizares</a:t>
            </a:r>
          </a:p>
          <a:p>
            <a:pPr marL="0" indent="0">
              <a:buNone/>
            </a:pPr>
            <a:r>
              <a:rPr lang="es-ES" sz="1800"/>
              <a:t>Práctica: Procesadores II</a:t>
            </a:r>
          </a:p>
          <a:p>
            <a:pPr marL="0" indent="0">
              <a:buNone/>
            </a:pPr>
            <a:r>
              <a:rPr lang="es-ES" sz="1800"/>
              <a:t>Asignatura: Sistemas Informáticos</a:t>
            </a:r>
          </a:p>
        </p:txBody>
      </p:sp>
    </p:spTree>
    <p:extLst>
      <p:ext uri="{BB962C8B-B14F-4D97-AF65-F5344CB8AC3E}">
        <p14:creationId xmlns:p14="http://schemas.microsoft.com/office/powerpoint/2010/main" val="374069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Rock H110M-HDV R3.0 90-MXB4W0-A0UAYZ">
            <a:extLst>
              <a:ext uri="{FF2B5EF4-FFF2-40B4-BE49-F238E27FC236}">
                <a16:creationId xmlns:a16="http://schemas.microsoft.com/office/drawing/2014/main" id="{A46890E7-BF46-4233-8AD7-748CAE89D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8" b="20922"/>
          <a:stretch/>
        </p:blipFill>
        <p:spPr bwMode="auto">
          <a:xfrm>
            <a:off x="-613282" y="-277877"/>
            <a:ext cx="13418563" cy="741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6CEE0-DC32-4F14-8930-E327C559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593021" cy="1240056"/>
          </a:xfrm>
        </p:spPr>
        <p:txBody>
          <a:bodyPr>
            <a:normAutofit fontScale="90000"/>
          </a:bodyPr>
          <a:lstStyle/>
          <a:p>
            <a:r>
              <a:rPr lang="es-ES" sz="2000" b="1" dirty="0"/>
              <a:t>1. Busca en la especificación de la placa base siguiente las características referentes a la CPU que soporta y contesta a las preguntas sobre la placa base Intel H110M</a:t>
            </a:r>
            <a:br>
              <a:rPr lang="es-ES" sz="2000" b="1" dirty="0"/>
            </a:br>
            <a:endParaRPr lang="es-ES" sz="20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22514-700B-489F-86E2-1AF47D7D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48" y="3604516"/>
            <a:ext cx="5161265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b="1" dirty="0"/>
              <a:t>¿Qué tipos de CPU soporta?</a:t>
            </a:r>
          </a:p>
          <a:p>
            <a:pPr marL="0" indent="0">
              <a:buNone/>
            </a:pPr>
            <a:r>
              <a:rPr lang="es-ES" sz="1800" dirty="0"/>
              <a:t>Intel Core i7,  i5, i3, Pentium y Celeron de séptima  y sexta generación</a:t>
            </a:r>
          </a:p>
          <a:p>
            <a:pPr marL="0" indent="0">
              <a:buNone/>
            </a:pPr>
            <a:r>
              <a:rPr lang="es-ES" sz="1800" b="1" dirty="0"/>
              <a:t>¿Qué velocidades FSB admite?</a:t>
            </a:r>
          </a:p>
          <a:p>
            <a:pPr marL="0" indent="0">
              <a:buNone/>
            </a:pPr>
            <a:r>
              <a:rPr lang="es-ES" sz="1800" dirty="0"/>
              <a:t>2133 MHz y 1866 MHz</a:t>
            </a:r>
          </a:p>
          <a:p>
            <a:pPr marL="0" lvl="0" indent="0">
              <a:buNone/>
            </a:pPr>
            <a:r>
              <a:rPr lang="es-ES" sz="1800" b="1" dirty="0"/>
              <a:t>¿Qué socket o slot usa para la CPU?</a:t>
            </a:r>
          </a:p>
          <a:p>
            <a:pPr marL="0" indent="0">
              <a:buNone/>
            </a:pPr>
            <a:r>
              <a:rPr lang="es-ES" sz="1800" dirty="0"/>
              <a:t>Socket 1151</a:t>
            </a:r>
          </a:p>
          <a:p>
            <a:pPr marL="0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6041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7A12232-4514-4194-9B5F-700AF8A41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37"/>
          <a:stretch/>
        </p:blipFill>
        <p:spPr>
          <a:xfrm>
            <a:off x="-676012" y="0"/>
            <a:ext cx="12868012" cy="6881241"/>
          </a:xfrm>
          <a:prstGeom prst="rect">
            <a:avLst/>
          </a:prstGeom>
        </p:spPr>
      </p:pic>
      <p:sp>
        <p:nvSpPr>
          <p:cNvPr id="9" name="Rayo 8">
            <a:extLst>
              <a:ext uri="{FF2B5EF4-FFF2-40B4-BE49-F238E27FC236}">
                <a16:creationId xmlns:a16="http://schemas.microsoft.com/office/drawing/2014/main" id="{7B2C497F-30DB-4720-913D-3EC8927DEDB4}"/>
              </a:ext>
            </a:extLst>
          </p:cNvPr>
          <p:cNvSpPr/>
          <p:nvPr/>
        </p:nvSpPr>
        <p:spPr>
          <a:xfrm>
            <a:off x="3406721" y="1551603"/>
            <a:ext cx="4601967" cy="2178434"/>
          </a:xfrm>
          <a:prstGeom prst="lightningBol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957083-6470-4241-8AC2-FC334B53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61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/>
              <a:t>2. Busca en Internet y consulta los siguientes procesadores.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9132044-4BF3-4521-89BA-6073E5231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28718"/>
              </p:ext>
            </p:extLst>
          </p:nvPr>
        </p:nvGraphicFramePr>
        <p:xfrm>
          <a:off x="1374776" y="4269814"/>
          <a:ext cx="9442448" cy="2075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326">
                  <a:extLst>
                    <a:ext uri="{9D8B030D-6E8A-4147-A177-3AD203B41FA5}">
                      <a16:colId xmlns:a16="http://schemas.microsoft.com/office/drawing/2014/main" val="2316777034"/>
                    </a:ext>
                  </a:extLst>
                </a:gridCol>
                <a:gridCol w="859055">
                  <a:extLst>
                    <a:ext uri="{9D8B030D-6E8A-4147-A177-3AD203B41FA5}">
                      <a16:colId xmlns:a16="http://schemas.microsoft.com/office/drawing/2014/main" val="3107283045"/>
                    </a:ext>
                  </a:extLst>
                </a:gridCol>
                <a:gridCol w="859055">
                  <a:extLst>
                    <a:ext uri="{9D8B030D-6E8A-4147-A177-3AD203B41FA5}">
                      <a16:colId xmlns:a16="http://schemas.microsoft.com/office/drawing/2014/main" val="1438554471"/>
                    </a:ext>
                  </a:extLst>
                </a:gridCol>
                <a:gridCol w="859055">
                  <a:extLst>
                    <a:ext uri="{9D8B030D-6E8A-4147-A177-3AD203B41FA5}">
                      <a16:colId xmlns:a16="http://schemas.microsoft.com/office/drawing/2014/main" val="4218368309"/>
                    </a:ext>
                  </a:extLst>
                </a:gridCol>
                <a:gridCol w="848318">
                  <a:extLst>
                    <a:ext uri="{9D8B030D-6E8A-4147-A177-3AD203B41FA5}">
                      <a16:colId xmlns:a16="http://schemas.microsoft.com/office/drawing/2014/main" val="2956549797"/>
                    </a:ext>
                  </a:extLst>
                </a:gridCol>
                <a:gridCol w="805364">
                  <a:extLst>
                    <a:ext uri="{9D8B030D-6E8A-4147-A177-3AD203B41FA5}">
                      <a16:colId xmlns:a16="http://schemas.microsoft.com/office/drawing/2014/main" val="3020006455"/>
                    </a:ext>
                  </a:extLst>
                </a:gridCol>
                <a:gridCol w="902008">
                  <a:extLst>
                    <a:ext uri="{9D8B030D-6E8A-4147-A177-3AD203B41FA5}">
                      <a16:colId xmlns:a16="http://schemas.microsoft.com/office/drawing/2014/main" val="1824642122"/>
                    </a:ext>
                  </a:extLst>
                </a:gridCol>
                <a:gridCol w="816102">
                  <a:extLst>
                    <a:ext uri="{9D8B030D-6E8A-4147-A177-3AD203B41FA5}">
                      <a16:colId xmlns:a16="http://schemas.microsoft.com/office/drawing/2014/main" val="3142116387"/>
                    </a:ext>
                  </a:extLst>
                </a:gridCol>
                <a:gridCol w="859055">
                  <a:extLst>
                    <a:ext uri="{9D8B030D-6E8A-4147-A177-3AD203B41FA5}">
                      <a16:colId xmlns:a16="http://schemas.microsoft.com/office/drawing/2014/main" val="2353325303"/>
                    </a:ext>
                  </a:extLst>
                </a:gridCol>
                <a:gridCol w="1718110">
                  <a:extLst>
                    <a:ext uri="{9D8B030D-6E8A-4147-A177-3AD203B41FA5}">
                      <a16:colId xmlns:a16="http://schemas.microsoft.com/office/drawing/2014/main" val="3479443198"/>
                    </a:ext>
                  </a:extLst>
                </a:gridCol>
              </a:tblGrid>
              <a:tr h="3048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CPU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Caché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Velocidad Reloj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Velocidad del bus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Arquitectura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Nº Nucleos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Tipo Socket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Instrucciones Especiales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9097926"/>
                  </a:ext>
                </a:extLst>
              </a:tr>
              <a:tr h="29032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L1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L2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L3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47900"/>
                  </a:ext>
                </a:extLst>
              </a:tr>
              <a:tr h="59516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Intel Q6600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4x32 KB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8 MB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-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2,4 GHz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1066 MT/s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65 Nanómetros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LGA775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MMX, SSE, SSE2, SSE3, SSSE3, SSE3.1 y EM64T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9423070"/>
                  </a:ext>
                </a:extLst>
              </a:tr>
              <a:tr h="88549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Amd Phenom 9850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4x64 KB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4x512 KB         (2MB)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2MB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2,5 GHz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2000 MHz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65 Nanómetros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Socket AM2 AM2+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MMX (+), 3DNow!, SSE, SSE2, SSE3, SSE4A y x86-64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0583879"/>
                  </a:ext>
                </a:extLst>
              </a:tr>
            </a:tbl>
          </a:graphicData>
        </a:graphic>
      </p:graphicFrame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F135D1C-4EB5-4725-8078-C82D91DABF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3" r="14623"/>
          <a:stretch/>
        </p:blipFill>
        <p:spPr bwMode="auto">
          <a:xfrm>
            <a:off x="8318095" y="1551602"/>
            <a:ext cx="2896329" cy="218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Resultado de imagen de INTEL Q6600">
            <a:extLst>
              <a:ext uri="{FF2B5EF4-FFF2-40B4-BE49-F238E27FC236}">
                <a16:creationId xmlns:a16="http://schemas.microsoft.com/office/drawing/2014/main" id="{2E39775E-02EB-497F-8940-6B008DD6A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r="10206"/>
          <a:stretch/>
        </p:blipFill>
        <p:spPr bwMode="auto">
          <a:xfrm>
            <a:off x="1134761" y="1551602"/>
            <a:ext cx="2271960" cy="21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D33AB03-79D8-47C1-A6D6-AB03EBEBB57A}"/>
              </a:ext>
            </a:extLst>
          </p:cNvPr>
          <p:cNvSpPr/>
          <p:nvPr/>
        </p:nvSpPr>
        <p:spPr>
          <a:xfrm>
            <a:off x="4205116" y="1273124"/>
            <a:ext cx="252665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Ink Free" panose="03080402000500000000" pitchFamily="66" charset="0"/>
              </a:rPr>
              <a:t>VS</a:t>
            </a:r>
            <a:endParaRPr lang="es-ES" sz="1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36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154</Words>
  <Application>Microsoft Office PowerPoint</Application>
  <PresentationFormat>Panorámica</PresentationFormat>
  <Paragraphs>44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Ink Free</vt:lpstr>
      <vt:lpstr>Tema de Office</vt:lpstr>
      <vt:lpstr>Procesadores II</vt:lpstr>
      <vt:lpstr>1. Busca en la especificación de la placa base siguiente las características referentes a la CPU que soporta y contesta a las preguntas sobre la placa base Intel H110M </vt:lpstr>
      <vt:lpstr>2. Busca en Internet y consulta los siguientes procesadores.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 II</dc:title>
  <dc:creator>Álvaro Cañizares</dc:creator>
  <cp:lastModifiedBy>Álvaro Cañizares</cp:lastModifiedBy>
  <cp:revision>1</cp:revision>
  <dcterms:created xsi:type="dcterms:W3CDTF">2019-10-07T14:58:08Z</dcterms:created>
  <dcterms:modified xsi:type="dcterms:W3CDTF">2019-10-07T15:05:18Z</dcterms:modified>
</cp:coreProperties>
</file>