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77013C-6C3D-48F8-AE78-2978329D27B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93BF7D4-C683-46D4-8A91-7AD833CBC7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956C6C9E-91A5-4E8F-914B-A7FC8ECE5E99}"/>
              </a:ext>
            </a:extLst>
          </p:cNvPr>
          <p:cNvSpPr>
            <a:spLocks noGrp="1"/>
          </p:cNvSpPr>
          <p:nvPr>
            <p:ph type="dt" sz="half" idx="10"/>
          </p:nvPr>
        </p:nvSpPr>
        <p:spPr/>
        <p:txBody>
          <a:bodyPr/>
          <a:lstStyle/>
          <a:p>
            <a:fld id="{04D8569C-1891-4066-B0AE-3AC52560F21E}" type="datetimeFigureOut">
              <a:rPr lang="es-ES" smtClean="0"/>
              <a:t>11/11/2019</a:t>
            </a:fld>
            <a:endParaRPr lang="es-ES"/>
          </a:p>
        </p:txBody>
      </p:sp>
      <p:sp>
        <p:nvSpPr>
          <p:cNvPr id="5" name="Marcador de pie de página 4">
            <a:extLst>
              <a:ext uri="{FF2B5EF4-FFF2-40B4-BE49-F238E27FC236}">
                <a16:creationId xmlns:a16="http://schemas.microsoft.com/office/drawing/2014/main" id="{CFC8CBEC-6861-4523-9CB8-6B4C4F358DA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8584D87-03A0-4B5F-97F3-00531C08A487}"/>
              </a:ext>
            </a:extLst>
          </p:cNvPr>
          <p:cNvSpPr>
            <a:spLocks noGrp="1"/>
          </p:cNvSpPr>
          <p:nvPr>
            <p:ph type="sldNum" sz="quarter" idx="12"/>
          </p:nvPr>
        </p:nvSpPr>
        <p:spPr/>
        <p:txBody>
          <a:bodyPr/>
          <a:lstStyle/>
          <a:p>
            <a:fld id="{C77EBAF1-3B45-4545-8135-C52D3948C1D4}" type="slidenum">
              <a:rPr lang="es-ES" smtClean="0"/>
              <a:t>‹Nº›</a:t>
            </a:fld>
            <a:endParaRPr lang="es-ES"/>
          </a:p>
        </p:txBody>
      </p:sp>
    </p:spTree>
    <p:extLst>
      <p:ext uri="{BB962C8B-B14F-4D97-AF65-F5344CB8AC3E}">
        <p14:creationId xmlns:p14="http://schemas.microsoft.com/office/powerpoint/2010/main" val="2870842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29FA16-A739-4E3D-BB9D-34081BAD9FB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F143AEF-C0EF-4233-8ED1-F98B2195F46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6490921-0FEC-45E5-BC91-D5A25F4168DF}"/>
              </a:ext>
            </a:extLst>
          </p:cNvPr>
          <p:cNvSpPr>
            <a:spLocks noGrp="1"/>
          </p:cNvSpPr>
          <p:nvPr>
            <p:ph type="dt" sz="half" idx="10"/>
          </p:nvPr>
        </p:nvSpPr>
        <p:spPr/>
        <p:txBody>
          <a:bodyPr/>
          <a:lstStyle/>
          <a:p>
            <a:fld id="{04D8569C-1891-4066-B0AE-3AC52560F21E}" type="datetimeFigureOut">
              <a:rPr lang="es-ES" smtClean="0"/>
              <a:t>11/11/2019</a:t>
            </a:fld>
            <a:endParaRPr lang="es-ES"/>
          </a:p>
        </p:txBody>
      </p:sp>
      <p:sp>
        <p:nvSpPr>
          <p:cNvPr id="5" name="Marcador de pie de página 4">
            <a:extLst>
              <a:ext uri="{FF2B5EF4-FFF2-40B4-BE49-F238E27FC236}">
                <a16:creationId xmlns:a16="http://schemas.microsoft.com/office/drawing/2014/main" id="{BAE63963-6ED9-411D-99AE-0330F134799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4515690-AFB2-4ABC-A540-82082FCD3581}"/>
              </a:ext>
            </a:extLst>
          </p:cNvPr>
          <p:cNvSpPr>
            <a:spLocks noGrp="1"/>
          </p:cNvSpPr>
          <p:nvPr>
            <p:ph type="sldNum" sz="quarter" idx="12"/>
          </p:nvPr>
        </p:nvSpPr>
        <p:spPr/>
        <p:txBody>
          <a:bodyPr/>
          <a:lstStyle/>
          <a:p>
            <a:fld id="{C77EBAF1-3B45-4545-8135-C52D3948C1D4}" type="slidenum">
              <a:rPr lang="es-ES" smtClean="0"/>
              <a:t>‹Nº›</a:t>
            </a:fld>
            <a:endParaRPr lang="es-ES"/>
          </a:p>
        </p:txBody>
      </p:sp>
    </p:spTree>
    <p:extLst>
      <p:ext uri="{BB962C8B-B14F-4D97-AF65-F5344CB8AC3E}">
        <p14:creationId xmlns:p14="http://schemas.microsoft.com/office/powerpoint/2010/main" val="478387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EF88A14-0E35-43F8-81A6-5A577885ABB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6106716-9328-48D1-9798-887B598F57B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97BA488-3FD9-47C5-A597-298BB1C6F6CB}"/>
              </a:ext>
            </a:extLst>
          </p:cNvPr>
          <p:cNvSpPr>
            <a:spLocks noGrp="1"/>
          </p:cNvSpPr>
          <p:nvPr>
            <p:ph type="dt" sz="half" idx="10"/>
          </p:nvPr>
        </p:nvSpPr>
        <p:spPr/>
        <p:txBody>
          <a:bodyPr/>
          <a:lstStyle/>
          <a:p>
            <a:fld id="{04D8569C-1891-4066-B0AE-3AC52560F21E}" type="datetimeFigureOut">
              <a:rPr lang="es-ES" smtClean="0"/>
              <a:t>11/11/2019</a:t>
            </a:fld>
            <a:endParaRPr lang="es-ES"/>
          </a:p>
        </p:txBody>
      </p:sp>
      <p:sp>
        <p:nvSpPr>
          <p:cNvPr id="5" name="Marcador de pie de página 4">
            <a:extLst>
              <a:ext uri="{FF2B5EF4-FFF2-40B4-BE49-F238E27FC236}">
                <a16:creationId xmlns:a16="http://schemas.microsoft.com/office/drawing/2014/main" id="{7AC8EAA0-DAB4-47C8-AA37-05BB857D3EF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1709723-7A4D-4B0B-BD19-95599B0D4A77}"/>
              </a:ext>
            </a:extLst>
          </p:cNvPr>
          <p:cNvSpPr>
            <a:spLocks noGrp="1"/>
          </p:cNvSpPr>
          <p:nvPr>
            <p:ph type="sldNum" sz="quarter" idx="12"/>
          </p:nvPr>
        </p:nvSpPr>
        <p:spPr/>
        <p:txBody>
          <a:bodyPr/>
          <a:lstStyle/>
          <a:p>
            <a:fld id="{C77EBAF1-3B45-4545-8135-C52D3948C1D4}" type="slidenum">
              <a:rPr lang="es-ES" smtClean="0"/>
              <a:t>‹Nº›</a:t>
            </a:fld>
            <a:endParaRPr lang="es-ES"/>
          </a:p>
        </p:txBody>
      </p:sp>
    </p:spTree>
    <p:extLst>
      <p:ext uri="{BB962C8B-B14F-4D97-AF65-F5344CB8AC3E}">
        <p14:creationId xmlns:p14="http://schemas.microsoft.com/office/powerpoint/2010/main" val="2710277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643830-4C68-40C2-9984-F7448A91FB7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E8D7740-E7BD-4D14-B967-CF8B8504786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2778C3B-557F-472F-95EA-FA03CC50AC51}"/>
              </a:ext>
            </a:extLst>
          </p:cNvPr>
          <p:cNvSpPr>
            <a:spLocks noGrp="1"/>
          </p:cNvSpPr>
          <p:nvPr>
            <p:ph type="dt" sz="half" idx="10"/>
          </p:nvPr>
        </p:nvSpPr>
        <p:spPr/>
        <p:txBody>
          <a:bodyPr/>
          <a:lstStyle/>
          <a:p>
            <a:fld id="{04D8569C-1891-4066-B0AE-3AC52560F21E}" type="datetimeFigureOut">
              <a:rPr lang="es-ES" smtClean="0"/>
              <a:t>11/11/2019</a:t>
            </a:fld>
            <a:endParaRPr lang="es-ES"/>
          </a:p>
        </p:txBody>
      </p:sp>
      <p:sp>
        <p:nvSpPr>
          <p:cNvPr id="5" name="Marcador de pie de página 4">
            <a:extLst>
              <a:ext uri="{FF2B5EF4-FFF2-40B4-BE49-F238E27FC236}">
                <a16:creationId xmlns:a16="http://schemas.microsoft.com/office/drawing/2014/main" id="{7E9145D5-90DF-4DEC-ACA6-9FA3D144927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F862134-E0E0-4B33-B69F-852CCC1E7DC6}"/>
              </a:ext>
            </a:extLst>
          </p:cNvPr>
          <p:cNvSpPr>
            <a:spLocks noGrp="1"/>
          </p:cNvSpPr>
          <p:nvPr>
            <p:ph type="sldNum" sz="quarter" idx="12"/>
          </p:nvPr>
        </p:nvSpPr>
        <p:spPr/>
        <p:txBody>
          <a:bodyPr/>
          <a:lstStyle/>
          <a:p>
            <a:fld id="{C77EBAF1-3B45-4545-8135-C52D3948C1D4}" type="slidenum">
              <a:rPr lang="es-ES" smtClean="0"/>
              <a:t>‹Nº›</a:t>
            </a:fld>
            <a:endParaRPr lang="es-ES"/>
          </a:p>
        </p:txBody>
      </p:sp>
    </p:spTree>
    <p:extLst>
      <p:ext uri="{BB962C8B-B14F-4D97-AF65-F5344CB8AC3E}">
        <p14:creationId xmlns:p14="http://schemas.microsoft.com/office/powerpoint/2010/main" val="1624678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457DD5-9D3A-477E-971B-2934D98EE35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7AD4184-9A2C-4726-B139-E5C992284D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21CA513-0244-4D35-B804-6B80EFF95F85}"/>
              </a:ext>
            </a:extLst>
          </p:cNvPr>
          <p:cNvSpPr>
            <a:spLocks noGrp="1"/>
          </p:cNvSpPr>
          <p:nvPr>
            <p:ph type="dt" sz="half" idx="10"/>
          </p:nvPr>
        </p:nvSpPr>
        <p:spPr/>
        <p:txBody>
          <a:bodyPr/>
          <a:lstStyle/>
          <a:p>
            <a:fld id="{04D8569C-1891-4066-B0AE-3AC52560F21E}" type="datetimeFigureOut">
              <a:rPr lang="es-ES" smtClean="0"/>
              <a:t>11/11/2019</a:t>
            </a:fld>
            <a:endParaRPr lang="es-ES"/>
          </a:p>
        </p:txBody>
      </p:sp>
      <p:sp>
        <p:nvSpPr>
          <p:cNvPr id="5" name="Marcador de pie de página 4">
            <a:extLst>
              <a:ext uri="{FF2B5EF4-FFF2-40B4-BE49-F238E27FC236}">
                <a16:creationId xmlns:a16="http://schemas.microsoft.com/office/drawing/2014/main" id="{BD420C4F-F3F6-4408-9F6D-D7068A1596A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6FFDC27-2126-4F69-AD07-A3F8CB58CD65}"/>
              </a:ext>
            </a:extLst>
          </p:cNvPr>
          <p:cNvSpPr>
            <a:spLocks noGrp="1"/>
          </p:cNvSpPr>
          <p:nvPr>
            <p:ph type="sldNum" sz="quarter" idx="12"/>
          </p:nvPr>
        </p:nvSpPr>
        <p:spPr/>
        <p:txBody>
          <a:bodyPr/>
          <a:lstStyle/>
          <a:p>
            <a:fld id="{C77EBAF1-3B45-4545-8135-C52D3948C1D4}" type="slidenum">
              <a:rPr lang="es-ES" smtClean="0"/>
              <a:t>‹Nº›</a:t>
            </a:fld>
            <a:endParaRPr lang="es-ES"/>
          </a:p>
        </p:txBody>
      </p:sp>
    </p:spTree>
    <p:extLst>
      <p:ext uri="{BB962C8B-B14F-4D97-AF65-F5344CB8AC3E}">
        <p14:creationId xmlns:p14="http://schemas.microsoft.com/office/powerpoint/2010/main" val="3440758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4BCC29-16E0-4D63-9EBB-1A0229FB59A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B6CB243-DEDE-4855-8B3F-70503F3CE08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B72D7DE3-04FD-406D-86FF-EDF208430B8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64F79CD-E243-4041-9C3A-6E54226816B8}"/>
              </a:ext>
            </a:extLst>
          </p:cNvPr>
          <p:cNvSpPr>
            <a:spLocks noGrp="1"/>
          </p:cNvSpPr>
          <p:nvPr>
            <p:ph type="dt" sz="half" idx="10"/>
          </p:nvPr>
        </p:nvSpPr>
        <p:spPr/>
        <p:txBody>
          <a:bodyPr/>
          <a:lstStyle/>
          <a:p>
            <a:fld id="{04D8569C-1891-4066-B0AE-3AC52560F21E}" type="datetimeFigureOut">
              <a:rPr lang="es-ES" smtClean="0"/>
              <a:t>11/11/2019</a:t>
            </a:fld>
            <a:endParaRPr lang="es-ES"/>
          </a:p>
        </p:txBody>
      </p:sp>
      <p:sp>
        <p:nvSpPr>
          <p:cNvPr id="6" name="Marcador de pie de página 5">
            <a:extLst>
              <a:ext uri="{FF2B5EF4-FFF2-40B4-BE49-F238E27FC236}">
                <a16:creationId xmlns:a16="http://schemas.microsoft.com/office/drawing/2014/main" id="{F3740FC1-9A1D-41F3-A916-F4D7241DFDD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C70AC62-19A4-4CB9-A105-85BBB329AC98}"/>
              </a:ext>
            </a:extLst>
          </p:cNvPr>
          <p:cNvSpPr>
            <a:spLocks noGrp="1"/>
          </p:cNvSpPr>
          <p:nvPr>
            <p:ph type="sldNum" sz="quarter" idx="12"/>
          </p:nvPr>
        </p:nvSpPr>
        <p:spPr/>
        <p:txBody>
          <a:bodyPr/>
          <a:lstStyle/>
          <a:p>
            <a:fld id="{C77EBAF1-3B45-4545-8135-C52D3948C1D4}" type="slidenum">
              <a:rPr lang="es-ES" smtClean="0"/>
              <a:t>‹Nº›</a:t>
            </a:fld>
            <a:endParaRPr lang="es-ES"/>
          </a:p>
        </p:txBody>
      </p:sp>
    </p:spTree>
    <p:extLst>
      <p:ext uri="{BB962C8B-B14F-4D97-AF65-F5344CB8AC3E}">
        <p14:creationId xmlns:p14="http://schemas.microsoft.com/office/powerpoint/2010/main" val="3873991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28DC21-C8A7-4DB5-A0EB-03032B2DBDAD}"/>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F425BD4-B70B-4D74-9C3B-C0FE93D1AE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E2B8011-AFD6-41F8-BC9C-0DA05E04BC4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0B23A296-9411-4333-8E6E-A661006D57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1761B90-D6A8-41C2-8EDF-8D5E2C7B15F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92E156CC-5EF0-443D-93E0-71CB6EE29693}"/>
              </a:ext>
            </a:extLst>
          </p:cNvPr>
          <p:cNvSpPr>
            <a:spLocks noGrp="1"/>
          </p:cNvSpPr>
          <p:nvPr>
            <p:ph type="dt" sz="half" idx="10"/>
          </p:nvPr>
        </p:nvSpPr>
        <p:spPr/>
        <p:txBody>
          <a:bodyPr/>
          <a:lstStyle/>
          <a:p>
            <a:fld id="{04D8569C-1891-4066-B0AE-3AC52560F21E}" type="datetimeFigureOut">
              <a:rPr lang="es-ES" smtClean="0"/>
              <a:t>11/11/2019</a:t>
            </a:fld>
            <a:endParaRPr lang="es-ES"/>
          </a:p>
        </p:txBody>
      </p:sp>
      <p:sp>
        <p:nvSpPr>
          <p:cNvPr id="8" name="Marcador de pie de página 7">
            <a:extLst>
              <a:ext uri="{FF2B5EF4-FFF2-40B4-BE49-F238E27FC236}">
                <a16:creationId xmlns:a16="http://schemas.microsoft.com/office/drawing/2014/main" id="{0E644D3D-1032-4D74-BC5D-A8F9C309AE16}"/>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CEE245D-58FA-4EE2-B6FB-4BDCF9CA17AA}"/>
              </a:ext>
            </a:extLst>
          </p:cNvPr>
          <p:cNvSpPr>
            <a:spLocks noGrp="1"/>
          </p:cNvSpPr>
          <p:nvPr>
            <p:ph type="sldNum" sz="quarter" idx="12"/>
          </p:nvPr>
        </p:nvSpPr>
        <p:spPr/>
        <p:txBody>
          <a:bodyPr/>
          <a:lstStyle/>
          <a:p>
            <a:fld id="{C77EBAF1-3B45-4545-8135-C52D3948C1D4}" type="slidenum">
              <a:rPr lang="es-ES" smtClean="0"/>
              <a:t>‹Nº›</a:t>
            </a:fld>
            <a:endParaRPr lang="es-ES"/>
          </a:p>
        </p:txBody>
      </p:sp>
    </p:spTree>
    <p:extLst>
      <p:ext uri="{BB962C8B-B14F-4D97-AF65-F5344CB8AC3E}">
        <p14:creationId xmlns:p14="http://schemas.microsoft.com/office/powerpoint/2010/main" val="2364818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4537C-56C2-4E91-A840-9F64BE4ACF31}"/>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193FCB19-6898-42A9-9752-836A72787D96}"/>
              </a:ext>
            </a:extLst>
          </p:cNvPr>
          <p:cNvSpPr>
            <a:spLocks noGrp="1"/>
          </p:cNvSpPr>
          <p:nvPr>
            <p:ph type="dt" sz="half" idx="10"/>
          </p:nvPr>
        </p:nvSpPr>
        <p:spPr/>
        <p:txBody>
          <a:bodyPr/>
          <a:lstStyle/>
          <a:p>
            <a:fld id="{04D8569C-1891-4066-B0AE-3AC52560F21E}" type="datetimeFigureOut">
              <a:rPr lang="es-ES" smtClean="0"/>
              <a:t>11/11/2019</a:t>
            </a:fld>
            <a:endParaRPr lang="es-ES"/>
          </a:p>
        </p:txBody>
      </p:sp>
      <p:sp>
        <p:nvSpPr>
          <p:cNvPr id="4" name="Marcador de pie de página 3">
            <a:extLst>
              <a:ext uri="{FF2B5EF4-FFF2-40B4-BE49-F238E27FC236}">
                <a16:creationId xmlns:a16="http://schemas.microsoft.com/office/drawing/2014/main" id="{3899C736-3425-4C6D-945A-4029EF443376}"/>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84E2974-493C-40D9-9FB3-687CEEEDE418}"/>
              </a:ext>
            </a:extLst>
          </p:cNvPr>
          <p:cNvSpPr>
            <a:spLocks noGrp="1"/>
          </p:cNvSpPr>
          <p:nvPr>
            <p:ph type="sldNum" sz="quarter" idx="12"/>
          </p:nvPr>
        </p:nvSpPr>
        <p:spPr/>
        <p:txBody>
          <a:bodyPr/>
          <a:lstStyle/>
          <a:p>
            <a:fld id="{C77EBAF1-3B45-4545-8135-C52D3948C1D4}" type="slidenum">
              <a:rPr lang="es-ES" smtClean="0"/>
              <a:t>‹Nº›</a:t>
            </a:fld>
            <a:endParaRPr lang="es-ES"/>
          </a:p>
        </p:txBody>
      </p:sp>
    </p:spTree>
    <p:extLst>
      <p:ext uri="{BB962C8B-B14F-4D97-AF65-F5344CB8AC3E}">
        <p14:creationId xmlns:p14="http://schemas.microsoft.com/office/powerpoint/2010/main" val="4240178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DB55B2B-E88B-418D-80DB-6F51C1E31B02}"/>
              </a:ext>
            </a:extLst>
          </p:cNvPr>
          <p:cNvSpPr>
            <a:spLocks noGrp="1"/>
          </p:cNvSpPr>
          <p:nvPr>
            <p:ph type="dt" sz="half" idx="10"/>
          </p:nvPr>
        </p:nvSpPr>
        <p:spPr/>
        <p:txBody>
          <a:bodyPr/>
          <a:lstStyle/>
          <a:p>
            <a:fld id="{04D8569C-1891-4066-B0AE-3AC52560F21E}" type="datetimeFigureOut">
              <a:rPr lang="es-ES" smtClean="0"/>
              <a:t>11/11/2019</a:t>
            </a:fld>
            <a:endParaRPr lang="es-ES"/>
          </a:p>
        </p:txBody>
      </p:sp>
      <p:sp>
        <p:nvSpPr>
          <p:cNvPr id="3" name="Marcador de pie de página 2">
            <a:extLst>
              <a:ext uri="{FF2B5EF4-FFF2-40B4-BE49-F238E27FC236}">
                <a16:creationId xmlns:a16="http://schemas.microsoft.com/office/drawing/2014/main" id="{33A9B3D1-B521-45AD-A60B-6EEA56A1EE77}"/>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B6E627A1-2BC8-4292-8762-763D3F3E0A1A}"/>
              </a:ext>
            </a:extLst>
          </p:cNvPr>
          <p:cNvSpPr>
            <a:spLocks noGrp="1"/>
          </p:cNvSpPr>
          <p:nvPr>
            <p:ph type="sldNum" sz="quarter" idx="12"/>
          </p:nvPr>
        </p:nvSpPr>
        <p:spPr/>
        <p:txBody>
          <a:bodyPr/>
          <a:lstStyle/>
          <a:p>
            <a:fld id="{C77EBAF1-3B45-4545-8135-C52D3948C1D4}" type="slidenum">
              <a:rPr lang="es-ES" smtClean="0"/>
              <a:t>‹Nº›</a:t>
            </a:fld>
            <a:endParaRPr lang="es-ES"/>
          </a:p>
        </p:txBody>
      </p:sp>
    </p:spTree>
    <p:extLst>
      <p:ext uri="{BB962C8B-B14F-4D97-AF65-F5344CB8AC3E}">
        <p14:creationId xmlns:p14="http://schemas.microsoft.com/office/powerpoint/2010/main" val="3161041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7151D4-5F41-4589-A557-087EDF3920C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4B63C37-69DA-49A4-9C50-279D0D8661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EA916523-2944-4680-8253-9C566AA38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7450092-8299-4005-B8BC-5C7B8BC487FE}"/>
              </a:ext>
            </a:extLst>
          </p:cNvPr>
          <p:cNvSpPr>
            <a:spLocks noGrp="1"/>
          </p:cNvSpPr>
          <p:nvPr>
            <p:ph type="dt" sz="half" idx="10"/>
          </p:nvPr>
        </p:nvSpPr>
        <p:spPr/>
        <p:txBody>
          <a:bodyPr/>
          <a:lstStyle/>
          <a:p>
            <a:fld id="{04D8569C-1891-4066-B0AE-3AC52560F21E}" type="datetimeFigureOut">
              <a:rPr lang="es-ES" smtClean="0"/>
              <a:t>11/11/2019</a:t>
            </a:fld>
            <a:endParaRPr lang="es-ES"/>
          </a:p>
        </p:txBody>
      </p:sp>
      <p:sp>
        <p:nvSpPr>
          <p:cNvPr id="6" name="Marcador de pie de página 5">
            <a:extLst>
              <a:ext uri="{FF2B5EF4-FFF2-40B4-BE49-F238E27FC236}">
                <a16:creationId xmlns:a16="http://schemas.microsoft.com/office/drawing/2014/main" id="{1D97B6F6-EB9C-4CAD-B2F7-FFF1BB8C4C7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22B90DC-3BA0-4BD3-94E4-D83080347BA2}"/>
              </a:ext>
            </a:extLst>
          </p:cNvPr>
          <p:cNvSpPr>
            <a:spLocks noGrp="1"/>
          </p:cNvSpPr>
          <p:nvPr>
            <p:ph type="sldNum" sz="quarter" idx="12"/>
          </p:nvPr>
        </p:nvSpPr>
        <p:spPr/>
        <p:txBody>
          <a:bodyPr/>
          <a:lstStyle/>
          <a:p>
            <a:fld id="{C77EBAF1-3B45-4545-8135-C52D3948C1D4}" type="slidenum">
              <a:rPr lang="es-ES" smtClean="0"/>
              <a:t>‹Nº›</a:t>
            </a:fld>
            <a:endParaRPr lang="es-ES"/>
          </a:p>
        </p:txBody>
      </p:sp>
    </p:spTree>
    <p:extLst>
      <p:ext uri="{BB962C8B-B14F-4D97-AF65-F5344CB8AC3E}">
        <p14:creationId xmlns:p14="http://schemas.microsoft.com/office/powerpoint/2010/main" val="1355898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68A1C7-A68E-479F-9557-BC82AB93E8E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08E9CB6-A899-4E6C-9783-BB094ABF37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7443AEA-1916-492B-BBCD-BF8C058030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17731BF-15CA-4E20-9B7A-EC06ED40E71F}"/>
              </a:ext>
            </a:extLst>
          </p:cNvPr>
          <p:cNvSpPr>
            <a:spLocks noGrp="1"/>
          </p:cNvSpPr>
          <p:nvPr>
            <p:ph type="dt" sz="half" idx="10"/>
          </p:nvPr>
        </p:nvSpPr>
        <p:spPr/>
        <p:txBody>
          <a:bodyPr/>
          <a:lstStyle/>
          <a:p>
            <a:fld id="{04D8569C-1891-4066-B0AE-3AC52560F21E}" type="datetimeFigureOut">
              <a:rPr lang="es-ES" smtClean="0"/>
              <a:t>11/11/2019</a:t>
            </a:fld>
            <a:endParaRPr lang="es-ES"/>
          </a:p>
        </p:txBody>
      </p:sp>
      <p:sp>
        <p:nvSpPr>
          <p:cNvPr id="6" name="Marcador de pie de página 5">
            <a:extLst>
              <a:ext uri="{FF2B5EF4-FFF2-40B4-BE49-F238E27FC236}">
                <a16:creationId xmlns:a16="http://schemas.microsoft.com/office/drawing/2014/main" id="{041E02CE-034D-49FE-BD82-8FC996F28F2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6E0729F-1B31-4067-AA9E-4D2CD5F9E75F}"/>
              </a:ext>
            </a:extLst>
          </p:cNvPr>
          <p:cNvSpPr>
            <a:spLocks noGrp="1"/>
          </p:cNvSpPr>
          <p:nvPr>
            <p:ph type="sldNum" sz="quarter" idx="12"/>
          </p:nvPr>
        </p:nvSpPr>
        <p:spPr/>
        <p:txBody>
          <a:bodyPr/>
          <a:lstStyle/>
          <a:p>
            <a:fld id="{C77EBAF1-3B45-4545-8135-C52D3948C1D4}" type="slidenum">
              <a:rPr lang="es-ES" smtClean="0"/>
              <a:t>‹Nº›</a:t>
            </a:fld>
            <a:endParaRPr lang="es-ES"/>
          </a:p>
        </p:txBody>
      </p:sp>
    </p:spTree>
    <p:extLst>
      <p:ext uri="{BB962C8B-B14F-4D97-AF65-F5344CB8AC3E}">
        <p14:creationId xmlns:p14="http://schemas.microsoft.com/office/powerpoint/2010/main" val="250188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99AEFA8-57C5-4845-B945-BB1DA2BFF4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EC80674-4DF5-447F-82AE-74022D0B92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67AB608-7395-44FF-B4FC-9EAEDD8D69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D8569C-1891-4066-B0AE-3AC52560F21E}" type="datetimeFigureOut">
              <a:rPr lang="es-ES" smtClean="0"/>
              <a:t>11/11/2019</a:t>
            </a:fld>
            <a:endParaRPr lang="es-ES"/>
          </a:p>
        </p:txBody>
      </p:sp>
      <p:sp>
        <p:nvSpPr>
          <p:cNvPr id="5" name="Marcador de pie de página 4">
            <a:extLst>
              <a:ext uri="{FF2B5EF4-FFF2-40B4-BE49-F238E27FC236}">
                <a16:creationId xmlns:a16="http://schemas.microsoft.com/office/drawing/2014/main" id="{DC291F27-E6BD-4011-AA3A-1275EA46CF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6089A33B-8720-452D-8178-9C84E32818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EBAF1-3B45-4545-8135-C52D3948C1D4}" type="slidenum">
              <a:rPr lang="es-ES" smtClean="0"/>
              <a:t>‹Nº›</a:t>
            </a:fld>
            <a:endParaRPr lang="es-ES"/>
          </a:p>
        </p:txBody>
      </p:sp>
    </p:spTree>
    <p:extLst>
      <p:ext uri="{BB962C8B-B14F-4D97-AF65-F5344CB8AC3E}">
        <p14:creationId xmlns:p14="http://schemas.microsoft.com/office/powerpoint/2010/main" val="3771418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252FD5-21FC-4457-B3A6-4159876E3D7E}"/>
              </a:ext>
            </a:extLst>
          </p:cNvPr>
          <p:cNvSpPr>
            <a:spLocks noGrp="1"/>
          </p:cNvSpPr>
          <p:nvPr>
            <p:ph type="ctrTitle"/>
          </p:nvPr>
        </p:nvSpPr>
        <p:spPr/>
        <p:txBody>
          <a:bodyPr>
            <a:normAutofit fontScale="90000"/>
          </a:bodyPr>
          <a:lstStyle/>
          <a:p>
            <a:r>
              <a:rPr lang="es-ES" dirty="0"/>
              <a:t>3.1. Modificar la estructura de una máquina virtual</a:t>
            </a:r>
            <a:br>
              <a:rPr lang="es-ES" dirty="0"/>
            </a:br>
            <a:endParaRPr lang="es-ES" dirty="0"/>
          </a:p>
        </p:txBody>
      </p:sp>
      <p:sp>
        <p:nvSpPr>
          <p:cNvPr id="3" name="Subtítulo 2">
            <a:extLst>
              <a:ext uri="{FF2B5EF4-FFF2-40B4-BE49-F238E27FC236}">
                <a16:creationId xmlns:a16="http://schemas.microsoft.com/office/drawing/2014/main" id="{B08E14E6-16E6-455B-B99F-F582CA57EEE6}"/>
              </a:ext>
            </a:extLst>
          </p:cNvPr>
          <p:cNvSpPr>
            <a:spLocks noGrp="1"/>
          </p:cNvSpPr>
          <p:nvPr>
            <p:ph type="subTitle" idx="1"/>
          </p:nvPr>
        </p:nvSpPr>
        <p:spPr/>
        <p:txBody>
          <a:bodyPr/>
          <a:lstStyle/>
          <a:p>
            <a:r>
              <a:rPr lang="es-ES" dirty="0"/>
              <a:t>Álvaro Cañizares Ramallo</a:t>
            </a:r>
          </a:p>
          <a:p>
            <a:r>
              <a:rPr lang="es-ES" dirty="0"/>
              <a:t>Sistemas Informáticos</a:t>
            </a:r>
          </a:p>
          <a:p>
            <a:r>
              <a:rPr lang="es-ES" dirty="0"/>
              <a:t>DA1D1E</a:t>
            </a:r>
          </a:p>
        </p:txBody>
      </p:sp>
    </p:spTree>
    <p:extLst>
      <p:ext uri="{BB962C8B-B14F-4D97-AF65-F5344CB8AC3E}">
        <p14:creationId xmlns:p14="http://schemas.microsoft.com/office/powerpoint/2010/main" val="3024803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Captura de pantalla de un celular&#10;&#10;Descripción generada automáticamente">
            <a:extLst>
              <a:ext uri="{FF2B5EF4-FFF2-40B4-BE49-F238E27FC236}">
                <a16:creationId xmlns:a16="http://schemas.microsoft.com/office/drawing/2014/main" id="{6CD641A0-A7AF-4D1F-BC4A-CC461965A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410" y="976312"/>
            <a:ext cx="8172450" cy="4905375"/>
          </a:xfrm>
          <a:prstGeom prst="rect">
            <a:avLst/>
          </a:prstGeom>
        </p:spPr>
      </p:pic>
      <p:sp>
        <p:nvSpPr>
          <p:cNvPr id="6" name="CuadroTexto 5">
            <a:extLst>
              <a:ext uri="{FF2B5EF4-FFF2-40B4-BE49-F238E27FC236}">
                <a16:creationId xmlns:a16="http://schemas.microsoft.com/office/drawing/2014/main" id="{E8CFDBF7-C3F9-41A2-AB10-FA5E01D7AC74}"/>
              </a:ext>
            </a:extLst>
          </p:cNvPr>
          <p:cNvSpPr txBox="1"/>
          <p:nvPr/>
        </p:nvSpPr>
        <p:spPr>
          <a:xfrm>
            <a:off x="9130748" y="976312"/>
            <a:ext cx="2692842" cy="2031325"/>
          </a:xfrm>
          <a:prstGeom prst="rect">
            <a:avLst/>
          </a:prstGeom>
          <a:solidFill>
            <a:schemeClr val="bg1"/>
          </a:solidFill>
          <a:ln>
            <a:solidFill>
              <a:schemeClr val="tx1"/>
            </a:solidFill>
          </a:ln>
        </p:spPr>
        <p:txBody>
          <a:bodyPr wrap="square" rtlCol="0">
            <a:spAutoFit/>
          </a:bodyPr>
          <a:lstStyle/>
          <a:p>
            <a:r>
              <a:rPr lang="es-ES" dirty="0"/>
              <a:t>A la hora de decidir modificar el “hardware” de la máquina virtual, desde la configuración de VirtualBox podemos modificar distintos aspectos</a:t>
            </a:r>
          </a:p>
        </p:txBody>
      </p:sp>
    </p:spTree>
    <p:extLst>
      <p:ext uri="{BB962C8B-B14F-4D97-AF65-F5344CB8AC3E}">
        <p14:creationId xmlns:p14="http://schemas.microsoft.com/office/powerpoint/2010/main" val="2613901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Captura de pantalla de un celular&#10;&#10;Descripción generada automáticamente">
            <a:extLst>
              <a:ext uri="{FF2B5EF4-FFF2-40B4-BE49-F238E27FC236}">
                <a16:creationId xmlns:a16="http://schemas.microsoft.com/office/drawing/2014/main" id="{34336A7C-F7F9-4BE3-BE6E-64BEA80C9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787" y="976312"/>
            <a:ext cx="8172450" cy="4905375"/>
          </a:xfrm>
          <a:prstGeom prst="rect">
            <a:avLst/>
          </a:prstGeom>
        </p:spPr>
      </p:pic>
      <p:sp>
        <p:nvSpPr>
          <p:cNvPr id="6" name="CuadroTexto 5">
            <a:extLst>
              <a:ext uri="{FF2B5EF4-FFF2-40B4-BE49-F238E27FC236}">
                <a16:creationId xmlns:a16="http://schemas.microsoft.com/office/drawing/2014/main" id="{20BBBEFE-0177-4578-8488-E341CEA3337E}"/>
              </a:ext>
            </a:extLst>
          </p:cNvPr>
          <p:cNvSpPr txBox="1"/>
          <p:nvPr/>
        </p:nvSpPr>
        <p:spPr>
          <a:xfrm>
            <a:off x="9130748" y="976312"/>
            <a:ext cx="2692842" cy="4524315"/>
          </a:xfrm>
          <a:prstGeom prst="rect">
            <a:avLst/>
          </a:prstGeom>
          <a:solidFill>
            <a:schemeClr val="bg1"/>
          </a:solidFill>
          <a:ln>
            <a:solidFill>
              <a:schemeClr val="tx1"/>
            </a:solidFill>
          </a:ln>
        </p:spPr>
        <p:txBody>
          <a:bodyPr wrap="square" rtlCol="0">
            <a:spAutoFit/>
          </a:bodyPr>
          <a:lstStyle/>
          <a:p>
            <a:r>
              <a:rPr lang="es-ES" dirty="0"/>
              <a:t>Desde la pestaña Sistema, en la opción Memoria Base, podemos modificar la cantidad de memoria RAM que el sistema anfitrión está destinando a esa máquina virtual en concreto.</a:t>
            </a:r>
          </a:p>
          <a:p>
            <a:endParaRPr lang="es-ES" dirty="0"/>
          </a:p>
          <a:p>
            <a:r>
              <a:rPr lang="es-ES" dirty="0"/>
              <a:t>En la opción Chipset podemos elegir entre PIIX3 (más antiguo pero más estable) e ICH9 (en fase de pruebas, pero con muchas más funcionalidades).</a:t>
            </a:r>
          </a:p>
        </p:txBody>
      </p:sp>
    </p:spTree>
    <p:extLst>
      <p:ext uri="{BB962C8B-B14F-4D97-AF65-F5344CB8AC3E}">
        <p14:creationId xmlns:p14="http://schemas.microsoft.com/office/powerpoint/2010/main" val="1473152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Captura de pantalla de un celular&#10;&#10;Descripción generada automáticamente">
            <a:extLst>
              <a:ext uri="{FF2B5EF4-FFF2-40B4-BE49-F238E27FC236}">
                <a16:creationId xmlns:a16="http://schemas.microsoft.com/office/drawing/2014/main" id="{CB1564EB-CC97-4D23-A4F1-E3844E53F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652" y="976312"/>
            <a:ext cx="8172450" cy="4905375"/>
          </a:xfrm>
          <a:prstGeom prst="rect">
            <a:avLst/>
          </a:prstGeom>
        </p:spPr>
      </p:pic>
      <p:sp>
        <p:nvSpPr>
          <p:cNvPr id="5" name="CuadroTexto 4">
            <a:extLst>
              <a:ext uri="{FF2B5EF4-FFF2-40B4-BE49-F238E27FC236}">
                <a16:creationId xmlns:a16="http://schemas.microsoft.com/office/drawing/2014/main" id="{7CDBA95D-10D8-4114-AAB5-686FFFF62879}"/>
              </a:ext>
            </a:extLst>
          </p:cNvPr>
          <p:cNvSpPr txBox="1"/>
          <p:nvPr/>
        </p:nvSpPr>
        <p:spPr>
          <a:xfrm>
            <a:off x="9130748" y="976312"/>
            <a:ext cx="2692842" cy="3139321"/>
          </a:xfrm>
          <a:prstGeom prst="rect">
            <a:avLst/>
          </a:prstGeom>
          <a:solidFill>
            <a:schemeClr val="bg1"/>
          </a:solidFill>
          <a:ln>
            <a:solidFill>
              <a:schemeClr val="tx1"/>
            </a:solidFill>
          </a:ln>
        </p:spPr>
        <p:txBody>
          <a:bodyPr wrap="square" rtlCol="0">
            <a:spAutoFit/>
          </a:bodyPr>
          <a:lstStyle/>
          <a:p>
            <a:r>
              <a:rPr lang="es-ES" dirty="0"/>
              <a:t>Dentro de la propia pestaña de Sistema, si clicamos en la pestaña Procesador, podemos modificar la cantidad de núcleos que habilitamos para la máquina virtual, así como un limite del porcentaje de uso se puede hacer del procesador anfitrión real.</a:t>
            </a:r>
          </a:p>
        </p:txBody>
      </p:sp>
    </p:spTree>
    <p:extLst>
      <p:ext uri="{BB962C8B-B14F-4D97-AF65-F5344CB8AC3E}">
        <p14:creationId xmlns:p14="http://schemas.microsoft.com/office/powerpoint/2010/main" val="2875483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Captura de pantalla de un celular&#10;&#10;Descripción generada automáticamente">
            <a:extLst>
              <a:ext uri="{FF2B5EF4-FFF2-40B4-BE49-F238E27FC236}">
                <a16:creationId xmlns:a16="http://schemas.microsoft.com/office/drawing/2014/main" id="{CCC895A1-A4D5-46B2-9DDE-592F39B6B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55" y="976312"/>
            <a:ext cx="8172450" cy="4905375"/>
          </a:xfrm>
          <a:prstGeom prst="rect">
            <a:avLst/>
          </a:prstGeom>
        </p:spPr>
      </p:pic>
      <p:sp>
        <p:nvSpPr>
          <p:cNvPr id="4" name="CuadroTexto 3">
            <a:extLst>
              <a:ext uri="{FF2B5EF4-FFF2-40B4-BE49-F238E27FC236}">
                <a16:creationId xmlns:a16="http://schemas.microsoft.com/office/drawing/2014/main" id="{2AEB1E22-D48B-4132-9B17-2529C48FB9FA}"/>
              </a:ext>
            </a:extLst>
          </p:cNvPr>
          <p:cNvSpPr txBox="1"/>
          <p:nvPr/>
        </p:nvSpPr>
        <p:spPr>
          <a:xfrm>
            <a:off x="9130748" y="976312"/>
            <a:ext cx="2692842" cy="2862322"/>
          </a:xfrm>
          <a:prstGeom prst="rect">
            <a:avLst/>
          </a:prstGeom>
          <a:solidFill>
            <a:schemeClr val="bg1"/>
          </a:solidFill>
          <a:ln>
            <a:solidFill>
              <a:schemeClr val="tx1"/>
            </a:solidFill>
          </a:ln>
        </p:spPr>
        <p:txBody>
          <a:bodyPr wrap="square" rtlCol="0">
            <a:spAutoFit/>
          </a:bodyPr>
          <a:lstStyle/>
          <a:p>
            <a:r>
              <a:rPr lang="es-ES" dirty="0"/>
              <a:t>En la pestaña Pantalla podemos encontrar la configuración necesaria para modificar la cantidad de memoria VRAM que se permite usar al huésped, así como el controlador de esa tarjeta gráfica simulada y características de aceleración en 3D y 2D.</a:t>
            </a:r>
          </a:p>
        </p:txBody>
      </p:sp>
    </p:spTree>
    <p:extLst>
      <p:ext uri="{BB962C8B-B14F-4D97-AF65-F5344CB8AC3E}">
        <p14:creationId xmlns:p14="http://schemas.microsoft.com/office/powerpoint/2010/main" val="1793929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Captura de pantalla de un celular&#10;&#10;Descripción generada automáticamente">
            <a:extLst>
              <a:ext uri="{FF2B5EF4-FFF2-40B4-BE49-F238E27FC236}">
                <a16:creationId xmlns:a16="http://schemas.microsoft.com/office/drawing/2014/main" id="{C50E144B-0A44-48B1-B336-A659393F1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787" y="976312"/>
            <a:ext cx="8172450" cy="4905375"/>
          </a:xfrm>
          <a:prstGeom prst="rect">
            <a:avLst/>
          </a:prstGeom>
        </p:spPr>
      </p:pic>
      <p:sp>
        <p:nvSpPr>
          <p:cNvPr id="4" name="CuadroTexto 3">
            <a:extLst>
              <a:ext uri="{FF2B5EF4-FFF2-40B4-BE49-F238E27FC236}">
                <a16:creationId xmlns:a16="http://schemas.microsoft.com/office/drawing/2014/main" id="{39968645-09A0-4953-BBED-96566480A624}"/>
              </a:ext>
            </a:extLst>
          </p:cNvPr>
          <p:cNvSpPr txBox="1"/>
          <p:nvPr/>
        </p:nvSpPr>
        <p:spPr>
          <a:xfrm>
            <a:off x="9130748" y="976312"/>
            <a:ext cx="2692842" cy="2862322"/>
          </a:xfrm>
          <a:prstGeom prst="rect">
            <a:avLst/>
          </a:prstGeom>
          <a:solidFill>
            <a:schemeClr val="bg1"/>
          </a:solidFill>
          <a:ln>
            <a:solidFill>
              <a:schemeClr val="tx1"/>
            </a:solidFill>
          </a:ln>
        </p:spPr>
        <p:txBody>
          <a:bodyPr wrap="square" rtlCol="0">
            <a:spAutoFit/>
          </a:bodyPr>
          <a:lstStyle/>
          <a:p>
            <a:r>
              <a:rPr lang="es-ES" dirty="0"/>
              <a:t>En caso de querer modificar las características del almacenamiento masivo, podemos configurar la cantidad de discos duros que se pueden conectar a la máquina virtual con la opción Cantidad de Puertos </a:t>
            </a:r>
          </a:p>
        </p:txBody>
      </p:sp>
    </p:spTree>
    <p:extLst>
      <p:ext uri="{BB962C8B-B14F-4D97-AF65-F5344CB8AC3E}">
        <p14:creationId xmlns:p14="http://schemas.microsoft.com/office/powerpoint/2010/main" val="3456622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Captura de pantalla de un celular&#10;&#10;Descripción generada automáticamente">
            <a:extLst>
              <a:ext uri="{FF2B5EF4-FFF2-40B4-BE49-F238E27FC236}">
                <a16:creationId xmlns:a16="http://schemas.microsoft.com/office/drawing/2014/main" id="{7EF398EE-26A9-40C4-A442-BA6669071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55" y="976312"/>
            <a:ext cx="8172450" cy="4905375"/>
          </a:xfrm>
          <a:prstGeom prst="rect">
            <a:avLst/>
          </a:prstGeom>
        </p:spPr>
      </p:pic>
      <p:sp>
        <p:nvSpPr>
          <p:cNvPr id="4" name="CuadroTexto 3">
            <a:extLst>
              <a:ext uri="{FF2B5EF4-FFF2-40B4-BE49-F238E27FC236}">
                <a16:creationId xmlns:a16="http://schemas.microsoft.com/office/drawing/2014/main" id="{02276BB0-9A71-4525-9B3E-5C53B750E984}"/>
              </a:ext>
            </a:extLst>
          </p:cNvPr>
          <p:cNvSpPr txBox="1"/>
          <p:nvPr/>
        </p:nvSpPr>
        <p:spPr>
          <a:xfrm>
            <a:off x="9130748" y="976312"/>
            <a:ext cx="2692842" cy="3139321"/>
          </a:xfrm>
          <a:prstGeom prst="rect">
            <a:avLst/>
          </a:prstGeom>
          <a:solidFill>
            <a:schemeClr val="bg1"/>
          </a:solidFill>
          <a:ln>
            <a:solidFill>
              <a:schemeClr val="tx1"/>
            </a:solidFill>
          </a:ln>
        </p:spPr>
        <p:txBody>
          <a:bodyPr wrap="square" rtlCol="0">
            <a:spAutoFit/>
          </a:bodyPr>
          <a:lstStyle/>
          <a:p>
            <a:r>
              <a:rPr lang="es-ES" dirty="0"/>
              <a:t>Si quisiéramos cambiar la configuración de cada disco duro conectado, se ofrece la posibilidad de elegir en que puerto se encuentra, de simular ser una SSD y de conectar en caliente (permite poder detectarlo si se conecta mientras la máquina virtual está corriendo)</a:t>
            </a:r>
          </a:p>
        </p:txBody>
      </p:sp>
    </p:spTree>
    <p:extLst>
      <p:ext uri="{BB962C8B-B14F-4D97-AF65-F5344CB8AC3E}">
        <p14:creationId xmlns:p14="http://schemas.microsoft.com/office/powerpoint/2010/main" val="2761134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2276BB0-9A71-4525-9B3E-5C53B750E984}"/>
              </a:ext>
            </a:extLst>
          </p:cNvPr>
          <p:cNvSpPr txBox="1"/>
          <p:nvPr/>
        </p:nvSpPr>
        <p:spPr>
          <a:xfrm>
            <a:off x="9130748" y="976312"/>
            <a:ext cx="2692842" cy="1477328"/>
          </a:xfrm>
          <a:prstGeom prst="rect">
            <a:avLst/>
          </a:prstGeom>
          <a:solidFill>
            <a:schemeClr val="bg1"/>
          </a:solidFill>
          <a:ln>
            <a:solidFill>
              <a:schemeClr val="tx1"/>
            </a:solidFill>
          </a:ln>
        </p:spPr>
        <p:txBody>
          <a:bodyPr wrap="square" rtlCol="0">
            <a:spAutoFit/>
          </a:bodyPr>
          <a:lstStyle/>
          <a:p>
            <a:r>
              <a:rPr lang="es-ES" dirty="0"/>
              <a:t>Finalmente, desde la pestaña de Red podemos seleccionar el modelo del adaptador de red que se quiere simular.</a:t>
            </a:r>
          </a:p>
        </p:txBody>
      </p:sp>
      <p:pic>
        <p:nvPicPr>
          <p:cNvPr id="5" name="Imagen 4" descr="Captura de pantalla de un celular&#10;&#10;Descripción generada automáticamente">
            <a:extLst>
              <a:ext uri="{FF2B5EF4-FFF2-40B4-BE49-F238E27FC236}">
                <a16:creationId xmlns:a16="http://schemas.microsoft.com/office/drawing/2014/main" id="{AC91DCB2-02A7-43C1-9B64-3D3897C76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410" y="976312"/>
            <a:ext cx="8172450" cy="4905375"/>
          </a:xfrm>
          <a:prstGeom prst="rect">
            <a:avLst/>
          </a:prstGeom>
        </p:spPr>
      </p:pic>
    </p:spTree>
    <p:extLst>
      <p:ext uri="{BB962C8B-B14F-4D97-AF65-F5344CB8AC3E}">
        <p14:creationId xmlns:p14="http://schemas.microsoft.com/office/powerpoint/2010/main" val="273326531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284</Words>
  <Application>Microsoft Office PowerPoint</Application>
  <PresentationFormat>Panorámica</PresentationFormat>
  <Paragraphs>13</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3.1. Modificar la estructura de una máquina virtual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 Modificar la estructura de una máquina virtual </dc:title>
  <dc:creator>Álvaro Cañizares</dc:creator>
  <cp:lastModifiedBy>Álvaro Cañizares</cp:lastModifiedBy>
  <cp:revision>4</cp:revision>
  <dcterms:created xsi:type="dcterms:W3CDTF">2019-11-11T15:23:21Z</dcterms:created>
  <dcterms:modified xsi:type="dcterms:W3CDTF">2019-11-11T15:57:01Z</dcterms:modified>
</cp:coreProperties>
</file>