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90" r:id="rId34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29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5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58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03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67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84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56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06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0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0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46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75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1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9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39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0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1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3EA458-7C3C-409F-9BFB-8D18C3729D8C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C616-2E0D-40F5-8CF0-E094200C7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33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1120-B0B9-469E-B471-5EE0D1C5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66071"/>
          </a:xfrm>
        </p:spPr>
        <p:txBody>
          <a:bodyPr/>
          <a:lstStyle/>
          <a:p>
            <a:r>
              <a:rPr lang="es-ES" sz="4800"/>
              <a:t> 6.0 </a:t>
            </a:r>
            <a:r>
              <a:rPr lang="es-ES" sz="4800" dirty="0"/>
              <a:t>Herramientas avanzadas en Windows (I). Administrador de dispositivos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F4BD7-2F95-4E78-9B7C-F4F29C4CB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Cañizares Ramallo</a:t>
            </a:r>
          </a:p>
          <a:p>
            <a:r>
              <a:rPr lang="es-ES" dirty="0"/>
              <a:t>da1d1e</a:t>
            </a:r>
          </a:p>
        </p:txBody>
      </p:sp>
    </p:spTree>
    <p:extLst>
      <p:ext uri="{BB962C8B-B14F-4D97-AF65-F5344CB8AC3E}">
        <p14:creationId xmlns:p14="http://schemas.microsoft.com/office/powerpoint/2010/main" val="322191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5)">
            <a:extLst>
              <a:ext uri="{FF2B5EF4-FFF2-40B4-BE49-F238E27FC236}">
                <a16:creationId xmlns:a16="http://schemas.microsoft.com/office/drawing/2014/main" id="{B1614797-03A0-4F36-B767-A538B1C4F7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542C9E8-C6C3-4E0D-A0E5-BC15FDD148FD}"/>
              </a:ext>
            </a:extLst>
          </p:cNvPr>
          <p:cNvSpPr/>
          <p:nvPr/>
        </p:nvSpPr>
        <p:spPr>
          <a:xfrm>
            <a:off x="8581292" y="1178170"/>
            <a:ext cx="2489981" cy="119927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la última pestaña podremos ver los recursos que requiere el componente</a:t>
            </a:r>
          </a:p>
        </p:txBody>
      </p:sp>
    </p:spTree>
    <p:extLst>
      <p:ext uri="{BB962C8B-B14F-4D97-AF65-F5344CB8AC3E}">
        <p14:creationId xmlns:p14="http://schemas.microsoft.com/office/powerpoint/2010/main" val="51036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6)">
            <a:extLst>
              <a:ext uri="{FF2B5EF4-FFF2-40B4-BE49-F238E27FC236}">
                <a16:creationId xmlns:a16="http://schemas.microsoft.com/office/drawing/2014/main" id="{65B478FB-26AE-4E27-AB63-29FE7F49E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C56B91F-D5B1-4E9B-BA7D-8727A50D60CE}"/>
              </a:ext>
            </a:extLst>
          </p:cNvPr>
          <p:cNvSpPr/>
          <p:nvPr/>
        </p:nvSpPr>
        <p:spPr>
          <a:xfrm>
            <a:off x="4262510" y="801860"/>
            <a:ext cx="2489982" cy="181473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el adaptador de red podemos ver las conexiones de red que permite el ordenador. Cabe destacar el adaptador WIFI y el Ethernet</a:t>
            </a:r>
          </a:p>
        </p:txBody>
      </p:sp>
    </p:spTree>
    <p:extLst>
      <p:ext uri="{BB962C8B-B14F-4D97-AF65-F5344CB8AC3E}">
        <p14:creationId xmlns:p14="http://schemas.microsoft.com/office/powerpoint/2010/main" val="310440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7)">
            <a:extLst>
              <a:ext uri="{FF2B5EF4-FFF2-40B4-BE49-F238E27FC236}">
                <a16:creationId xmlns:a16="http://schemas.microsoft.com/office/drawing/2014/main" id="{5C750269-5752-4DB6-9DC4-43AFA83604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E30C0F-80B7-415C-AA1C-F338734D5999}"/>
              </a:ext>
            </a:extLst>
          </p:cNvPr>
          <p:cNvSpPr/>
          <p:nvPr/>
        </p:nvSpPr>
        <p:spPr>
          <a:xfrm>
            <a:off x="4586068" y="1167619"/>
            <a:ext cx="2025748" cy="170219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este desplegable se accede a los componentes conectados en la conexión para tarjetas SD</a:t>
            </a:r>
          </a:p>
        </p:txBody>
      </p:sp>
    </p:spTree>
    <p:extLst>
      <p:ext uri="{BB962C8B-B14F-4D97-AF65-F5344CB8AC3E}">
        <p14:creationId xmlns:p14="http://schemas.microsoft.com/office/powerpoint/2010/main" val="40565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8)">
            <a:extLst>
              <a:ext uri="{FF2B5EF4-FFF2-40B4-BE49-F238E27FC236}">
                <a16:creationId xmlns:a16="http://schemas.microsoft.com/office/drawing/2014/main" id="{4096C011-B2E2-4464-8E38-02D30C73BC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6933015-4C1C-4B73-835B-14D7E73BEE49}"/>
              </a:ext>
            </a:extLst>
          </p:cNvPr>
          <p:cNvSpPr/>
          <p:nvPr/>
        </p:nvSpPr>
        <p:spPr>
          <a:xfrm>
            <a:off x="5908431" y="886265"/>
            <a:ext cx="2025748" cy="1139483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Baterías podemos ver el adaptador del ordenador y batería</a:t>
            </a:r>
          </a:p>
        </p:txBody>
      </p:sp>
    </p:spTree>
    <p:extLst>
      <p:ext uri="{BB962C8B-B14F-4D97-AF65-F5344CB8AC3E}">
        <p14:creationId xmlns:p14="http://schemas.microsoft.com/office/powerpoint/2010/main" val="3217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9)">
            <a:extLst>
              <a:ext uri="{FF2B5EF4-FFF2-40B4-BE49-F238E27FC236}">
                <a16:creationId xmlns:a16="http://schemas.microsoft.com/office/drawing/2014/main" id="{8FCA994D-3211-491A-8937-25BB029695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CF91481-7C43-470B-9297-39B3A764AC9D}"/>
              </a:ext>
            </a:extLst>
          </p:cNvPr>
          <p:cNvSpPr/>
          <p:nvPr/>
        </p:nvSpPr>
        <p:spPr>
          <a:xfrm>
            <a:off x="5908431" y="886265"/>
            <a:ext cx="2025748" cy="2278966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Cámara podremos acceder a todos los dispositivos de cámara que tengamos conectados, en este caso, una webcam</a:t>
            </a:r>
          </a:p>
        </p:txBody>
      </p:sp>
    </p:spTree>
    <p:extLst>
      <p:ext uri="{BB962C8B-B14F-4D97-AF65-F5344CB8AC3E}">
        <p14:creationId xmlns:p14="http://schemas.microsoft.com/office/powerpoint/2010/main" val="316548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0)">
            <a:extLst>
              <a:ext uri="{FF2B5EF4-FFF2-40B4-BE49-F238E27FC236}">
                <a16:creationId xmlns:a16="http://schemas.microsoft.com/office/drawing/2014/main" id="{31D4FD79-EE6B-4D05-BDC6-ECAE9AD7F0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CA8EA1-A969-4A93-91F4-50E7EA7E4359}"/>
              </a:ext>
            </a:extLst>
          </p:cNvPr>
          <p:cNvSpPr/>
          <p:nvPr/>
        </p:nvSpPr>
        <p:spPr>
          <a:xfrm>
            <a:off x="5908431" y="886265"/>
            <a:ext cx="2025748" cy="225083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Aquí podemos observar que se encuentran las impresoras que hayan instalado su driver, fax y una cola de impresión</a:t>
            </a:r>
          </a:p>
        </p:txBody>
      </p:sp>
    </p:spTree>
    <p:extLst>
      <p:ext uri="{BB962C8B-B14F-4D97-AF65-F5344CB8AC3E}">
        <p14:creationId xmlns:p14="http://schemas.microsoft.com/office/powerpoint/2010/main" val="225687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1)">
            <a:extLst>
              <a:ext uri="{FF2B5EF4-FFF2-40B4-BE49-F238E27FC236}">
                <a16:creationId xmlns:a16="http://schemas.microsoft.com/office/drawing/2014/main" id="{E3E3B2B2-0995-4194-82D5-B6B17A1A8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EE9D61-9AF8-4ED7-998A-CE5BA9677B68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Las controladoras ATA/ATAPI son las que se encargan de las conexiones con las unidades de almacenamiento masivo</a:t>
            </a:r>
          </a:p>
        </p:txBody>
      </p:sp>
    </p:spTree>
    <p:extLst>
      <p:ext uri="{BB962C8B-B14F-4D97-AF65-F5344CB8AC3E}">
        <p14:creationId xmlns:p14="http://schemas.microsoft.com/office/powerpoint/2010/main" val="202470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2)">
            <a:extLst>
              <a:ext uri="{FF2B5EF4-FFF2-40B4-BE49-F238E27FC236}">
                <a16:creationId xmlns:a16="http://schemas.microsoft.com/office/drawing/2014/main" id="{48550C50-5E1F-48EB-9115-4279057EF4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01AA077-9692-4F49-9504-284099ABC82F}"/>
              </a:ext>
            </a:extLst>
          </p:cNvPr>
          <p:cNvSpPr/>
          <p:nvPr/>
        </p:nvSpPr>
        <p:spPr>
          <a:xfrm>
            <a:off x="5064369" y="1111348"/>
            <a:ext cx="2672861" cy="844061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Podemos acceder a la controladora de espacio de almacenamiento</a:t>
            </a:r>
          </a:p>
        </p:txBody>
      </p:sp>
    </p:spTree>
    <p:extLst>
      <p:ext uri="{BB962C8B-B14F-4D97-AF65-F5344CB8AC3E}">
        <p14:creationId xmlns:p14="http://schemas.microsoft.com/office/powerpoint/2010/main" val="40840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3)">
            <a:extLst>
              <a:ext uri="{FF2B5EF4-FFF2-40B4-BE49-F238E27FC236}">
                <a16:creationId xmlns:a16="http://schemas.microsoft.com/office/drawing/2014/main" id="{A4F989D6-D46D-4673-951C-DD23F93CE5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68F273-5DAA-4BDD-B70F-3A14FCAE48F2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este desplegable se puede observar todos los dispositivos conectados por USB y los controladores</a:t>
            </a:r>
          </a:p>
        </p:txBody>
      </p:sp>
    </p:spTree>
    <p:extLst>
      <p:ext uri="{BB962C8B-B14F-4D97-AF65-F5344CB8AC3E}">
        <p14:creationId xmlns:p14="http://schemas.microsoft.com/office/powerpoint/2010/main" val="29729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4)">
            <a:extLst>
              <a:ext uri="{FF2B5EF4-FFF2-40B4-BE49-F238E27FC236}">
                <a16:creationId xmlns:a16="http://schemas.microsoft.com/office/drawing/2014/main" id="{450BD4EA-9DA6-4B3D-8746-DA4AB8A518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8B76E23-5478-414D-BF7E-BAD51DBB5035}"/>
              </a:ext>
            </a:extLst>
          </p:cNvPr>
          <p:cNvSpPr/>
          <p:nvPr/>
        </p:nvSpPr>
        <p:spPr>
          <a:xfrm>
            <a:off x="5064369" y="1111348"/>
            <a:ext cx="2672861" cy="1041009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Aquí se accede a los dispositivos de audio, por lo general altavoces</a:t>
            </a:r>
          </a:p>
        </p:txBody>
      </p:sp>
    </p:spTree>
    <p:extLst>
      <p:ext uri="{BB962C8B-B14F-4D97-AF65-F5344CB8AC3E}">
        <p14:creationId xmlns:p14="http://schemas.microsoft.com/office/powerpoint/2010/main" val="1593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7)">
            <a:extLst>
              <a:ext uri="{FF2B5EF4-FFF2-40B4-BE49-F238E27FC236}">
                <a16:creationId xmlns:a16="http://schemas.microsoft.com/office/drawing/2014/main" id="{B302A938-AAC1-4AE0-83AA-6ED3481D3B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E4E92D4-AE55-4872-95BE-7D583ACC0456}"/>
              </a:ext>
            </a:extLst>
          </p:cNvPr>
          <p:cNvSpPr/>
          <p:nvPr/>
        </p:nvSpPr>
        <p:spPr>
          <a:xfrm>
            <a:off x="4304712" y="886265"/>
            <a:ext cx="3263705" cy="1800664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el administrador de dispositivos se pueden acceder a las características de los componentes del ordenador.</a:t>
            </a:r>
          </a:p>
          <a:p>
            <a:r>
              <a:rPr lang="es-ES" sz="1400" dirty="0">
                <a:solidFill>
                  <a:schemeClr val="bg1"/>
                </a:solidFill>
              </a:rPr>
              <a:t>Como primer seleccionable aparecerá el nombre del sistema, en este caso, Tom</a:t>
            </a:r>
          </a:p>
        </p:txBody>
      </p:sp>
    </p:spTree>
    <p:extLst>
      <p:ext uri="{BB962C8B-B14F-4D97-AF65-F5344CB8AC3E}">
        <p14:creationId xmlns:p14="http://schemas.microsoft.com/office/powerpoint/2010/main" val="4874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5)">
            <a:extLst>
              <a:ext uri="{FF2B5EF4-FFF2-40B4-BE49-F238E27FC236}">
                <a16:creationId xmlns:a16="http://schemas.microsoft.com/office/drawing/2014/main" id="{A6DA34EC-081E-456D-AC8F-9C12842915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317360B-9C40-4237-A9B9-A6A3C87DE646}"/>
              </a:ext>
            </a:extLst>
          </p:cNvPr>
          <p:cNvSpPr/>
          <p:nvPr/>
        </p:nvSpPr>
        <p:spPr>
          <a:xfrm>
            <a:off x="5064369" y="1111348"/>
            <a:ext cx="2883877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aquí accedemos a dispositivos como teclados y ratones que no requieren de drivers previos</a:t>
            </a:r>
          </a:p>
        </p:txBody>
      </p:sp>
    </p:spTree>
    <p:extLst>
      <p:ext uri="{BB962C8B-B14F-4D97-AF65-F5344CB8AC3E}">
        <p14:creationId xmlns:p14="http://schemas.microsoft.com/office/powerpoint/2010/main" val="113108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6)">
            <a:extLst>
              <a:ext uri="{FF2B5EF4-FFF2-40B4-BE49-F238E27FC236}">
                <a16:creationId xmlns:a16="http://schemas.microsoft.com/office/drawing/2014/main" id="{339DAEA2-9B41-47FB-BEA9-24E71455B7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6BDE5A-6ACC-4BC2-B46E-8E6A24E1CF40}"/>
              </a:ext>
            </a:extLst>
          </p:cNvPr>
          <p:cNvSpPr/>
          <p:nvPr/>
        </p:nvSpPr>
        <p:spPr>
          <a:xfrm>
            <a:off x="4276579" y="1364566"/>
            <a:ext cx="2321168" cy="1195753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Podemos acceder a los instaladores de drivers que necesitan permiso de </a:t>
            </a:r>
            <a:r>
              <a:rPr lang="es-ES" sz="1400" dirty="0" err="1">
                <a:solidFill>
                  <a:schemeClr val="bg1"/>
                </a:solidFill>
              </a:rPr>
              <a:t>Root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1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7)">
            <a:extLst>
              <a:ext uri="{FF2B5EF4-FFF2-40B4-BE49-F238E27FC236}">
                <a16:creationId xmlns:a16="http://schemas.microsoft.com/office/drawing/2014/main" id="{BBD29E90-DEBF-47EC-BB42-AC44CE3AE1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5FFCEFD-715C-4263-B888-500FACF59E46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dispositivos de sistema podemos ver una serie de controladores que son usados directamente por el SO</a:t>
            </a:r>
          </a:p>
        </p:txBody>
      </p:sp>
    </p:spTree>
    <p:extLst>
      <p:ext uri="{BB962C8B-B14F-4D97-AF65-F5344CB8AC3E}">
        <p14:creationId xmlns:p14="http://schemas.microsoft.com/office/powerpoint/2010/main" val="2435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8)">
            <a:extLst>
              <a:ext uri="{FF2B5EF4-FFF2-40B4-BE49-F238E27FC236}">
                <a16:creationId xmlns:a16="http://schemas.microsoft.com/office/drawing/2014/main" id="{F89AD042-BBB3-4C36-BC28-5215F679AB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E304C3F-1383-422C-BDE6-0CB0BD45DF81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Si tenemos conectados dispositivos, aparecerán aquí. En este caso un móvil</a:t>
            </a:r>
          </a:p>
        </p:txBody>
      </p:sp>
    </p:spTree>
    <p:extLst>
      <p:ext uri="{BB962C8B-B14F-4D97-AF65-F5344CB8AC3E}">
        <p14:creationId xmlns:p14="http://schemas.microsoft.com/office/powerpoint/2010/main" val="307435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29)">
            <a:extLst>
              <a:ext uri="{FF2B5EF4-FFF2-40B4-BE49-F238E27FC236}">
                <a16:creationId xmlns:a16="http://schemas.microsoft.com/office/drawing/2014/main" id="{D495BC0D-5ABE-433D-9068-782400FF7B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77F4774-7E20-47D0-8A17-3E58A4B72ED5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Entradas y Salidas de audio podemos acceder a las configuraciones de los altavoces y micrófonos instalados</a:t>
            </a:r>
          </a:p>
        </p:txBody>
      </p:sp>
    </p:spTree>
    <p:extLst>
      <p:ext uri="{BB962C8B-B14F-4D97-AF65-F5344CB8AC3E}">
        <p14:creationId xmlns:p14="http://schemas.microsoft.com/office/powerpoint/2010/main" val="153449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0)">
            <a:extLst>
              <a:ext uri="{FF2B5EF4-FFF2-40B4-BE49-F238E27FC236}">
                <a16:creationId xmlns:a16="http://schemas.microsoft.com/office/drawing/2014/main" id="{85AA202F-0E4A-4EC1-BE47-4D787307D6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3605BCF-E3B1-448D-8E6C-47E399FA12DC}"/>
              </a:ext>
            </a:extLst>
          </p:cNvPr>
          <p:cNvSpPr/>
          <p:nvPr/>
        </p:nvSpPr>
        <p:spPr>
          <a:xfrm>
            <a:off x="5064369" y="1111348"/>
            <a:ext cx="2672861" cy="956603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Aquí accederemos a la configuración del equipo</a:t>
            </a:r>
          </a:p>
        </p:txBody>
      </p:sp>
    </p:spTree>
    <p:extLst>
      <p:ext uri="{BB962C8B-B14F-4D97-AF65-F5344CB8AC3E}">
        <p14:creationId xmlns:p14="http://schemas.microsoft.com/office/powerpoint/2010/main" val="765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1)">
            <a:extLst>
              <a:ext uri="{FF2B5EF4-FFF2-40B4-BE49-F238E27FC236}">
                <a16:creationId xmlns:a16="http://schemas.microsoft.com/office/drawing/2014/main" id="{E0FD98C9-6521-41C2-B75D-040EDB6EDE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AC7EE70-CC20-41A5-86E3-A86293538326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Monitores podremos observar los drivers de todas las pantallas que se encuentren conectadas</a:t>
            </a:r>
          </a:p>
        </p:txBody>
      </p:sp>
    </p:spTree>
    <p:extLst>
      <p:ext uri="{BB962C8B-B14F-4D97-AF65-F5344CB8AC3E}">
        <p14:creationId xmlns:p14="http://schemas.microsoft.com/office/powerpoint/2010/main" val="253086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2)">
            <a:extLst>
              <a:ext uri="{FF2B5EF4-FFF2-40B4-BE49-F238E27FC236}">
                <a16:creationId xmlns:a16="http://schemas.microsoft.com/office/drawing/2014/main" id="{A527DE15-4DB7-4130-9168-15BC3C70D2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76965E-ED6B-4615-950A-4949468BCFFE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este desplegable se accede a los ratones que se encuentran conectados. En este caso, uno inalámbrico y un </a:t>
            </a:r>
            <a:r>
              <a:rPr lang="es-ES" sz="1400" dirty="0" err="1">
                <a:solidFill>
                  <a:schemeClr val="bg1"/>
                </a:solidFill>
              </a:rPr>
              <a:t>TouchPad</a:t>
            </a:r>
            <a:r>
              <a:rPr lang="es-E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90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4)">
            <a:extLst>
              <a:ext uri="{FF2B5EF4-FFF2-40B4-BE49-F238E27FC236}">
                <a16:creationId xmlns:a16="http://schemas.microsoft.com/office/drawing/2014/main" id="{EF1ED4EA-DD37-4881-9A87-0CCDA4D0F6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577FA6-A6D4-40DA-B59F-D975211EC19D}"/>
              </a:ext>
            </a:extLst>
          </p:cNvPr>
          <p:cNvSpPr/>
          <p:nvPr/>
        </p:nvSpPr>
        <p:spPr>
          <a:xfrm>
            <a:off x="4994031" y="1111347"/>
            <a:ext cx="3207434" cy="1125415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Puede darse el caso de que un controlador presente problemas, en ese caso, como se observa, aparecerá junto al icono un triangulo con una exclamación</a:t>
            </a:r>
          </a:p>
        </p:txBody>
      </p:sp>
    </p:spTree>
    <p:extLst>
      <p:ext uri="{BB962C8B-B14F-4D97-AF65-F5344CB8AC3E}">
        <p14:creationId xmlns:p14="http://schemas.microsoft.com/office/powerpoint/2010/main" val="3602770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5)">
            <a:extLst>
              <a:ext uri="{FF2B5EF4-FFF2-40B4-BE49-F238E27FC236}">
                <a16:creationId xmlns:a16="http://schemas.microsoft.com/office/drawing/2014/main" id="{66459A9D-1290-4AAA-87F7-5BCC1F2EC4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66F2846-B5FB-4A13-B845-0B80DA544F89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el desplegable Procesadores podemos acceder a los núcleos del microprocesador de forma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4092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8)">
            <a:extLst>
              <a:ext uri="{FF2B5EF4-FFF2-40B4-BE49-F238E27FC236}">
                <a16:creationId xmlns:a16="http://schemas.microsoft.com/office/drawing/2014/main" id="{43901598-A0C6-40FA-8386-A53C96AB8C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2C778AC-C7B4-496B-9646-C8E3E816978F}"/>
              </a:ext>
            </a:extLst>
          </p:cNvPr>
          <p:cNvSpPr/>
          <p:nvPr/>
        </p:nvSpPr>
        <p:spPr>
          <a:xfrm>
            <a:off x="5908431" y="886265"/>
            <a:ext cx="2025748" cy="225083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Al desplegar la categoría, se ven los componentes de esta. </a:t>
            </a:r>
          </a:p>
          <a:p>
            <a:r>
              <a:rPr lang="es-ES" sz="1400" dirty="0">
                <a:solidFill>
                  <a:schemeClr val="bg1"/>
                </a:solidFill>
              </a:rPr>
              <a:t>En el caso de adaptadores de pantalla aparecerán las GPU</a:t>
            </a:r>
          </a:p>
        </p:txBody>
      </p:sp>
    </p:spTree>
    <p:extLst>
      <p:ext uri="{BB962C8B-B14F-4D97-AF65-F5344CB8AC3E}">
        <p14:creationId xmlns:p14="http://schemas.microsoft.com/office/powerpoint/2010/main" val="39351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6)">
            <a:extLst>
              <a:ext uri="{FF2B5EF4-FFF2-40B4-BE49-F238E27FC236}">
                <a16:creationId xmlns:a16="http://schemas.microsoft.com/office/drawing/2014/main" id="{4A585078-F4B7-4705-BA20-5FA63F12F9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09B292E-DB64-4785-B702-6686887AB0C1}"/>
              </a:ext>
            </a:extLst>
          </p:cNvPr>
          <p:cNvSpPr/>
          <p:nvPr/>
        </p:nvSpPr>
        <p:spPr>
          <a:xfrm>
            <a:off x="5064369" y="1111348"/>
            <a:ext cx="2672861" cy="815926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Aquí encontraremos todos los teclados conectados</a:t>
            </a:r>
          </a:p>
        </p:txBody>
      </p:sp>
    </p:spTree>
    <p:extLst>
      <p:ext uri="{BB962C8B-B14F-4D97-AF65-F5344CB8AC3E}">
        <p14:creationId xmlns:p14="http://schemas.microsoft.com/office/powerpoint/2010/main" val="233230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7)">
            <a:extLst>
              <a:ext uri="{FF2B5EF4-FFF2-40B4-BE49-F238E27FC236}">
                <a16:creationId xmlns:a16="http://schemas.microsoft.com/office/drawing/2014/main" id="{9B007F41-13AB-4196-97F7-D1BDEE55AE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68CEFBD-7DD9-4AF0-94B1-4C70F2C5C0F4}"/>
              </a:ext>
            </a:extLst>
          </p:cNvPr>
          <p:cNvSpPr/>
          <p:nvPr/>
        </p:nvSpPr>
        <p:spPr>
          <a:xfrm>
            <a:off x="5064369" y="1111348"/>
            <a:ext cx="2672861" cy="182880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Unidades de Disco, podemos ver y administrar los controladores de los discos duros que tengamos conectados en ese momento</a:t>
            </a:r>
          </a:p>
        </p:txBody>
      </p:sp>
    </p:spTree>
    <p:extLst>
      <p:ext uri="{BB962C8B-B14F-4D97-AF65-F5344CB8AC3E}">
        <p14:creationId xmlns:p14="http://schemas.microsoft.com/office/powerpoint/2010/main" val="301873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38)">
            <a:extLst>
              <a:ext uri="{FF2B5EF4-FFF2-40B4-BE49-F238E27FC236}">
                <a16:creationId xmlns:a16="http://schemas.microsoft.com/office/drawing/2014/main" id="{27A0A3DC-BB07-481A-9240-294880D7F8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E4D21B6-3384-4213-9EF2-DC145CAFE863}"/>
              </a:ext>
            </a:extLst>
          </p:cNvPr>
          <p:cNvSpPr/>
          <p:nvPr/>
        </p:nvSpPr>
        <p:spPr>
          <a:xfrm>
            <a:off x="5064369" y="1111348"/>
            <a:ext cx="2672861" cy="144897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Finalmente, en la última opción encontramos la controladora del lector de discos</a:t>
            </a:r>
          </a:p>
        </p:txBody>
      </p:sp>
    </p:spTree>
    <p:extLst>
      <p:ext uri="{BB962C8B-B14F-4D97-AF65-F5344CB8AC3E}">
        <p14:creationId xmlns:p14="http://schemas.microsoft.com/office/powerpoint/2010/main" val="189942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85539A-74FC-46C8-BED5-9043C4212148}"/>
              </a:ext>
            </a:extLst>
          </p:cNvPr>
          <p:cNvSpPr txBox="1"/>
          <p:nvPr/>
        </p:nvSpPr>
        <p:spPr>
          <a:xfrm>
            <a:off x="2832295" y="2705725"/>
            <a:ext cx="6527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6573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9)">
            <a:extLst>
              <a:ext uri="{FF2B5EF4-FFF2-40B4-BE49-F238E27FC236}">
                <a16:creationId xmlns:a16="http://schemas.microsoft.com/office/drawing/2014/main" id="{C50E9119-FB68-4602-8470-6446A5A560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FCB0BBC-E1F2-4EDC-894F-1E9ED9913AE6}"/>
              </a:ext>
            </a:extLst>
          </p:cNvPr>
          <p:cNvSpPr/>
          <p:nvPr/>
        </p:nvSpPr>
        <p:spPr>
          <a:xfrm>
            <a:off x="5908431" y="886265"/>
            <a:ext cx="2025748" cy="1631852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Si clicamos con el botón derecho nos da una serie de opciones con sus drivers y propiedades</a:t>
            </a:r>
          </a:p>
        </p:txBody>
      </p:sp>
    </p:spTree>
    <p:extLst>
      <p:ext uri="{BB962C8B-B14F-4D97-AF65-F5344CB8AC3E}">
        <p14:creationId xmlns:p14="http://schemas.microsoft.com/office/powerpoint/2010/main" val="23612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0)">
            <a:extLst>
              <a:ext uri="{FF2B5EF4-FFF2-40B4-BE49-F238E27FC236}">
                <a16:creationId xmlns:a16="http://schemas.microsoft.com/office/drawing/2014/main" id="{2B68BB04-4E38-4754-B51E-99A3D11217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0491FDE-175C-4BC9-A994-7EFB04DB17A4}"/>
              </a:ext>
            </a:extLst>
          </p:cNvPr>
          <p:cNvSpPr/>
          <p:nvPr/>
        </p:nvSpPr>
        <p:spPr>
          <a:xfrm>
            <a:off x="5908431" y="886265"/>
            <a:ext cx="2025748" cy="1247335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Si clicamos en propiedades, veremos las características de este componente</a:t>
            </a:r>
          </a:p>
        </p:txBody>
      </p:sp>
    </p:spTree>
    <p:extLst>
      <p:ext uri="{BB962C8B-B14F-4D97-AF65-F5344CB8AC3E}">
        <p14:creationId xmlns:p14="http://schemas.microsoft.com/office/powerpoint/2010/main" val="43777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1)">
            <a:extLst>
              <a:ext uri="{FF2B5EF4-FFF2-40B4-BE49-F238E27FC236}">
                <a16:creationId xmlns:a16="http://schemas.microsoft.com/office/drawing/2014/main" id="{EF6502F1-5910-49D2-85C7-9F29B4FA44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8F4462-E014-4873-A2F9-EF6D9E650215}"/>
              </a:ext>
            </a:extLst>
          </p:cNvPr>
          <p:cNvSpPr/>
          <p:nvPr/>
        </p:nvSpPr>
        <p:spPr>
          <a:xfrm>
            <a:off x="7993904" y="950433"/>
            <a:ext cx="2025748" cy="225083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la primera pestaña, General, podemos ver el nombre, tipo de dispositivo, su fabricante, lugar de conexión y estado</a:t>
            </a:r>
          </a:p>
        </p:txBody>
      </p:sp>
    </p:spTree>
    <p:extLst>
      <p:ext uri="{BB962C8B-B14F-4D97-AF65-F5344CB8AC3E}">
        <p14:creationId xmlns:p14="http://schemas.microsoft.com/office/powerpoint/2010/main" val="148798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2)">
            <a:extLst>
              <a:ext uri="{FF2B5EF4-FFF2-40B4-BE49-F238E27FC236}">
                <a16:creationId xmlns:a16="http://schemas.microsoft.com/office/drawing/2014/main" id="{B2619666-F34E-4C54-B196-76D418966C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6E914F0-D148-4A59-9108-2E0ACF122205}"/>
              </a:ext>
            </a:extLst>
          </p:cNvPr>
          <p:cNvSpPr/>
          <p:nvPr/>
        </p:nvSpPr>
        <p:spPr>
          <a:xfrm>
            <a:off x="8025988" y="1014602"/>
            <a:ext cx="2529717" cy="2250830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Desde la segunda pestaña  se pueden configurar las versiones del driver, así como actualizarlo, revertirlo, deshabilitarlo o desinstalarlo</a:t>
            </a:r>
          </a:p>
        </p:txBody>
      </p:sp>
    </p:spTree>
    <p:extLst>
      <p:ext uri="{BB962C8B-B14F-4D97-AF65-F5344CB8AC3E}">
        <p14:creationId xmlns:p14="http://schemas.microsoft.com/office/powerpoint/2010/main" val="345981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3)">
            <a:extLst>
              <a:ext uri="{FF2B5EF4-FFF2-40B4-BE49-F238E27FC236}">
                <a16:creationId xmlns:a16="http://schemas.microsoft.com/office/drawing/2014/main" id="{2B88FF11-4897-4C01-A759-3FC97286D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C27E25-7EF3-43BB-8A90-1D33C55F806E}"/>
              </a:ext>
            </a:extLst>
          </p:cNvPr>
          <p:cNvSpPr/>
          <p:nvPr/>
        </p:nvSpPr>
        <p:spPr>
          <a:xfrm>
            <a:off x="8250578" y="1178170"/>
            <a:ext cx="2539342" cy="1452488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la pestaña detalles podemos acceder a un extenso desplegable con toda la información al detalle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334607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(14)">
            <a:extLst>
              <a:ext uri="{FF2B5EF4-FFF2-40B4-BE49-F238E27FC236}">
                <a16:creationId xmlns:a16="http://schemas.microsoft.com/office/drawing/2014/main" id="{1EEB2CA3-465D-40FB-89BC-6D56F6D8EF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8E60AD3-171B-47C3-B4B1-ADC8C7BF57CE}"/>
              </a:ext>
            </a:extLst>
          </p:cNvPr>
          <p:cNvSpPr/>
          <p:nvPr/>
        </p:nvSpPr>
        <p:spPr>
          <a:xfrm>
            <a:off x="8378915" y="1178170"/>
            <a:ext cx="2025748" cy="1212104"/>
          </a:xfrm>
          <a:prstGeom prst="roundRect">
            <a:avLst>
              <a:gd name="adj" fmla="val 2638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En la pestaña eventos podemos acceder al historial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301009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528</Words>
  <Application>Microsoft Office PowerPoint</Application>
  <PresentationFormat>Panorámica</PresentationFormat>
  <Paragraphs>37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 6.0 Herramientas avanzadas en Windows (I). Administrador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5.0 Herramientas avanzadas en Windows (I). Administrador de dispositivos</dc:title>
  <dc:creator>Álvaro Cañizares</dc:creator>
  <cp:lastModifiedBy>Álvaro Cañizares</cp:lastModifiedBy>
  <cp:revision>2</cp:revision>
  <dcterms:created xsi:type="dcterms:W3CDTF">2020-01-15T18:00:03Z</dcterms:created>
  <dcterms:modified xsi:type="dcterms:W3CDTF">2020-01-20T14:49:25Z</dcterms:modified>
</cp:coreProperties>
</file>