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1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89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5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422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50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66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11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7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3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8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36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73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7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34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AEAF21-04EC-4DF4-8F7F-6BA4B7D2FE07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9469B7-393C-442E-836F-A23A043016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ataka.com/basics/que-es-y-como-se-usa-el-msconfig-de-window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B14A3-7AE0-42E5-A98A-9CFB900A5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6.2. Herramientas avanzadas en Windows (III). </a:t>
            </a:r>
            <a:r>
              <a:rPr lang="es-ES" dirty="0" err="1"/>
              <a:t>MsConfig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20CA5-0C7F-4B3B-A439-CCB4AC24E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Cañizares</a:t>
            </a:r>
          </a:p>
          <a:p>
            <a:r>
              <a:rPr lang="es-ES" dirty="0"/>
              <a:t>DA1D1E</a:t>
            </a:r>
          </a:p>
          <a:p>
            <a:r>
              <a:rPr lang="es-ES" dirty="0"/>
              <a:t>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26371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5">
            <a:extLst>
              <a:ext uri="{FF2B5EF4-FFF2-40B4-BE49-F238E27FC236}">
                <a16:creationId xmlns:a16="http://schemas.microsoft.com/office/drawing/2014/main" id="{1DF5E5F4-ADB6-492C-9456-4820191188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9337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8F66008-96C2-43D9-B5E9-A0D50DC61D33}"/>
              </a:ext>
            </a:extLst>
          </p:cNvPr>
          <p:cNvSpPr/>
          <p:nvPr/>
        </p:nvSpPr>
        <p:spPr>
          <a:xfrm>
            <a:off x="9368287" y="254479"/>
            <a:ext cx="2587925" cy="22644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Listado de accesos directos a herramientas específicas de Windows para problemas del SO </a:t>
            </a:r>
          </a:p>
        </p:txBody>
      </p:sp>
    </p:spTree>
    <p:extLst>
      <p:ext uri="{BB962C8B-B14F-4D97-AF65-F5344CB8AC3E}">
        <p14:creationId xmlns:p14="http://schemas.microsoft.com/office/powerpoint/2010/main" val="186521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8D351-5E1E-462E-9372-CDAD187A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23" y="0"/>
            <a:ext cx="9938878" cy="6858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F5DF9C-3622-409D-B047-F0703FD28BC8}"/>
              </a:ext>
            </a:extLst>
          </p:cNvPr>
          <p:cNvSpPr/>
          <p:nvPr/>
        </p:nvSpPr>
        <p:spPr>
          <a:xfrm>
            <a:off x="0" y="0"/>
            <a:ext cx="2253123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Ahora , para el caso práctico, supongamos que al iniciar, un fallo del servicio de Adobe nos impidiera hacer alguna acción o generara algún conflicto. Una solución preventiva sería acceder a su servicio, deshabilitarlo, a la derecha aparecerá la fecha de </a:t>
            </a:r>
            <a:r>
              <a:rPr lang="es-ES" dirty="0" err="1"/>
              <a:t>deshabilitación</a:t>
            </a:r>
            <a:r>
              <a:rPr lang="es-ES" dirty="0"/>
              <a:t> y por ejemplo, restaurar una versión anterior del programa</a:t>
            </a:r>
          </a:p>
        </p:txBody>
      </p:sp>
    </p:spTree>
    <p:extLst>
      <p:ext uri="{BB962C8B-B14F-4D97-AF65-F5344CB8AC3E}">
        <p14:creationId xmlns:p14="http://schemas.microsoft.com/office/powerpoint/2010/main" val="42161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0012F7-3E70-4009-ACF3-F2BF0F205A51}"/>
              </a:ext>
            </a:extLst>
          </p:cNvPr>
          <p:cNvSpPr txBox="1"/>
          <p:nvPr/>
        </p:nvSpPr>
        <p:spPr>
          <a:xfrm>
            <a:off x="4462732" y="2644170"/>
            <a:ext cx="326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/>
              <a:t>FIN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DC58C2-B4EC-40E0-9566-F73193F47D3B}"/>
              </a:ext>
            </a:extLst>
          </p:cNvPr>
          <p:cNvSpPr txBox="1"/>
          <p:nvPr/>
        </p:nvSpPr>
        <p:spPr>
          <a:xfrm>
            <a:off x="258791" y="5934670"/>
            <a:ext cx="951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</a:t>
            </a:r>
          </a:p>
          <a:p>
            <a:r>
              <a:rPr lang="es-ES" u="sng" dirty="0">
                <a:hlinkClick r:id="rId2"/>
              </a:rPr>
              <a:t>https://www.xataka.com/basics/que-es-y-como-se-usa-el-msconfig-de-windows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88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E44AB7B-E547-4A10-A1F6-8856C5CB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892" y="1567603"/>
            <a:ext cx="9419908" cy="3722793"/>
          </a:xfrm>
        </p:spPr>
        <p:txBody>
          <a:bodyPr>
            <a:normAutofit/>
          </a:bodyPr>
          <a:lstStyle/>
          <a:p>
            <a:r>
              <a:rPr lang="es-ES" sz="2800" dirty="0" err="1"/>
              <a:t>Msconfig</a:t>
            </a:r>
            <a:r>
              <a:rPr lang="es-ES" sz="2800" dirty="0"/>
              <a:t> se encuentra desde Windows 98 parte con el propósito de arreglar problemas de inicio de Windows.</a:t>
            </a:r>
          </a:p>
          <a:p>
            <a:r>
              <a:rPr lang="es-ES" sz="2800" dirty="0"/>
              <a:t>Sin embargo su uso hasta Windows 7 era el de deshabilitar programas del inicio de Windows. En la actualidad se usa para solucionar problemas de Windows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16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6)">
            <a:extLst>
              <a:ext uri="{FF2B5EF4-FFF2-40B4-BE49-F238E27FC236}">
                <a16:creationId xmlns:a16="http://schemas.microsoft.com/office/drawing/2014/main" id="{35E1AD58-5735-4967-BABF-75A98F949C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BA3E192-41D1-4A1A-B02B-DE55ADE6E79D}"/>
              </a:ext>
            </a:extLst>
          </p:cNvPr>
          <p:cNvSpPr/>
          <p:nvPr/>
        </p:nvSpPr>
        <p:spPr>
          <a:xfrm>
            <a:off x="8398412" y="1477109"/>
            <a:ext cx="2729663" cy="21459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Partimos desde el escritorio de Windows 10. Se pulsa la tecla de Windows  + R</a:t>
            </a:r>
          </a:p>
        </p:txBody>
      </p:sp>
    </p:spTree>
    <p:extLst>
      <p:ext uri="{BB962C8B-B14F-4D97-AF65-F5344CB8AC3E}">
        <p14:creationId xmlns:p14="http://schemas.microsoft.com/office/powerpoint/2010/main" val="5066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47)">
            <a:extLst>
              <a:ext uri="{FF2B5EF4-FFF2-40B4-BE49-F238E27FC236}">
                <a16:creationId xmlns:a16="http://schemas.microsoft.com/office/drawing/2014/main" id="{2FBC5CE4-3BC7-4BA9-8467-183E265F81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BE588D8-3DEC-41AB-8B40-4F719F112985}"/>
              </a:ext>
            </a:extLst>
          </p:cNvPr>
          <p:cNvSpPr/>
          <p:nvPr/>
        </p:nvSpPr>
        <p:spPr>
          <a:xfrm>
            <a:off x="3947182" y="1812044"/>
            <a:ext cx="3730328" cy="3233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En la ventana escribimos </a:t>
            </a:r>
            <a:r>
              <a:rPr lang="es-ES" dirty="0" err="1"/>
              <a:t>msconfig</a:t>
            </a:r>
            <a:r>
              <a:rPr lang="es-ES" dirty="0"/>
              <a:t> y aceptamos.</a:t>
            </a:r>
          </a:p>
          <a:p>
            <a:endParaRPr lang="es-ES" dirty="0"/>
          </a:p>
          <a:p>
            <a:r>
              <a:rPr lang="es-ES" dirty="0"/>
              <a:t>Otra forma sencilla consiste en escribir en el cuadro de búsquedas de Windows </a:t>
            </a:r>
            <a:r>
              <a:rPr lang="es-ES" dirty="0" err="1"/>
              <a:t>msconfig</a:t>
            </a:r>
            <a:r>
              <a:rPr lang="es-ES" dirty="0"/>
              <a:t>, aunque depende de la configuración que tengamos en el SO el que aparezca o no el cuadro</a:t>
            </a:r>
          </a:p>
        </p:txBody>
      </p:sp>
    </p:spTree>
    <p:extLst>
      <p:ext uri="{BB962C8B-B14F-4D97-AF65-F5344CB8AC3E}">
        <p14:creationId xmlns:p14="http://schemas.microsoft.com/office/powerpoint/2010/main" val="190401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">
            <a:extLst>
              <a:ext uri="{FF2B5EF4-FFF2-40B4-BE49-F238E27FC236}">
                <a16:creationId xmlns:a16="http://schemas.microsoft.com/office/drawing/2014/main" id="{9FAAC4C8-8EFA-4BA6-8C81-44AC533AC8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9337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1EC1EA-07AB-4758-AF07-48F890F0E364}"/>
              </a:ext>
            </a:extLst>
          </p:cNvPr>
          <p:cNvSpPr/>
          <p:nvPr/>
        </p:nvSpPr>
        <p:spPr>
          <a:xfrm>
            <a:off x="6538823" y="1186132"/>
            <a:ext cx="5170097" cy="3575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/>
              <a:t>Muestra cómo se inicia Windows y permite elegir tres opciones:</a:t>
            </a:r>
          </a:p>
          <a:p>
            <a:endParaRPr lang="es-ES"/>
          </a:p>
          <a:p>
            <a:r>
              <a:rPr lang="es-ES"/>
              <a:t>-Inicio Normal: Predeterminado.</a:t>
            </a:r>
          </a:p>
          <a:p>
            <a:endParaRPr lang="es-ES"/>
          </a:p>
          <a:p>
            <a:r>
              <a:rPr lang="es-ES"/>
              <a:t>-Inicio con Diagnóstico: únicamente 	carga en la RAM los archivos 	estrictamente necesarios para su 	arranque.</a:t>
            </a:r>
          </a:p>
          <a:p>
            <a:endParaRPr lang="es-ES"/>
          </a:p>
          <a:p>
            <a:r>
              <a:rPr lang="es-ES"/>
              <a:t>-Inicio Selectivo: permite personalizar el 	inicio de Windows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90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2">
            <a:extLst>
              <a:ext uri="{FF2B5EF4-FFF2-40B4-BE49-F238E27FC236}">
                <a16:creationId xmlns:a16="http://schemas.microsoft.com/office/drawing/2014/main" id="{09051D56-BFEB-4CCA-B444-52A0C93EE6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9337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E29473-2517-4C63-998A-74B062A8AE7D}"/>
              </a:ext>
            </a:extLst>
          </p:cNvPr>
          <p:cNvSpPr/>
          <p:nvPr/>
        </p:nvSpPr>
        <p:spPr>
          <a:xfrm>
            <a:off x="9161253" y="150962"/>
            <a:ext cx="3030747" cy="4610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Permite elegir el SO predeterminado (en caso de tener más de uno instalado), tiempo de espera, personalizar la configuración del modo A Prueba de Errores , iniciar Windows sin interfaz gráfica, generar un registro, administrar el controlador de video</a:t>
            </a:r>
          </a:p>
        </p:txBody>
      </p:sp>
    </p:spTree>
    <p:extLst>
      <p:ext uri="{BB962C8B-B14F-4D97-AF65-F5344CB8AC3E}">
        <p14:creationId xmlns:p14="http://schemas.microsoft.com/office/powerpoint/2010/main" val="311094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3">
            <a:extLst>
              <a:ext uri="{FF2B5EF4-FFF2-40B4-BE49-F238E27FC236}">
                <a16:creationId xmlns:a16="http://schemas.microsoft.com/office/drawing/2014/main" id="{0D6264B6-E3E8-4FBA-B38A-06F53480E7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1637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910C311-9368-4EF9-BF63-480B9191CAC9}"/>
              </a:ext>
            </a:extLst>
          </p:cNvPr>
          <p:cNvSpPr/>
          <p:nvPr/>
        </p:nvSpPr>
        <p:spPr>
          <a:xfrm>
            <a:off x="7504981" y="427007"/>
            <a:ext cx="3030747" cy="202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Si clicamos en las opciones avanzadas, podemos limitar los recursos de Hardware del equipo al inicio. Suele usarse en el caso de servidores</a:t>
            </a:r>
          </a:p>
        </p:txBody>
      </p:sp>
    </p:spTree>
    <p:extLst>
      <p:ext uri="{BB962C8B-B14F-4D97-AF65-F5344CB8AC3E}">
        <p14:creationId xmlns:p14="http://schemas.microsoft.com/office/powerpoint/2010/main" val="616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4 (2)">
            <a:extLst>
              <a:ext uri="{FF2B5EF4-FFF2-40B4-BE49-F238E27FC236}">
                <a16:creationId xmlns:a16="http://schemas.microsoft.com/office/drawing/2014/main" id="{378217D5-825E-4FA1-996D-C8358B60E1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66"/>
            <a:ext cx="9939337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365C33-C09D-4683-9826-20690C960FD3}"/>
              </a:ext>
            </a:extLst>
          </p:cNvPr>
          <p:cNvSpPr/>
          <p:nvPr/>
        </p:nvSpPr>
        <p:spPr>
          <a:xfrm>
            <a:off x="8367623" y="1876245"/>
            <a:ext cx="3554083" cy="21264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Se muestran todos los servicios instalados en el sistema, su estado y datos y permite habilitarlos /deshabilitarlos</a:t>
            </a:r>
          </a:p>
        </p:txBody>
      </p:sp>
    </p:spTree>
    <p:extLst>
      <p:ext uri="{BB962C8B-B14F-4D97-AF65-F5344CB8AC3E}">
        <p14:creationId xmlns:p14="http://schemas.microsoft.com/office/powerpoint/2010/main" val="3594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4">
            <a:extLst>
              <a:ext uri="{FF2B5EF4-FFF2-40B4-BE49-F238E27FC236}">
                <a16:creationId xmlns:a16="http://schemas.microsoft.com/office/drawing/2014/main" id="{F62EF1A2-0667-475A-8F90-02A9D8AF69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9337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C2EFD-FE7A-4DBF-B634-C0501E400F70}"/>
              </a:ext>
            </a:extLst>
          </p:cNvPr>
          <p:cNvSpPr/>
          <p:nvPr/>
        </p:nvSpPr>
        <p:spPr>
          <a:xfrm>
            <a:off x="8367623" y="1876245"/>
            <a:ext cx="3554083" cy="21264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Desde Windows 10 sus funciones se encuentran en el Administrador de Tareas, por ello nos hipervincula allí</a:t>
            </a:r>
          </a:p>
        </p:txBody>
      </p:sp>
    </p:spTree>
    <p:extLst>
      <p:ext uri="{BB962C8B-B14F-4D97-AF65-F5344CB8AC3E}">
        <p14:creationId xmlns:p14="http://schemas.microsoft.com/office/powerpoint/2010/main" val="4460682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355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Sector</vt:lpstr>
      <vt:lpstr>6.2. Herramientas avanzadas en Windows (III). MsConfig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6.2. Herramientas avanzadas en Windows (III). MsConfig</dc:title>
  <dc:creator>Álvaro Cañizares</dc:creator>
  <cp:lastModifiedBy>Álvaro Cañizares</cp:lastModifiedBy>
  <cp:revision>1</cp:revision>
  <dcterms:created xsi:type="dcterms:W3CDTF">2020-01-31T18:50:51Z</dcterms:created>
  <dcterms:modified xsi:type="dcterms:W3CDTF">2020-01-31T19:13:39Z</dcterms:modified>
</cp:coreProperties>
</file>