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6" r:id="rId10"/>
  </p:sldIdLst>
  <p:sldSz cx="12192000" cy="6858000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3A661-365B-44F5-A4BF-502D7BC9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C266B-6DC5-4932-A87F-348FAB2D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9E3AE-F9E1-4853-9441-46679D18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2C9D0-4B9D-4EAF-8468-488FB75A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1DEC1-E054-4A54-BB60-8B12D6B9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8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B5F6-CEDE-4281-9B28-96C5395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E8B5C0-3162-45C0-99B7-37BC3EF5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61547-FD15-4B0C-B2C9-5BDB41DB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6776F-A6A2-4A8B-A647-BE5BCE6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8D360-CE72-46F5-A3A8-C6DE54F9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37949F-126B-4EE8-8689-53DE7DA54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9441F-4661-4FAC-B32D-7076B1F4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7AFAE-25AC-4B33-9BB9-C90C9F0B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89A7D-37F4-4598-B918-0CFB9FE2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0C816-34FE-401C-87B8-30B658AF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25F5-4B60-4225-AF5C-DFF2150B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F4E4C-3873-4172-BB9B-AFBABD0A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86EFC-6816-45D6-A54A-A2472F4A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9AD77-02A1-4177-B24E-7A6BC6F0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E6AA9-E925-4A28-8FF4-E15922E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14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1C1F9-F155-4A8C-B72A-581A96D0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56A7A-B944-42F1-95B9-70F123C8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6C2ED-C91E-4057-A35B-B1297B0D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D36B5-EDFF-45AE-91AE-219B318C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7D32C-E728-4EA1-88F7-9096FF7A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70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2D47F-98EE-4108-9F69-6CB3ABC6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56C6D-2E52-4EB7-8782-7D2AC64A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9DC81-B402-4038-80DF-FA23DF0E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84F89-DD29-4548-80D8-8A5FED3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266F2-0437-4D9A-B664-9DAE202B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0D53A-983E-4D30-B5ED-11C449D0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8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E13F-FE79-4BBB-863E-1B421316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CC39F1-6CFA-4B11-B12C-6A7058C8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237B39-79DB-46A2-92E6-64B9A4DF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113B6-53E0-4705-8A68-5224A885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3A770F-D5A5-4955-BA3B-E3190ABB6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0A7173-6907-44E6-AF15-31A583C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11705-88D8-4970-BBCD-6194780B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2769E7-DE63-4D98-897B-198E6471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08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CC5FE-23DA-44D0-BF7A-9260EF30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814AD0-56A8-40F6-87F1-E4F805DF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ADB7D-3FF1-4A56-A0DB-A7DB17E9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BA5A54-FA94-48DD-B93E-EE63EED0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3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606730-1302-4B5F-82AF-CC06CC62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1B813-8A24-45F3-8AEC-5D5F4B63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244EF-8D16-4987-80E3-C5DF05A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6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EE99-1C48-4ED2-BCCD-CCBFFDAC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8DC5B-5E59-4874-B61C-D3D8EEF3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66670F-DC16-44A5-B98B-192FA1E7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BD7D3-9626-4427-A04D-A92A2087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9715F-D871-4B0A-B265-AC6992B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916E8A-6879-43DF-AC70-E4230504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39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1925-1408-4CAA-8979-7CC34672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571D0-3757-409A-AAAA-C4E297326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03BC6-B1D9-493B-BE6C-ABD31BBF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65B24-602B-402D-B36D-0E3A34F7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41EB1-6720-46E1-8FBA-F1DE7CD8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2C85D-C2F9-4BB6-86C5-B5F38C4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3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9A3B06-6CAA-4DD6-AA11-D21E9FFC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C7A9-2B30-4A26-93A6-251D4508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0334B-E669-4BCF-8A8A-77C7950DA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7F2F-F829-47EF-88B9-6EA7D96FB4D3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6BB804-0C89-4901-90C5-AD82C7429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2DB5-8FB4-43AB-A273-DA33C6FB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1252-E4CD-4062-AA1C-9B6CF1E010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5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7D8C2-A5D2-4F71-94E4-00AE1E8D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80808"/>
                </a:solidFill>
              </a:rPr>
              <a:t>por Álvaro Cañizares</a:t>
            </a:r>
          </a:p>
          <a:p>
            <a:r>
              <a:rPr lang="es-ES" sz="2000" dirty="0">
                <a:solidFill>
                  <a:srgbClr val="080808"/>
                </a:solidFill>
              </a:rPr>
              <a:t>Sistemas Informáticos</a:t>
            </a:r>
          </a:p>
          <a:p>
            <a:r>
              <a:rPr lang="es-ES" sz="2000" dirty="0">
                <a:solidFill>
                  <a:srgbClr val="080808"/>
                </a:solidFill>
              </a:rPr>
              <a:t>DA1D1E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CB4BC-13E6-4CA3-B71D-647B9A8E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6.3. Usuarios y grupos en Windows 10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01">
            <a:extLst>
              <a:ext uri="{FF2B5EF4-FFF2-40B4-BE49-F238E27FC236}">
                <a16:creationId xmlns:a16="http://schemas.microsoft.com/office/drawing/2014/main" id="{2C1FD2A4-AE66-4687-8CB3-41F90FACAE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0E70460-6ABD-4C6A-998F-5BAA49CBEB36}"/>
              </a:ext>
            </a:extLst>
          </p:cNvPr>
          <p:cNvSpPr/>
          <p:nvPr/>
        </p:nvSpPr>
        <p:spPr>
          <a:xfrm>
            <a:off x="7920111" y="886266"/>
            <a:ext cx="3685735" cy="2940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Para crear varios usuarios, necesitamos una versión de Windows 10 superior a Home, que nos de la opción de alterar estos parámetros.</a:t>
            </a:r>
          </a:p>
          <a:p>
            <a:r>
              <a:rPr lang="es-ES" dirty="0">
                <a:solidFill>
                  <a:schemeClr val="bg1"/>
                </a:solidFill>
              </a:rPr>
              <a:t>Para crearlos accedemos al Administrador de Equipos, carpeta Usuarios, clic derecho y pulsamos en Usuario Nuevo…</a:t>
            </a:r>
          </a:p>
        </p:txBody>
      </p:sp>
    </p:spTree>
    <p:extLst>
      <p:ext uri="{BB962C8B-B14F-4D97-AF65-F5344CB8AC3E}">
        <p14:creationId xmlns:p14="http://schemas.microsoft.com/office/powerpoint/2010/main" val="26053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3">
            <a:extLst>
              <a:ext uri="{FF2B5EF4-FFF2-40B4-BE49-F238E27FC236}">
                <a16:creationId xmlns:a16="http://schemas.microsoft.com/office/drawing/2014/main" id="{75CDB5C3-2325-4880-98F7-95CDD46531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10E940-D78B-4963-8512-F1E9242EB1B7}"/>
              </a:ext>
            </a:extLst>
          </p:cNvPr>
          <p:cNvSpPr/>
          <p:nvPr/>
        </p:nvSpPr>
        <p:spPr>
          <a:xfrm>
            <a:off x="7920111" y="886266"/>
            <a:ext cx="3685735" cy="2940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Rellenamos los campos que nos interesan, como mínimo deberemos tener un nombre de usuario y una contraseña. Importante prestar atención a las opciones de la sección inferior, donde se configuran las preferencias de contraseña básicas, así como si queremos habilitar/deshabilitar el usuario</a:t>
            </a:r>
          </a:p>
        </p:txBody>
      </p:sp>
    </p:spTree>
    <p:extLst>
      <p:ext uri="{BB962C8B-B14F-4D97-AF65-F5344CB8AC3E}">
        <p14:creationId xmlns:p14="http://schemas.microsoft.com/office/powerpoint/2010/main" val="19404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02">
            <a:extLst>
              <a:ext uri="{FF2B5EF4-FFF2-40B4-BE49-F238E27FC236}">
                <a16:creationId xmlns:a16="http://schemas.microsoft.com/office/drawing/2014/main" id="{A03FE01D-6E4A-4B9D-BBF4-A49F0E8315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B2D40D-13F9-44E3-9061-22DEB5B9167C}"/>
              </a:ext>
            </a:extLst>
          </p:cNvPr>
          <p:cNvSpPr/>
          <p:nvPr/>
        </p:nvSpPr>
        <p:spPr>
          <a:xfrm>
            <a:off x="7920111" y="886266"/>
            <a:ext cx="2700997" cy="13364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Así, al salir, nos aparecerá el nuevo usuario con los datos que hayamos introducido</a:t>
            </a:r>
          </a:p>
        </p:txBody>
      </p:sp>
    </p:spTree>
    <p:extLst>
      <p:ext uri="{BB962C8B-B14F-4D97-AF65-F5344CB8AC3E}">
        <p14:creationId xmlns:p14="http://schemas.microsoft.com/office/powerpoint/2010/main" val="20110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5">
            <a:extLst>
              <a:ext uri="{FF2B5EF4-FFF2-40B4-BE49-F238E27FC236}">
                <a16:creationId xmlns:a16="http://schemas.microsoft.com/office/drawing/2014/main" id="{94154996-6BD2-4877-AA1A-873FF134BB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AAB072-09C8-4F43-80E1-DC2549B78BE7}"/>
              </a:ext>
            </a:extLst>
          </p:cNvPr>
          <p:cNvSpPr/>
          <p:nvPr/>
        </p:nvSpPr>
        <p:spPr>
          <a:xfrm>
            <a:off x="7920112" y="886266"/>
            <a:ext cx="2841674" cy="942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En nuestro caso crearemos  Alumno1,2,3 y 4 y Profesor1 y 2</a:t>
            </a:r>
          </a:p>
        </p:txBody>
      </p:sp>
    </p:spTree>
    <p:extLst>
      <p:ext uri="{BB962C8B-B14F-4D97-AF65-F5344CB8AC3E}">
        <p14:creationId xmlns:p14="http://schemas.microsoft.com/office/powerpoint/2010/main" val="20605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7">
            <a:extLst>
              <a:ext uri="{FF2B5EF4-FFF2-40B4-BE49-F238E27FC236}">
                <a16:creationId xmlns:a16="http://schemas.microsoft.com/office/drawing/2014/main" id="{10FE89F0-2748-4807-B771-0AC2CE356E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D58188D-F9EB-4B33-9C75-ADA30110ED6A}"/>
              </a:ext>
            </a:extLst>
          </p:cNvPr>
          <p:cNvSpPr/>
          <p:nvPr/>
        </p:nvSpPr>
        <p:spPr>
          <a:xfrm>
            <a:off x="7920112" y="886266"/>
            <a:ext cx="3319974" cy="20960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En caso de querer agrupar los usuarios, procederemos a clicar en la carpeta Grupos, de la barra izquierda, clic derecho, Grupo nuevo, y marcamos Agregar</a:t>
            </a:r>
          </a:p>
        </p:txBody>
      </p:sp>
    </p:spTree>
    <p:extLst>
      <p:ext uri="{BB962C8B-B14F-4D97-AF65-F5344CB8AC3E}">
        <p14:creationId xmlns:p14="http://schemas.microsoft.com/office/powerpoint/2010/main" val="286540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6">
            <a:extLst>
              <a:ext uri="{FF2B5EF4-FFF2-40B4-BE49-F238E27FC236}">
                <a16:creationId xmlns:a16="http://schemas.microsoft.com/office/drawing/2014/main" id="{24D1C901-B0F6-4E56-8089-371B660318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D769E5-D9CF-431D-929A-3934199A5C2A}"/>
              </a:ext>
            </a:extLst>
          </p:cNvPr>
          <p:cNvSpPr/>
          <p:nvPr/>
        </p:nvSpPr>
        <p:spPr>
          <a:xfrm>
            <a:off x="7920111" y="886265"/>
            <a:ext cx="3010485" cy="15333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Desde esta ventana, escribimos el nombre de los usuarios que queremos que se encuentren dentro de este grupo</a:t>
            </a:r>
          </a:p>
        </p:txBody>
      </p:sp>
    </p:spTree>
    <p:extLst>
      <p:ext uri="{BB962C8B-B14F-4D97-AF65-F5344CB8AC3E}">
        <p14:creationId xmlns:p14="http://schemas.microsoft.com/office/powerpoint/2010/main" val="22259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8">
            <a:extLst>
              <a:ext uri="{FF2B5EF4-FFF2-40B4-BE49-F238E27FC236}">
                <a16:creationId xmlns:a16="http://schemas.microsoft.com/office/drawing/2014/main" id="{FED2D4EB-7401-46BA-89D2-917927D54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CC4293-3BC9-4CFA-AC24-512FC5FC14A7}"/>
              </a:ext>
            </a:extLst>
          </p:cNvPr>
          <p:cNvSpPr/>
          <p:nvPr/>
        </p:nvSpPr>
        <p:spPr>
          <a:xfrm>
            <a:off x="7920111" y="886265"/>
            <a:ext cx="3263703" cy="24337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Finalmente, en la parte inferior de la lista podemos observar que hemos creado un grupo llamado AlumnosDA1D1E y otro ProfesoresDA1D1E, con sus correspondientes descripciones</a:t>
            </a:r>
          </a:p>
        </p:txBody>
      </p:sp>
    </p:spTree>
    <p:extLst>
      <p:ext uri="{BB962C8B-B14F-4D97-AF65-F5344CB8AC3E}">
        <p14:creationId xmlns:p14="http://schemas.microsoft.com/office/powerpoint/2010/main" val="1488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7D8C2-A5D2-4F71-94E4-00AE1E8D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80808"/>
                </a:solidFill>
              </a:rPr>
              <a:t>por Álvaro Cañizares</a:t>
            </a:r>
          </a:p>
          <a:p>
            <a:r>
              <a:rPr lang="es-ES" sz="2000" dirty="0">
                <a:solidFill>
                  <a:srgbClr val="080808"/>
                </a:solidFill>
              </a:rPr>
              <a:t>Sistemas Informáticos</a:t>
            </a:r>
          </a:p>
          <a:p>
            <a:r>
              <a:rPr lang="es-ES" sz="2000" dirty="0">
                <a:solidFill>
                  <a:srgbClr val="080808"/>
                </a:solidFill>
              </a:rPr>
              <a:t>DA1D1E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CB4BC-13E6-4CA3-B71D-647B9A8E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4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215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6.3. Usuarios y grupos en Windows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Usuarios y grupos en Windows 10</dc:title>
  <dc:creator>Álvaro Cañizares</dc:creator>
  <cp:lastModifiedBy>Álvaro Cañizares</cp:lastModifiedBy>
  <cp:revision>1</cp:revision>
  <dcterms:created xsi:type="dcterms:W3CDTF">2020-01-20T15:18:04Z</dcterms:created>
  <dcterms:modified xsi:type="dcterms:W3CDTF">2020-01-20T15:32:04Z</dcterms:modified>
</cp:coreProperties>
</file>