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Dasari</a:t>
            </a:r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wetha</a:t>
            </a:r>
          </a:p>
          <a:p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348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9</cp:revision>
  <dcterms:created xsi:type="dcterms:W3CDTF">2023-04-22T19:07:15Z</dcterms:created>
  <dcterms:modified xsi:type="dcterms:W3CDTF">2023-10-04T13:52:27Z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