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2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7번째 개요 수준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BD3CC4A-8804-4D01-B1AC-3588677921C3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맑은 고딕"/>
              </a:rPr>
              <a:t>제목 텍스트의 서식을 편집하려면 클릭하십시오.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7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97720" y="4306320"/>
            <a:ext cx="7785720" cy="399960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7880" tIns="47880" rIns="47880" bIns="4788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"/>
              </a:rPr>
              <a:t>Cloud Infrastructure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386440" y="2040480"/>
            <a:ext cx="2157120" cy="2301840"/>
          </a:xfrm>
          <a:prstGeom prst="rect">
            <a:avLst/>
          </a:prstGeom>
          <a:solidFill>
            <a:srgbClr val="FFFFFF"/>
          </a:solidFill>
          <a:ln w="28440" cap="rnd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" tIns="72000" rIns="3600" bIns="3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Tibero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260720" y="2922840"/>
            <a:ext cx="974880" cy="14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7880" tIns="47880" rIns="47880" bIns="478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lang="en-US" sz="1200" b="0" strike="noStrike" spc="-1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Collection</a:t>
            </a:r>
            <a:endParaRPr lang="en-US" sz="1200" b="0" strike="noStrike" spc="-1">
              <a:latin typeface="맑은 고딕"/>
            </a:endParaRPr>
          </a:p>
        </p:txBody>
      </p:sp>
      <p:grpSp>
        <p:nvGrpSpPr>
          <p:cNvPr id="80" name="Group 4"/>
          <p:cNvGrpSpPr/>
          <p:nvPr/>
        </p:nvGrpSpPr>
        <p:grpSpPr>
          <a:xfrm>
            <a:off x="1356480" y="3421800"/>
            <a:ext cx="742320" cy="762840"/>
            <a:chOff x="1356480" y="3421800"/>
            <a:chExt cx="742320" cy="762840"/>
          </a:xfrm>
        </p:grpSpPr>
        <p:grpSp>
          <p:nvGrpSpPr>
            <p:cNvPr id="81" name="Group 5"/>
            <p:cNvGrpSpPr/>
            <p:nvPr/>
          </p:nvGrpSpPr>
          <p:grpSpPr>
            <a:xfrm>
              <a:off x="1356480" y="3421800"/>
              <a:ext cx="575280" cy="607320"/>
              <a:chOff x="1356480" y="3421800"/>
              <a:chExt cx="575280" cy="607320"/>
            </a:xfrm>
          </p:grpSpPr>
          <p:grpSp>
            <p:nvGrpSpPr>
              <p:cNvPr id="82" name="Group 6"/>
              <p:cNvGrpSpPr/>
              <p:nvPr/>
            </p:nvGrpSpPr>
            <p:grpSpPr>
              <a:xfrm>
                <a:off x="1356480" y="3421800"/>
                <a:ext cx="575280" cy="98640"/>
                <a:chOff x="1356480" y="3421800"/>
                <a:chExt cx="575280" cy="98640"/>
              </a:xfrm>
            </p:grpSpPr>
            <p:sp>
              <p:nvSpPr>
                <p:cNvPr id="83" name="CustomShape 7"/>
                <p:cNvSpPr/>
                <p:nvPr/>
              </p:nvSpPr>
              <p:spPr>
                <a:xfrm>
                  <a:off x="1356480" y="342180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" name="CustomShape 8"/>
                <p:cNvSpPr/>
                <p:nvPr/>
              </p:nvSpPr>
              <p:spPr>
                <a:xfrm>
                  <a:off x="1356480" y="3421800"/>
                  <a:ext cx="24084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5" name="Group 9"/>
              <p:cNvGrpSpPr/>
              <p:nvPr/>
            </p:nvGrpSpPr>
            <p:grpSpPr>
              <a:xfrm>
                <a:off x="1356480" y="3548880"/>
                <a:ext cx="575280" cy="98640"/>
                <a:chOff x="1356480" y="3548880"/>
                <a:chExt cx="575280" cy="98640"/>
              </a:xfrm>
            </p:grpSpPr>
            <p:sp>
              <p:nvSpPr>
                <p:cNvPr id="86" name="CustomShape 10"/>
                <p:cNvSpPr/>
                <p:nvPr/>
              </p:nvSpPr>
              <p:spPr>
                <a:xfrm>
                  <a:off x="1356480" y="354888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7" name="CustomShape 11"/>
                <p:cNvSpPr/>
                <p:nvPr/>
              </p:nvSpPr>
              <p:spPr>
                <a:xfrm>
                  <a:off x="1356480" y="3548880"/>
                  <a:ext cx="33408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8" name="Group 12"/>
              <p:cNvGrpSpPr/>
              <p:nvPr/>
            </p:nvGrpSpPr>
            <p:grpSpPr>
              <a:xfrm>
                <a:off x="1356480" y="3675960"/>
                <a:ext cx="575280" cy="98640"/>
                <a:chOff x="1356480" y="3675960"/>
                <a:chExt cx="575280" cy="98640"/>
              </a:xfrm>
            </p:grpSpPr>
            <p:sp>
              <p:nvSpPr>
                <p:cNvPr id="89" name="CustomShape 13"/>
                <p:cNvSpPr/>
                <p:nvPr/>
              </p:nvSpPr>
              <p:spPr>
                <a:xfrm>
                  <a:off x="1356480" y="367596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" name="CustomShape 14"/>
                <p:cNvSpPr/>
                <p:nvPr/>
              </p:nvSpPr>
              <p:spPr>
                <a:xfrm>
                  <a:off x="1356480" y="3675960"/>
                  <a:ext cx="48240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1" name="Group 15"/>
              <p:cNvGrpSpPr/>
              <p:nvPr/>
            </p:nvGrpSpPr>
            <p:grpSpPr>
              <a:xfrm>
                <a:off x="1356480" y="3803400"/>
                <a:ext cx="575280" cy="98640"/>
                <a:chOff x="1356480" y="3803400"/>
                <a:chExt cx="575280" cy="98640"/>
              </a:xfrm>
            </p:grpSpPr>
            <p:sp>
              <p:nvSpPr>
                <p:cNvPr id="92" name="CustomShape 16"/>
                <p:cNvSpPr/>
                <p:nvPr/>
              </p:nvSpPr>
              <p:spPr>
                <a:xfrm>
                  <a:off x="1356480" y="380340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3" name="CustomShape 17"/>
                <p:cNvSpPr/>
                <p:nvPr/>
              </p:nvSpPr>
              <p:spPr>
                <a:xfrm>
                  <a:off x="1356480" y="3803400"/>
                  <a:ext cx="25956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4" name="Group 18"/>
              <p:cNvGrpSpPr/>
              <p:nvPr/>
            </p:nvGrpSpPr>
            <p:grpSpPr>
              <a:xfrm>
                <a:off x="1356480" y="3930480"/>
                <a:ext cx="575280" cy="98640"/>
                <a:chOff x="1356480" y="3930480"/>
                <a:chExt cx="575280" cy="98640"/>
              </a:xfrm>
            </p:grpSpPr>
            <p:sp>
              <p:nvSpPr>
                <p:cNvPr id="95" name="CustomShape 19"/>
                <p:cNvSpPr/>
                <p:nvPr/>
              </p:nvSpPr>
              <p:spPr>
                <a:xfrm>
                  <a:off x="1356480" y="393048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6" name="CustomShape 20"/>
                <p:cNvSpPr/>
                <p:nvPr/>
              </p:nvSpPr>
              <p:spPr>
                <a:xfrm>
                  <a:off x="1356480" y="3930480"/>
                  <a:ext cx="51948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97" name="Group 21"/>
            <p:cNvGrpSpPr/>
            <p:nvPr/>
          </p:nvGrpSpPr>
          <p:grpSpPr>
            <a:xfrm>
              <a:off x="1523520" y="3577320"/>
              <a:ext cx="575280" cy="607320"/>
              <a:chOff x="1523520" y="3577320"/>
              <a:chExt cx="575280" cy="607320"/>
            </a:xfrm>
          </p:grpSpPr>
          <p:grpSp>
            <p:nvGrpSpPr>
              <p:cNvPr id="98" name="Group 22"/>
              <p:cNvGrpSpPr/>
              <p:nvPr/>
            </p:nvGrpSpPr>
            <p:grpSpPr>
              <a:xfrm>
                <a:off x="1523520" y="3577320"/>
                <a:ext cx="575280" cy="98640"/>
                <a:chOff x="1523520" y="3577320"/>
                <a:chExt cx="575280" cy="98640"/>
              </a:xfrm>
            </p:grpSpPr>
            <p:sp>
              <p:nvSpPr>
                <p:cNvPr id="99" name="CustomShape 23"/>
                <p:cNvSpPr/>
                <p:nvPr/>
              </p:nvSpPr>
              <p:spPr>
                <a:xfrm>
                  <a:off x="1523520" y="357732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" name="CustomShape 24"/>
                <p:cNvSpPr/>
                <p:nvPr/>
              </p:nvSpPr>
              <p:spPr>
                <a:xfrm>
                  <a:off x="1523520" y="3577320"/>
                  <a:ext cx="24084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01" name="Group 25"/>
              <p:cNvGrpSpPr/>
              <p:nvPr/>
            </p:nvGrpSpPr>
            <p:grpSpPr>
              <a:xfrm>
                <a:off x="1523520" y="3704760"/>
                <a:ext cx="575280" cy="98640"/>
                <a:chOff x="1523520" y="3704760"/>
                <a:chExt cx="575280" cy="98640"/>
              </a:xfrm>
            </p:grpSpPr>
            <p:sp>
              <p:nvSpPr>
                <p:cNvPr id="102" name="CustomShape 26"/>
                <p:cNvSpPr/>
                <p:nvPr/>
              </p:nvSpPr>
              <p:spPr>
                <a:xfrm>
                  <a:off x="1523520" y="370476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" name="CustomShape 27"/>
                <p:cNvSpPr/>
                <p:nvPr/>
              </p:nvSpPr>
              <p:spPr>
                <a:xfrm>
                  <a:off x="1523520" y="3704760"/>
                  <a:ext cx="33408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04" name="Group 28"/>
              <p:cNvGrpSpPr/>
              <p:nvPr/>
            </p:nvGrpSpPr>
            <p:grpSpPr>
              <a:xfrm>
                <a:off x="1523520" y="3831840"/>
                <a:ext cx="575280" cy="98640"/>
                <a:chOff x="1523520" y="3831840"/>
                <a:chExt cx="575280" cy="98640"/>
              </a:xfrm>
            </p:grpSpPr>
            <p:sp>
              <p:nvSpPr>
                <p:cNvPr id="105" name="CustomShape 29"/>
                <p:cNvSpPr/>
                <p:nvPr/>
              </p:nvSpPr>
              <p:spPr>
                <a:xfrm>
                  <a:off x="1523520" y="383184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" name="CustomShape 30"/>
                <p:cNvSpPr/>
                <p:nvPr/>
              </p:nvSpPr>
              <p:spPr>
                <a:xfrm>
                  <a:off x="1523520" y="3831840"/>
                  <a:ext cx="48240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07" name="Group 31"/>
              <p:cNvGrpSpPr/>
              <p:nvPr/>
            </p:nvGrpSpPr>
            <p:grpSpPr>
              <a:xfrm>
                <a:off x="1523520" y="3958920"/>
                <a:ext cx="575280" cy="98640"/>
                <a:chOff x="1523520" y="3958920"/>
                <a:chExt cx="575280" cy="98640"/>
              </a:xfrm>
            </p:grpSpPr>
            <p:sp>
              <p:nvSpPr>
                <p:cNvPr id="108" name="CustomShape 32"/>
                <p:cNvSpPr/>
                <p:nvPr/>
              </p:nvSpPr>
              <p:spPr>
                <a:xfrm>
                  <a:off x="1523520" y="395892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9" name="CustomShape 33"/>
                <p:cNvSpPr/>
                <p:nvPr/>
              </p:nvSpPr>
              <p:spPr>
                <a:xfrm>
                  <a:off x="1523520" y="3958920"/>
                  <a:ext cx="25956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10" name="Group 34"/>
              <p:cNvGrpSpPr/>
              <p:nvPr/>
            </p:nvGrpSpPr>
            <p:grpSpPr>
              <a:xfrm>
                <a:off x="1523520" y="4086000"/>
                <a:ext cx="575280" cy="98640"/>
                <a:chOff x="1523520" y="4086000"/>
                <a:chExt cx="575280" cy="98640"/>
              </a:xfrm>
            </p:grpSpPr>
            <p:sp>
              <p:nvSpPr>
                <p:cNvPr id="111" name="CustomShape 35"/>
                <p:cNvSpPr/>
                <p:nvPr/>
              </p:nvSpPr>
              <p:spPr>
                <a:xfrm>
                  <a:off x="1523520" y="4086000"/>
                  <a:ext cx="575280" cy="986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2" name="CustomShape 36"/>
                <p:cNvSpPr/>
                <p:nvPr/>
              </p:nvSpPr>
              <p:spPr>
                <a:xfrm>
                  <a:off x="1523520" y="4086000"/>
                  <a:ext cx="519480" cy="9864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ffectLst>
                  <a:outerShdw blurRad="50800" dist="38160" dir="5400000" algn="t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grpSp>
        <p:nvGrpSpPr>
          <p:cNvPr id="113" name="Group 37"/>
          <p:cNvGrpSpPr/>
          <p:nvPr/>
        </p:nvGrpSpPr>
        <p:grpSpPr>
          <a:xfrm>
            <a:off x="178200" y="1882080"/>
            <a:ext cx="742320" cy="1765080"/>
            <a:chOff x="178200" y="1882080"/>
            <a:chExt cx="742320" cy="1765080"/>
          </a:xfrm>
        </p:grpSpPr>
        <p:sp>
          <p:nvSpPr>
            <p:cNvPr id="114" name="CustomShape 38"/>
            <p:cNvSpPr/>
            <p:nvPr/>
          </p:nvSpPr>
          <p:spPr>
            <a:xfrm>
              <a:off x="178200" y="1882080"/>
              <a:ext cx="742320" cy="477360"/>
            </a:xfrm>
            <a:prstGeom prst="rect">
              <a:avLst/>
            </a:prstGeom>
            <a:noFill/>
            <a:ln w="9360">
              <a:solidFill>
                <a:srgbClr val="D8D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DBMS</a:t>
              </a:r>
              <a:endParaRPr lang="en-US" sz="1200" b="0" strike="noStrike" spc="-1">
                <a:latin typeface="맑은 고딕"/>
              </a:endParaRPr>
            </a:p>
          </p:txBody>
        </p:sp>
        <p:sp>
          <p:nvSpPr>
            <p:cNvPr id="115" name="CustomShape 39"/>
            <p:cNvSpPr/>
            <p:nvPr/>
          </p:nvSpPr>
          <p:spPr>
            <a:xfrm>
              <a:off x="178200" y="3169800"/>
              <a:ext cx="736200" cy="477360"/>
            </a:xfrm>
            <a:prstGeom prst="rect">
              <a:avLst/>
            </a:prstGeom>
            <a:noFill/>
            <a:ln w="9360">
              <a:solidFill>
                <a:srgbClr val="D8D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외부</a:t>
              </a:r>
              <a:endParaRPr lang="en-US" sz="1200" b="0" strike="noStrike" spc="-1">
                <a:latin typeface="맑은 고딕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시스템</a:t>
              </a:r>
              <a:endParaRPr lang="en-US" sz="1200" b="0" strike="noStrike" spc="-1">
                <a:latin typeface="맑은 고딕"/>
              </a:endParaRPr>
            </a:p>
          </p:txBody>
        </p:sp>
        <p:sp>
          <p:nvSpPr>
            <p:cNvPr id="116" name="CustomShape 40"/>
            <p:cNvSpPr/>
            <p:nvPr/>
          </p:nvSpPr>
          <p:spPr>
            <a:xfrm>
              <a:off x="178200" y="2526840"/>
              <a:ext cx="736200" cy="477360"/>
            </a:xfrm>
            <a:prstGeom prst="rect">
              <a:avLst/>
            </a:prstGeom>
            <a:noFill/>
            <a:ln w="9360">
              <a:solidFill>
                <a:srgbClr val="D8D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IoT</a:t>
              </a:r>
              <a:endParaRPr lang="en-US" sz="1200" b="0" strike="noStrike" spc="-1">
                <a:latin typeface="맑은 고딕"/>
              </a:endParaRPr>
            </a:p>
          </p:txBody>
        </p:sp>
      </p:grpSp>
      <p:sp>
        <p:nvSpPr>
          <p:cNvPr id="117" name="CustomShape 41"/>
          <p:cNvSpPr/>
          <p:nvPr/>
        </p:nvSpPr>
        <p:spPr>
          <a:xfrm>
            <a:off x="1197720" y="1163880"/>
            <a:ext cx="7736760" cy="334440"/>
          </a:xfrm>
          <a:prstGeom prst="rect">
            <a:avLst/>
          </a:prstGeom>
          <a:solidFill>
            <a:srgbClr val="2C4A7E"/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"/>
              </a:rPr>
              <a:t>All-in-one Data Science Platform</a:t>
            </a:r>
            <a:endParaRPr lang="en-US" sz="1800" b="0" strike="noStrike" spc="-1">
              <a:latin typeface="맑은 고딕"/>
            </a:endParaRPr>
          </a:p>
        </p:txBody>
      </p:sp>
      <p:pic>
        <p:nvPicPr>
          <p:cNvPr id="118" name="Google Shape;482;p19"/>
          <p:cNvPicPr/>
          <p:nvPr/>
        </p:nvPicPr>
        <p:blipFill>
          <a:blip r:embed="rId2"/>
          <a:stretch/>
        </p:blipFill>
        <p:spPr>
          <a:xfrm>
            <a:off x="885600" y="2821320"/>
            <a:ext cx="327600" cy="609480"/>
          </a:xfrm>
          <a:prstGeom prst="rect">
            <a:avLst/>
          </a:prstGeom>
          <a:ln>
            <a:noFill/>
          </a:ln>
        </p:spPr>
      </p:pic>
      <p:grpSp>
        <p:nvGrpSpPr>
          <p:cNvPr id="119" name="Group 42"/>
          <p:cNvGrpSpPr/>
          <p:nvPr/>
        </p:nvGrpSpPr>
        <p:grpSpPr>
          <a:xfrm>
            <a:off x="2499480" y="2391480"/>
            <a:ext cx="1954080" cy="1793880"/>
            <a:chOff x="2499480" y="2391480"/>
            <a:chExt cx="1954080" cy="1793880"/>
          </a:xfrm>
        </p:grpSpPr>
        <p:sp>
          <p:nvSpPr>
            <p:cNvPr id="120" name="CustomShape 43"/>
            <p:cNvSpPr/>
            <p:nvPr/>
          </p:nvSpPr>
          <p:spPr>
            <a:xfrm>
              <a:off x="2499480" y="2391480"/>
              <a:ext cx="860400" cy="1793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18000" rIns="18000" bIns="18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02060"/>
                  </a:solidFill>
                  <a:latin typeface="Arial"/>
                  <a:ea typeface="Arial"/>
                </a:rPr>
                <a:t>스토리지</a:t>
              </a:r>
              <a:endParaRPr lang="en-US" sz="1100" b="0" strike="noStrike" spc="-1">
                <a:latin typeface="맑은 고딕"/>
              </a:endParaRPr>
            </a:p>
          </p:txBody>
        </p:sp>
        <p:sp>
          <p:nvSpPr>
            <p:cNvPr id="121" name="CustomShape 44"/>
            <p:cNvSpPr/>
            <p:nvPr/>
          </p:nvSpPr>
          <p:spPr>
            <a:xfrm>
              <a:off x="3948120" y="2391480"/>
              <a:ext cx="505440" cy="1793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18000" rIns="18000" bIns="18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02060"/>
                  </a:solidFill>
                  <a:latin typeface="Arial"/>
                  <a:ea typeface="Arial"/>
                </a:rPr>
                <a:t>Virtual</a:t>
              </a:r>
              <a:endParaRPr lang="en-US" sz="1100" b="0" strike="noStrike" spc="-1">
                <a:latin typeface="맑은 고딕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02060"/>
                  </a:solidFill>
                  <a:latin typeface="Arial"/>
                  <a:ea typeface="Arial"/>
                </a:rPr>
                <a:t>DB</a:t>
              </a:r>
              <a:endParaRPr lang="en-US" sz="1100" b="0" strike="noStrike" spc="-1">
                <a:latin typeface="맑은 고딕"/>
              </a:endParaRPr>
            </a:p>
          </p:txBody>
        </p:sp>
        <p:sp>
          <p:nvSpPr>
            <p:cNvPr id="122" name="CustomShape 45"/>
            <p:cNvSpPr/>
            <p:nvPr/>
          </p:nvSpPr>
          <p:spPr>
            <a:xfrm>
              <a:off x="3427920" y="2391480"/>
              <a:ext cx="451800" cy="8542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18000" rIns="18000" bIns="18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02060"/>
                  </a:solidFill>
                  <a:latin typeface="Arial"/>
                  <a:ea typeface="Arial"/>
                </a:rPr>
                <a:t>CEP 엔진</a:t>
              </a:r>
              <a:endParaRPr lang="en-US" sz="1100" b="0" strike="noStrike" spc="-1">
                <a:latin typeface="맑은 고딕"/>
              </a:endParaRPr>
            </a:p>
          </p:txBody>
        </p:sp>
        <p:sp>
          <p:nvSpPr>
            <p:cNvPr id="123" name="CustomShape 46"/>
            <p:cNvSpPr/>
            <p:nvPr/>
          </p:nvSpPr>
          <p:spPr>
            <a:xfrm>
              <a:off x="3427920" y="3323880"/>
              <a:ext cx="451800" cy="8542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18000" rIns="18000" bIns="18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02060"/>
                  </a:solidFill>
                  <a:latin typeface="Arial"/>
                  <a:ea typeface="Arial"/>
                </a:rPr>
                <a:t>SQL 엔진</a:t>
              </a:r>
              <a:endParaRPr lang="en-US" sz="1100" b="0" strike="noStrike" spc="-1">
                <a:latin typeface="맑은 고딕"/>
              </a:endParaRPr>
            </a:p>
          </p:txBody>
        </p:sp>
      </p:grpSp>
      <p:sp>
        <p:nvSpPr>
          <p:cNvPr id="124" name="CustomShape 47"/>
          <p:cNvSpPr/>
          <p:nvPr/>
        </p:nvSpPr>
        <p:spPr>
          <a:xfrm>
            <a:off x="4679640" y="3343320"/>
            <a:ext cx="4201560" cy="99396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6800" rIns="18000" bIns="468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Arial"/>
              </a:rPr>
              <a:t>AI Engine</a:t>
            </a:r>
            <a:endParaRPr lang="en-US" sz="1000" b="0" strike="noStrike" spc="-1">
              <a:latin typeface="맑은 고딕"/>
            </a:endParaRPr>
          </a:p>
        </p:txBody>
      </p:sp>
      <p:grpSp>
        <p:nvGrpSpPr>
          <p:cNvPr id="125" name="Group 48"/>
          <p:cNvGrpSpPr/>
          <p:nvPr/>
        </p:nvGrpSpPr>
        <p:grpSpPr>
          <a:xfrm>
            <a:off x="4933080" y="3504600"/>
            <a:ext cx="3694320" cy="496080"/>
            <a:chOff x="4933080" y="3504600"/>
            <a:chExt cx="3694320" cy="496080"/>
          </a:xfrm>
        </p:grpSpPr>
        <p:sp>
          <p:nvSpPr>
            <p:cNvPr id="126" name="CustomShape 49"/>
            <p:cNvSpPr/>
            <p:nvPr/>
          </p:nvSpPr>
          <p:spPr>
            <a:xfrm>
              <a:off x="4933080" y="3504600"/>
              <a:ext cx="1163160" cy="496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18000" rIns="18000" bIns="18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2060"/>
                  </a:solidFill>
                  <a:latin typeface="Arial"/>
                  <a:ea typeface="Arial"/>
                </a:rPr>
                <a:t>EDA</a:t>
              </a:r>
              <a:endParaRPr lang="en-US" sz="1000" b="0" strike="noStrike" spc="-1">
                <a:latin typeface="맑은 고딕"/>
              </a:endParaRPr>
            </a:p>
          </p:txBody>
        </p:sp>
        <p:sp>
          <p:nvSpPr>
            <p:cNvPr id="127" name="CustomShape 50"/>
            <p:cNvSpPr/>
            <p:nvPr/>
          </p:nvSpPr>
          <p:spPr>
            <a:xfrm>
              <a:off x="6211440" y="3504600"/>
              <a:ext cx="1163160" cy="496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18000" rIns="18000" bIns="18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2060"/>
                  </a:solidFill>
                  <a:latin typeface="Arial"/>
                  <a:ea typeface="Arial"/>
                </a:rPr>
                <a:t>AutoML</a:t>
              </a:r>
              <a:endParaRPr lang="en-US" sz="1000" b="0" strike="noStrike" spc="-1">
                <a:latin typeface="맑은 고딕"/>
              </a:endParaRPr>
            </a:p>
          </p:txBody>
        </p:sp>
        <p:sp>
          <p:nvSpPr>
            <p:cNvPr id="128" name="CustomShape 51"/>
            <p:cNvSpPr/>
            <p:nvPr/>
          </p:nvSpPr>
          <p:spPr>
            <a:xfrm>
              <a:off x="7464240" y="3504600"/>
              <a:ext cx="1163160" cy="496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18000" rIns="18000" bIns="18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2060"/>
                  </a:solidFill>
                  <a:latin typeface="Arial"/>
                  <a:ea typeface="Arial"/>
                </a:rPr>
                <a:t>XAI</a:t>
              </a:r>
              <a:endParaRPr lang="en-US" sz="1000" b="0" strike="noStrike" spc="-1">
                <a:latin typeface="맑은 고딕"/>
              </a:endParaRPr>
            </a:p>
          </p:txBody>
        </p:sp>
      </p:grpSp>
      <p:sp>
        <p:nvSpPr>
          <p:cNvPr id="129" name="CustomShape 52"/>
          <p:cNvSpPr/>
          <p:nvPr/>
        </p:nvSpPr>
        <p:spPr>
          <a:xfrm>
            <a:off x="4393080" y="3684600"/>
            <a:ext cx="425160" cy="258480"/>
          </a:xfrm>
          <a:prstGeom prst="leftRightArrow">
            <a:avLst>
              <a:gd name="adj1" fmla="val 35667"/>
              <a:gd name="adj2" fmla="val 35667"/>
            </a:avLst>
          </a:prstGeom>
          <a:gradFill rotWithShape="0"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" name="Group 53"/>
          <p:cNvGrpSpPr/>
          <p:nvPr/>
        </p:nvGrpSpPr>
        <p:grpSpPr>
          <a:xfrm>
            <a:off x="2577600" y="2576520"/>
            <a:ext cx="683280" cy="1598040"/>
            <a:chOff x="2577600" y="2576520"/>
            <a:chExt cx="683280" cy="1598040"/>
          </a:xfrm>
        </p:grpSpPr>
        <p:sp>
          <p:nvSpPr>
            <p:cNvPr id="131" name="CustomShape 54"/>
            <p:cNvSpPr/>
            <p:nvPr/>
          </p:nvSpPr>
          <p:spPr>
            <a:xfrm>
              <a:off x="2581560" y="3939120"/>
              <a:ext cx="676080" cy="235440"/>
            </a:xfrm>
            <a:prstGeom prst="can">
              <a:avLst>
                <a:gd name="adj" fmla="val 30996"/>
              </a:avLst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Arial"/>
                  <a:ea typeface="Arial"/>
                </a:rPr>
                <a:t>AI</a:t>
              </a:r>
              <a:endParaRPr lang="en-US" sz="800" b="0" strike="noStrike" spc="-1">
                <a:latin typeface="맑은 고딕"/>
              </a:endParaRPr>
            </a:p>
          </p:txBody>
        </p:sp>
        <p:sp>
          <p:nvSpPr>
            <p:cNvPr id="132" name="CustomShape 55"/>
            <p:cNvSpPr/>
            <p:nvPr/>
          </p:nvSpPr>
          <p:spPr>
            <a:xfrm>
              <a:off x="2577600" y="2576520"/>
              <a:ext cx="676080" cy="235440"/>
            </a:xfrm>
            <a:prstGeom prst="can">
              <a:avLst>
                <a:gd name="adj" fmla="val 30996"/>
              </a:avLst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Arial"/>
                  <a:ea typeface="Arial"/>
                </a:rPr>
                <a:t>OLTP</a:t>
              </a:r>
              <a:endParaRPr lang="en-US" sz="800" b="0" strike="noStrike" spc="-1">
                <a:latin typeface="맑은 고딕"/>
              </a:endParaRPr>
            </a:p>
          </p:txBody>
        </p:sp>
        <p:sp>
          <p:nvSpPr>
            <p:cNvPr id="133" name="CustomShape 56"/>
            <p:cNvSpPr/>
            <p:nvPr/>
          </p:nvSpPr>
          <p:spPr>
            <a:xfrm>
              <a:off x="2580840" y="2812320"/>
              <a:ext cx="676080" cy="235440"/>
            </a:xfrm>
            <a:prstGeom prst="can">
              <a:avLst>
                <a:gd name="adj" fmla="val 30996"/>
              </a:avLst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Arial"/>
                  <a:ea typeface="Arial"/>
                </a:rPr>
                <a:t>OLAP</a:t>
              </a:r>
              <a:endParaRPr lang="en-US" sz="800" b="0" strike="noStrike" spc="-1">
                <a:latin typeface="맑은 고딕"/>
              </a:endParaRPr>
            </a:p>
          </p:txBody>
        </p:sp>
        <p:sp>
          <p:nvSpPr>
            <p:cNvPr id="134" name="CustomShape 57"/>
            <p:cNvSpPr/>
            <p:nvPr/>
          </p:nvSpPr>
          <p:spPr>
            <a:xfrm>
              <a:off x="2580840" y="3037680"/>
              <a:ext cx="676080" cy="235440"/>
            </a:xfrm>
            <a:prstGeom prst="can">
              <a:avLst>
                <a:gd name="adj" fmla="val 30996"/>
              </a:avLst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Arial"/>
                  <a:ea typeface="Arial"/>
                </a:rPr>
                <a:t>Hadoop</a:t>
              </a:r>
              <a:endParaRPr lang="en-US" sz="800" b="0" strike="noStrike" spc="-1">
                <a:latin typeface="맑은 고딕"/>
              </a:endParaRPr>
            </a:p>
          </p:txBody>
        </p:sp>
        <p:sp>
          <p:nvSpPr>
            <p:cNvPr id="135" name="CustomShape 58"/>
            <p:cNvSpPr/>
            <p:nvPr/>
          </p:nvSpPr>
          <p:spPr>
            <a:xfrm>
              <a:off x="2580840" y="3263040"/>
              <a:ext cx="676080" cy="235440"/>
            </a:xfrm>
            <a:prstGeom prst="can">
              <a:avLst>
                <a:gd name="adj" fmla="val 30996"/>
              </a:avLst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Arial"/>
                  <a:ea typeface="Arial"/>
                </a:rPr>
                <a:t>Search</a:t>
              </a:r>
              <a:endParaRPr lang="en-US" sz="800" b="0" strike="noStrike" spc="-1">
                <a:latin typeface="맑은 고딕"/>
              </a:endParaRPr>
            </a:p>
          </p:txBody>
        </p:sp>
        <p:sp>
          <p:nvSpPr>
            <p:cNvPr id="136" name="CustomShape 59"/>
            <p:cNvSpPr/>
            <p:nvPr/>
          </p:nvSpPr>
          <p:spPr>
            <a:xfrm>
              <a:off x="2577600" y="3488400"/>
              <a:ext cx="676080" cy="235440"/>
            </a:xfrm>
            <a:prstGeom prst="can">
              <a:avLst>
                <a:gd name="adj" fmla="val 30996"/>
              </a:avLst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Arial"/>
                  <a:ea typeface="Arial"/>
                </a:rPr>
                <a:t>RDB</a:t>
              </a:r>
              <a:endParaRPr lang="en-US" sz="800" b="0" strike="noStrike" spc="-1">
                <a:latin typeface="맑은 고딕"/>
              </a:endParaRPr>
            </a:p>
          </p:txBody>
        </p:sp>
        <p:sp>
          <p:nvSpPr>
            <p:cNvPr id="137" name="CustomShape 60"/>
            <p:cNvSpPr/>
            <p:nvPr/>
          </p:nvSpPr>
          <p:spPr>
            <a:xfrm>
              <a:off x="2584800" y="3713760"/>
              <a:ext cx="676080" cy="235440"/>
            </a:xfrm>
            <a:prstGeom prst="can">
              <a:avLst>
                <a:gd name="adj" fmla="val 30996"/>
              </a:avLst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FFFFFF"/>
                  </a:solidFill>
                  <a:latin typeface="Arial"/>
                  <a:ea typeface="Arial"/>
                </a:rPr>
                <a:t>ToCell</a:t>
              </a:r>
              <a:endParaRPr lang="en-US" sz="800" b="0" strike="noStrike" spc="-1">
                <a:latin typeface="맑은 고딕"/>
              </a:endParaRPr>
            </a:p>
          </p:txBody>
        </p:sp>
      </p:grpSp>
      <p:sp>
        <p:nvSpPr>
          <p:cNvPr id="138" name="CustomShape 61"/>
          <p:cNvSpPr/>
          <p:nvPr/>
        </p:nvSpPr>
        <p:spPr>
          <a:xfrm>
            <a:off x="1260720" y="2054880"/>
            <a:ext cx="974880" cy="763200"/>
          </a:xfrm>
          <a:prstGeom prst="rect">
            <a:avLst/>
          </a:prstGeom>
          <a:solidFill>
            <a:srgbClr val="FFFFFF"/>
          </a:solidFill>
          <a:ln w="2844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7880" tIns="47880" rIns="47880" bIns="478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Connector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139" name="CustomShape 62"/>
          <p:cNvSpPr/>
          <p:nvPr/>
        </p:nvSpPr>
        <p:spPr>
          <a:xfrm>
            <a:off x="178200" y="3787920"/>
            <a:ext cx="735840" cy="477720"/>
          </a:xfrm>
          <a:prstGeom prst="rect">
            <a:avLst/>
          </a:prstGeom>
          <a:noFill/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SAM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140" name="CustomShape 63"/>
          <p:cNvSpPr/>
          <p:nvPr/>
        </p:nvSpPr>
        <p:spPr>
          <a:xfrm>
            <a:off x="1260720" y="1615680"/>
            <a:ext cx="7610760" cy="33444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6800" rIns="18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All-in-one Studio</a:t>
            </a:r>
            <a:endParaRPr lang="en-US" sz="1400" b="0" strike="noStrike" spc="-1">
              <a:latin typeface="맑은 고딕"/>
            </a:endParaRPr>
          </a:p>
        </p:txBody>
      </p:sp>
      <p:grpSp>
        <p:nvGrpSpPr>
          <p:cNvPr id="141" name="Group 64"/>
          <p:cNvGrpSpPr/>
          <p:nvPr/>
        </p:nvGrpSpPr>
        <p:grpSpPr>
          <a:xfrm>
            <a:off x="4622400" y="2040480"/>
            <a:ext cx="4281840" cy="1240560"/>
            <a:chOff x="4622400" y="2040480"/>
            <a:chExt cx="4281840" cy="1240560"/>
          </a:xfrm>
        </p:grpSpPr>
        <p:sp>
          <p:nvSpPr>
            <p:cNvPr id="142" name="CustomShape 65"/>
            <p:cNvSpPr/>
            <p:nvPr/>
          </p:nvSpPr>
          <p:spPr>
            <a:xfrm>
              <a:off x="4622400" y="2040480"/>
              <a:ext cx="1037880" cy="124056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46800" rIns="18000" bIns="46800" anchorCtr="1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A.I.</a:t>
              </a:r>
              <a:endParaRPr lang="en-US" sz="1200" b="0" strike="noStrike" spc="-1">
                <a:latin typeface="맑은 고딕"/>
              </a:endParaRPr>
            </a:p>
          </p:txBody>
        </p:sp>
        <p:sp>
          <p:nvSpPr>
            <p:cNvPr id="143" name="CustomShape 66"/>
            <p:cNvSpPr/>
            <p:nvPr/>
          </p:nvSpPr>
          <p:spPr>
            <a:xfrm>
              <a:off x="5729040" y="2040480"/>
              <a:ext cx="1010160" cy="124056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72000" rIns="18000" bIns="46800" anchorCtr="1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DataFlow</a:t>
              </a:r>
              <a:endParaRPr lang="en-US" sz="1200" b="0" strike="noStrike" spc="-1">
                <a:latin typeface="맑은 고딕"/>
              </a:endParaRPr>
            </a:p>
          </p:txBody>
        </p:sp>
        <p:sp>
          <p:nvSpPr>
            <p:cNvPr id="144" name="CustomShape 67"/>
            <p:cNvSpPr/>
            <p:nvPr/>
          </p:nvSpPr>
          <p:spPr>
            <a:xfrm>
              <a:off x="6813000" y="2040480"/>
              <a:ext cx="1010160" cy="124056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72000" rIns="18000" bIns="46800" anchorCtr="1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Visualization</a:t>
              </a:r>
              <a:endParaRPr lang="en-US" sz="1200" b="0" strike="noStrike" spc="-1">
                <a:latin typeface="맑은 고딕"/>
              </a:endParaRPr>
            </a:p>
          </p:txBody>
        </p:sp>
        <p:sp>
          <p:nvSpPr>
            <p:cNvPr id="145" name="CustomShape 68"/>
            <p:cNvSpPr/>
            <p:nvPr/>
          </p:nvSpPr>
          <p:spPr>
            <a:xfrm>
              <a:off x="7893720" y="2040480"/>
              <a:ext cx="1010520" cy="124056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tIns="72000" rIns="18000" bIns="46800" anchorCtr="1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Information</a:t>
              </a:r>
              <a:endParaRPr lang="en-US" sz="1200" b="0" strike="noStrike" spc="-1">
                <a:latin typeface="맑은 고딕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Sharing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146" name="Group 69"/>
          <p:cNvGrpSpPr/>
          <p:nvPr/>
        </p:nvGrpSpPr>
        <p:grpSpPr>
          <a:xfrm>
            <a:off x="4713120" y="2520720"/>
            <a:ext cx="4117680" cy="649440"/>
            <a:chOff x="4713120" y="2520720"/>
            <a:chExt cx="4117680" cy="649440"/>
          </a:xfrm>
        </p:grpSpPr>
        <p:grpSp>
          <p:nvGrpSpPr>
            <p:cNvPr id="147" name="Group 70"/>
            <p:cNvGrpSpPr/>
            <p:nvPr/>
          </p:nvGrpSpPr>
          <p:grpSpPr>
            <a:xfrm>
              <a:off x="4713120" y="2520720"/>
              <a:ext cx="861120" cy="645120"/>
              <a:chOff x="4713120" y="2520720"/>
              <a:chExt cx="861120" cy="645120"/>
            </a:xfrm>
          </p:grpSpPr>
          <p:sp>
            <p:nvSpPr>
              <p:cNvPr id="148" name="CustomShape 71"/>
              <p:cNvSpPr/>
              <p:nvPr/>
            </p:nvSpPr>
            <p:spPr>
              <a:xfrm>
                <a:off x="4713120" y="2520720"/>
                <a:ext cx="860760" cy="279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000" tIns="18000" rIns="18000" bIns="18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2060"/>
                    </a:solidFill>
                    <a:latin typeface="Arial"/>
                    <a:ea typeface="Arial"/>
                  </a:rPr>
                  <a:t>Development</a:t>
                </a:r>
                <a:endParaRPr lang="en-US" sz="1000" b="0" strike="noStrike" spc="-1">
                  <a:latin typeface="맑은 고딕"/>
                </a:endParaRPr>
              </a:p>
            </p:txBody>
          </p:sp>
          <p:sp>
            <p:nvSpPr>
              <p:cNvPr id="149" name="CustomShape 72"/>
              <p:cNvSpPr/>
              <p:nvPr/>
            </p:nvSpPr>
            <p:spPr>
              <a:xfrm>
                <a:off x="4713480" y="2886120"/>
                <a:ext cx="860760" cy="279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000" tIns="18000" rIns="18000" bIns="18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2060"/>
                    </a:solidFill>
                    <a:latin typeface="Arial"/>
                    <a:ea typeface="Arial"/>
                  </a:rPr>
                  <a:t>Deployment</a:t>
                </a:r>
                <a:endParaRPr lang="en-US" sz="1000" b="0" strike="noStrike" spc="-1">
                  <a:latin typeface="맑은 고딕"/>
                </a:endParaRPr>
              </a:p>
            </p:txBody>
          </p:sp>
        </p:grpSp>
        <p:grpSp>
          <p:nvGrpSpPr>
            <p:cNvPr id="150" name="Group 73"/>
            <p:cNvGrpSpPr/>
            <p:nvPr/>
          </p:nvGrpSpPr>
          <p:grpSpPr>
            <a:xfrm>
              <a:off x="5804640" y="2520720"/>
              <a:ext cx="1940040" cy="649440"/>
              <a:chOff x="5804640" y="2520720"/>
              <a:chExt cx="1940040" cy="649440"/>
            </a:xfrm>
          </p:grpSpPr>
          <p:sp>
            <p:nvSpPr>
              <p:cNvPr id="151" name="CustomShape 74"/>
              <p:cNvSpPr/>
              <p:nvPr/>
            </p:nvSpPr>
            <p:spPr>
              <a:xfrm>
                <a:off x="5805000" y="2878920"/>
                <a:ext cx="860760" cy="279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000" tIns="18000" rIns="18000" bIns="18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2060"/>
                    </a:solidFill>
                    <a:latin typeface="Arial"/>
                    <a:ea typeface="Arial"/>
                  </a:rPr>
                  <a:t>Schedule</a:t>
                </a:r>
                <a:endParaRPr lang="en-US" sz="1000" b="0" strike="noStrike" spc="-1">
                  <a:latin typeface="맑은 고딕"/>
                </a:endParaRPr>
              </a:p>
            </p:txBody>
          </p:sp>
          <p:sp>
            <p:nvSpPr>
              <p:cNvPr id="152" name="CustomShape 75"/>
              <p:cNvSpPr/>
              <p:nvPr/>
            </p:nvSpPr>
            <p:spPr>
              <a:xfrm>
                <a:off x="5804640" y="2520720"/>
                <a:ext cx="860760" cy="279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000" tIns="18000" rIns="18000" bIns="18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2060"/>
                    </a:solidFill>
                    <a:latin typeface="Arial"/>
                    <a:ea typeface="Arial"/>
                  </a:rPr>
                  <a:t>ETL</a:t>
                </a:r>
                <a:endParaRPr lang="en-US" sz="1000" b="0" strike="noStrike" spc="-1">
                  <a:latin typeface="맑은 고딕"/>
                </a:endParaRPr>
              </a:p>
            </p:txBody>
          </p:sp>
          <p:sp>
            <p:nvSpPr>
              <p:cNvPr id="153" name="CustomShape 76"/>
              <p:cNvSpPr/>
              <p:nvPr/>
            </p:nvSpPr>
            <p:spPr>
              <a:xfrm>
                <a:off x="6883920" y="2520720"/>
                <a:ext cx="860760" cy="279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000" tIns="18000" rIns="18000" bIns="18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2060"/>
                    </a:solidFill>
                    <a:latin typeface="Arial"/>
                    <a:ea typeface="Arial"/>
                  </a:rPr>
                  <a:t>Report</a:t>
                </a:r>
                <a:endParaRPr lang="en-US" sz="1000" b="0" strike="noStrike" spc="-1">
                  <a:latin typeface="맑은 고딕"/>
                </a:endParaRPr>
              </a:p>
            </p:txBody>
          </p:sp>
          <p:sp>
            <p:nvSpPr>
              <p:cNvPr id="154" name="CustomShape 77"/>
              <p:cNvSpPr/>
              <p:nvPr/>
            </p:nvSpPr>
            <p:spPr>
              <a:xfrm>
                <a:off x="6883920" y="2890440"/>
                <a:ext cx="860760" cy="279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000" tIns="18000" rIns="18000" bIns="18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2060"/>
                    </a:solidFill>
                    <a:latin typeface="Arial"/>
                    <a:ea typeface="Arial"/>
                  </a:rPr>
                  <a:t>Chart</a:t>
                </a:r>
                <a:endParaRPr lang="en-US" sz="1000" b="0" strike="noStrike" spc="-1">
                  <a:latin typeface="맑은 고딕"/>
                </a:endParaRPr>
              </a:p>
            </p:txBody>
          </p:sp>
        </p:grpSp>
        <p:grpSp>
          <p:nvGrpSpPr>
            <p:cNvPr id="155" name="Group 78"/>
            <p:cNvGrpSpPr/>
            <p:nvPr/>
          </p:nvGrpSpPr>
          <p:grpSpPr>
            <a:xfrm>
              <a:off x="7970040" y="2520720"/>
              <a:ext cx="860760" cy="649440"/>
              <a:chOff x="7970040" y="2520720"/>
              <a:chExt cx="860760" cy="649440"/>
            </a:xfrm>
          </p:grpSpPr>
          <p:sp>
            <p:nvSpPr>
              <p:cNvPr id="156" name="CustomShape 79"/>
              <p:cNvSpPr/>
              <p:nvPr/>
            </p:nvSpPr>
            <p:spPr>
              <a:xfrm>
                <a:off x="7970040" y="2520720"/>
                <a:ext cx="860760" cy="279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000" tIns="18000" rIns="18000" bIns="18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2060"/>
                    </a:solidFill>
                    <a:latin typeface="Arial"/>
                    <a:ea typeface="Arial"/>
                  </a:rPr>
                  <a:t>Discussion</a:t>
                </a:r>
                <a:endParaRPr lang="en-US" sz="1000" b="0" strike="noStrike" spc="-1">
                  <a:latin typeface="맑은 고딕"/>
                </a:endParaRPr>
              </a:p>
            </p:txBody>
          </p:sp>
          <p:sp>
            <p:nvSpPr>
              <p:cNvPr id="157" name="CustomShape 80"/>
              <p:cNvSpPr/>
              <p:nvPr/>
            </p:nvSpPr>
            <p:spPr>
              <a:xfrm>
                <a:off x="7970040" y="2890440"/>
                <a:ext cx="860760" cy="279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000" tIns="18000" rIns="18000" bIns="18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2060"/>
                    </a:solidFill>
                    <a:latin typeface="Arial"/>
                    <a:ea typeface="Arial"/>
                  </a:rPr>
                  <a:t>Wiki</a:t>
                </a:r>
                <a:endParaRPr lang="en-US" sz="1000" b="0" strike="noStrike" spc="-1">
                  <a:latin typeface="맑은 고딕"/>
                </a:endParaRPr>
              </a:p>
            </p:txBody>
          </p:sp>
        </p:grpSp>
      </p:grpSp>
      <p:sp>
        <p:nvSpPr>
          <p:cNvPr id="158" name="CustomShape 81"/>
          <p:cNvSpPr/>
          <p:nvPr/>
        </p:nvSpPr>
        <p:spPr>
          <a:xfrm>
            <a:off x="6407640" y="0"/>
            <a:ext cx="2674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figure_system_architecture.png</a:t>
            </a:r>
            <a:endParaRPr lang="en-US" sz="1400" b="0" strike="noStrike" spc="-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그림 3"/>
          <p:cNvPicPr/>
          <p:nvPr/>
        </p:nvPicPr>
        <p:blipFill>
          <a:blip r:embed="rId2"/>
          <a:stretch/>
        </p:blipFill>
        <p:spPr>
          <a:xfrm>
            <a:off x="469080" y="468000"/>
            <a:ext cx="7035120" cy="435852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469080" y="466560"/>
            <a:ext cx="277200" cy="2880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1636200" y="458280"/>
            <a:ext cx="812880" cy="2880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6266520" y="458280"/>
            <a:ext cx="615960" cy="2880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607680" y="754920"/>
            <a:ext cx="360" cy="46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394920" y="1225080"/>
            <a:ext cx="2482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한양해서"/>
                <a:ea typeface="한양해서"/>
              </a:rPr>
              <a:t> </a:t>
            </a: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①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911960" y="746640"/>
            <a:ext cx="2482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②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6300720" y="738360"/>
            <a:ext cx="343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③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270360" y="-11880"/>
            <a:ext cx="2482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한양해서"/>
                <a:ea typeface="한양해서"/>
              </a:rPr>
              <a:t> </a:t>
            </a: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①②③④⑤⑥⑦⑧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6885000" y="73152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④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7141320" y="73836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⑤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748800" y="264744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⑥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684000" y="365112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⑦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72" name="CustomShape 13"/>
          <p:cNvSpPr/>
          <p:nvPr/>
        </p:nvSpPr>
        <p:spPr>
          <a:xfrm>
            <a:off x="1046160" y="3135240"/>
            <a:ext cx="5949720" cy="15037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4"/>
          <p:cNvSpPr/>
          <p:nvPr/>
        </p:nvSpPr>
        <p:spPr>
          <a:xfrm>
            <a:off x="6887880" y="-27360"/>
            <a:ext cx="2511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figure_main_composition.png</a:t>
            </a:r>
            <a:endParaRPr lang="en-US" sz="1400" b="0" strike="noStrike" spc="-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20"/>
          <p:cNvPicPr/>
          <p:nvPr/>
        </p:nvPicPr>
        <p:blipFill>
          <a:blip r:embed="rId2"/>
          <a:stretch/>
        </p:blipFill>
        <p:spPr>
          <a:xfrm>
            <a:off x="619200" y="546120"/>
            <a:ext cx="7688520" cy="408276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75" name="CustomShape 1"/>
          <p:cNvSpPr/>
          <p:nvPr/>
        </p:nvSpPr>
        <p:spPr>
          <a:xfrm>
            <a:off x="245880" y="-365760"/>
            <a:ext cx="2482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한양해서"/>
                <a:ea typeface="한양해서"/>
              </a:rPr>
              <a:t> </a:t>
            </a: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①②③④⑤⑥⑦⑧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48040" y="56124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①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020320" y="7092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②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10200" y="549000"/>
            <a:ext cx="1624680" cy="40798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 flipV="1">
            <a:off x="2062080" y="297360"/>
            <a:ext cx="66240" cy="34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2243880" y="771480"/>
            <a:ext cx="6063480" cy="228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7"/>
          <p:cNvSpPr/>
          <p:nvPr/>
        </p:nvSpPr>
        <p:spPr>
          <a:xfrm>
            <a:off x="3251559" y="46317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새굴림"/>
                <a:ea typeface="새굴림"/>
              </a:rPr>
              <a:t>③</a:t>
            </a:r>
            <a:endParaRPr lang="en-US" sz="1400" b="0" strike="noStrike" spc="-1" dirty="0">
              <a:latin typeface="맑은 고딕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4787280" y="73188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④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4709880" y="2507040"/>
            <a:ext cx="359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⑤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6496560" y="-365760"/>
            <a:ext cx="32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figure_datajob_detail_composition.png</a:t>
            </a:r>
            <a:endParaRPr lang="en-US" sz="1400" b="0" strike="noStrike" spc="-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/>
          <p:nvPr/>
        </p:nvPicPr>
        <p:blipFill>
          <a:blip r:embed="rId2"/>
          <a:stretch/>
        </p:blipFill>
        <p:spPr>
          <a:xfrm>
            <a:off x="360" y="0"/>
            <a:ext cx="8734680" cy="439164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360" y="792000"/>
            <a:ext cx="1655280" cy="31323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576000" y="2088000"/>
            <a:ext cx="4402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한양해서"/>
                <a:ea typeface="한양해서"/>
              </a:rPr>
              <a:t> </a:t>
            </a: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①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887360" y="2160000"/>
            <a:ext cx="4402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한양해서"/>
                <a:ea typeface="한양해서"/>
              </a:rPr>
              <a:t> </a:t>
            </a: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③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768000" y="288000"/>
            <a:ext cx="1439640" cy="2530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5"/>
          <p:cNvSpPr/>
          <p:nvPr/>
        </p:nvSpPr>
        <p:spPr>
          <a:xfrm>
            <a:off x="6399360" y="216000"/>
            <a:ext cx="4402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한양해서"/>
                <a:ea typeface="한양해서"/>
              </a:rPr>
              <a:t> </a:t>
            </a:r>
            <a:r>
              <a:rPr lang="en-US" sz="1400" b="0" strike="noStrike" spc="-1">
                <a:solidFill>
                  <a:srgbClr val="FF0000"/>
                </a:solidFill>
                <a:latin typeface="새굴림"/>
                <a:ea typeface="새굴림"/>
              </a:rPr>
              <a:t>②</a:t>
            </a:r>
            <a:endParaRPr lang="en-US" sz="1400" b="0" strike="noStrike" spc="-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76</Words>
  <Application>Microsoft Office PowerPoint</Application>
  <PresentationFormat>화면 슬라이드 쇼(16:9)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DejaVu Sans</vt:lpstr>
      <vt:lpstr>맑은 고딕</vt:lpstr>
      <vt:lpstr>바탕</vt:lpstr>
      <vt:lpstr>새굴림</vt:lpstr>
      <vt:lpstr>한양해서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tmax</dc:creator>
  <dc:description/>
  <cp:lastModifiedBy>tmax</cp:lastModifiedBy>
  <cp:revision>10</cp:revision>
  <dcterms:modified xsi:type="dcterms:W3CDTF">2021-05-31T04:20:44Z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