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5"/>
    <p:restoredTop sz="94676"/>
  </p:normalViewPr>
  <p:slideViewPr>
    <p:cSldViewPr snapToGrid="0" snapToObjects="1">
      <p:cViewPr varScale="1">
        <p:scale>
          <a:sx n="108" d="100"/>
          <a:sy n="108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096DA-DDA5-49E0-9265-216682A485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78B581-BA01-4ECC-A7C7-061731EDE788}">
      <dgm:prSet/>
      <dgm:spPr/>
      <dgm:t>
        <a:bodyPr/>
        <a:lstStyle/>
        <a:p>
          <a:r>
            <a:rPr lang="en-US"/>
            <a:t>Change the print statements</a:t>
          </a:r>
        </a:p>
      </dgm:t>
    </dgm:pt>
    <dgm:pt modelId="{0DDB1400-DE4D-4CC4-BB09-75C2CB7B634F}" type="parTrans" cxnId="{34DD52AC-25AC-454A-BE74-A24AE3EF9937}">
      <dgm:prSet/>
      <dgm:spPr/>
      <dgm:t>
        <a:bodyPr/>
        <a:lstStyle/>
        <a:p>
          <a:endParaRPr lang="en-US"/>
        </a:p>
      </dgm:t>
    </dgm:pt>
    <dgm:pt modelId="{07255FAF-46B7-471D-ABE7-C1306BA7B4A0}" type="sibTrans" cxnId="{34DD52AC-25AC-454A-BE74-A24AE3EF9937}">
      <dgm:prSet/>
      <dgm:spPr/>
      <dgm:t>
        <a:bodyPr/>
        <a:lstStyle/>
        <a:p>
          <a:endParaRPr lang="en-US"/>
        </a:p>
      </dgm:t>
    </dgm:pt>
    <dgm:pt modelId="{18152A6E-43D1-4047-8F4A-279A3EC106F1}">
      <dgm:prSet/>
      <dgm:spPr/>
      <dgm:t>
        <a:bodyPr/>
        <a:lstStyle/>
        <a:p>
          <a:r>
            <a:rPr lang="en-US"/>
            <a:t>Choose your own number instead of choosing a random number</a:t>
          </a:r>
        </a:p>
      </dgm:t>
    </dgm:pt>
    <dgm:pt modelId="{2383E76F-BDA7-42B1-853E-6D2FFC263A79}" type="parTrans" cxnId="{12060816-A3C3-4392-83E1-576158892E18}">
      <dgm:prSet/>
      <dgm:spPr/>
      <dgm:t>
        <a:bodyPr/>
        <a:lstStyle/>
        <a:p>
          <a:endParaRPr lang="en-US"/>
        </a:p>
      </dgm:t>
    </dgm:pt>
    <dgm:pt modelId="{B58A7230-187C-4DB7-8BC4-365F7E529675}" type="sibTrans" cxnId="{12060816-A3C3-4392-83E1-576158892E18}">
      <dgm:prSet/>
      <dgm:spPr/>
      <dgm:t>
        <a:bodyPr/>
        <a:lstStyle/>
        <a:p>
          <a:endParaRPr lang="en-US"/>
        </a:p>
      </dgm:t>
    </dgm:pt>
    <dgm:pt modelId="{A870BF4A-BC3D-410C-AD9F-DE53873AB1E0}">
      <dgm:prSet/>
      <dgm:spPr/>
      <dgm:t>
        <a:bodyPr/>
        <a:lstStyle/>
        <a:p>
          <a:r>
            <a:rPr lang="en-US" dirty="0"/>
            <a:t>Don’t be nice to your guesser</a:t>
          </a:r>
        </a:p>
      </dgm:t>
    </dgm:pt>
    <dgm:pt modelId="{73AC4234-60E1-4246-8717-F5C835E8ACB1}" type="parTrans" cxnId="{E9EA19B9-A586-4203-8362-2FE171DEF923}">
      <dgm:prSet/>
      <dgm:spPr/>
      <dgm:t>
        <a:bodyPr/>
        <a:lstStyle/>
        <a:p>
          <a:endParaRPr lang="en-US"/>
        </a:p>
      </dgm:t>
    </dgm:pt>
    <dgm:pt modelId="{26F658E9-A22E-42F8-B98F-480373DF7FB1}" type="sibTrans" cxnId="{E9EA19B9-A586-4203-8362-2FE171DEF923}">
      <dgm:prSet/>
      <dgm:spPr/>
      <dgm:t>
        <a:bodyPr/>
        <a:lstStyle/>
        <a:p>
          <a:endParaRPr lang="en-US"/>
        </a:p>
      </dgm:t>
    </dgm:pt>
    <dgm:pt modelId="{E0B6398C-9D37-4BFD-BDA4-3F87C6549FE3}">
      <dgm:prSet/>
      <dgm:spPr/>
      <dgm:t>
        <a:bodyPr/>
        <a:lstStyle/>
        <a:p>
          <a:r>
            <a:rPr lang="en-US"/>
            <a:t>Limit your guesses</a:t>
          </a:r>
        </a:p>
      </dgm:t>
    </dgm:pt>
    <dgm:pt modelId="{B9108BA2-A436-4CCC-9011-446545BDF2F1}" type="parTrans" cxnId="{F8956673-6CF7-4C56-8789-1A9C53402F70}">
      <dgm:prSet/>
      <dgm:spPr/>
      <dgm:t>
        <a:bodyPr/>
        <a:lstStyle/>
        <a:p>
          <a:endParaRPr lang="en-US"/>
        </a:p>
      </dgm:t>
    </dgm:pt>
    <dgm:pt modelId="{BF5DDB24-E1D7-49DE-8399-3FB83079A3A0}" type="sibTrans" cxnId="{F8956673-6CF7-4C56-8789-1A9C53402F70}">
      <dgm:prSet/>
      <dgm:spPr/>
      <dgm:t>
        <a:bodyPr/>
        <a:lstStyle/>
        <a:p>
          <a:endParaRPr lang="en-US"/>
        </a:p>
      </dgm:t>
    </dgm:pt>
    <dgm:pt modelId="{E107F9D2-9DDF-4AE6-B627-0ACD82A1C58B}">
      <dgm:prSet/>
      <dgm:spPr/>
      <dgm:t>
        <a:bodyPr/>
        <a:lstStyle/>
        <a:p>
          <a:r>
            <a:rPr lang="en-US"/>
            <a:t>Choose a larger range 1 through 1000</a:t>
          </a:r>
        </a:p>
      </dgm:t>
    </dgm:pt>
    <dgm:pt modelId="{FCA6279E-869C-423E-8639-0C83161CE8BB}" type="parTrans" cxnId="{467EA65F-3FFB-436C-82A1-7F373EEC1C33}">
      <dgm:prSet/>
      <dgm:spPr/>
      <dgm:t>
        <a:bodyPr/>
        <a:lstStyle/>
        <a:p>
          <a:endParaRPr lang="en-US"/>
        </a:p>
      </dgm:t>
    </dgm:pt>
    <dgm:pt modelId="{F8C071EA-8DB0-425B-90F1-82A4EB9BD65A}" type="sibTrans" cxnId="{467EA65F-3FFB-436C-82A1-7F373EEC1C33}">
      <dgm:prSet/>
      <dgm:spPr/>
      <dgm:t>
        <a:bodyPr/>
        <a:lstStyle/>
        <a:p>
          <a:endParaRPr lang="en-US"/>
        </a:p>
      </dgm:t>
    </dgm:pt>
    <dgm:pt modelId="{D6AE9D2C-9B4D-4C52-A863-543F0CBAEAA8}">
      <dgm:prSet/>
      <dgm:spPr/>
      <dgm:t>
        <a:bodyPr/>
        <a:lstStyle/>
        <a:p>
          <a:r>
            <a:rPr lang="en-US"/>
            <a:t>Don’t tell them if they are too high or too low</a:t>
          </a:r>
        </a:p>
      </dgm:t>
    </dgm:pt>
    <dgm:pt modelId="{DD35EC96-176C-45E6-8AC3-8F0EC498892C}" type="parTrans" cxnId="{4BE695F8-BA9E-4C99-810A-9D5B7B7A77B4}">
      <dgm:prSet/>
      <dgm:spPr/>
      <dgm:t>
        <a:bodyPr/>
        <a:lstStyle/>
        <a:p>
          <a:endParaRPr lang="en-US"/>
        </a:p>
      </dgm:t>
    </dgm:pt>
    <dgm:pt modelId="{3A2AF591-68F0-444B-93F0-7E078643EFA0}" type="sibTrans" cxnId="{4BE695F8-BA9E-4C99-810A-9D5B7B7A77B4}">
      <dgm:prSet/>
      <dgm:spPr/>
      <dgm:t>
        <a:bodyPr/>
        <a:lstStyle/>
        <a:p>
          <a:endParaRPr lang="en-US"/>
        </a:p>
      </dgm:t>
    </dgm:pt>
    <dgm:pt modelId="{37C11DA7-CAA7-43C0-BC06-B80F018E2359}" type="pres">
      <dgm:prSet presAssocID="{72B096DA-DDA5-49E0-9265-216682A48504}" presName="root" presStyleCnt="0">
        <dgm:presLayoutVars>
          <dgm:dir/>
          <dgm:resizeHandles val="exact"/>
        </dgm:presLayoutVars>
      </dgm:prSet>
      <dgm:spPr/>
    </dgm:pt>
    <dgm:pt modelId="{AEBE736C-C2A7-4D03-BC61-D0C893C4A454}" type="pres">
      <dgm:prSet presAssocID="{6C78B581-BA01-4ECC-A7C7-061731EDE788}" presName="compNode" presStyleCnt="0"/>
      <dgm:spPr/>
    </dgm:pt>
    <dgm:pt modelId="{DCA30E2A-787E-4791-A48A-5708643DC8C8}" type="pres">
      <dgm:prSet presAssocID="{6C78B581-BA01-4ECC-A7C7-061731EDE788}" presName="bgRect" presStyleLbl="bgShp" presStyleIdx="0" presStyleCnt="3"/>
      <dgm:spPr/>
    </dgm:pt>
    <dgm:pt modelId="{4F184B40-B25A-4989-B7B9-02DD75F63C36}" type="pres">
      <dgm:prSet presAssocID="{6C78B581-BA01-4ECC-A7C7-061731EDE7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79A78C-0914-45CA-B2F7-2179742904E4}" type="pres">
      <dgm:prSet presAssocID="{6C78B581-BA01-4ECC-A7C7-061731EDE788}" presName="spaceRect" presStyleCnt="0"/>
      <dgm:spPr/>
    </dgm:pt>
    <dgm:pt modelId="{3ED62C21-4784-4C9C-9016-71C69F8C820A}" type="pres">
      <dgm:prSet presAssocID="{6C78B581-BA01-4ECC-A7C7-061731EDE788}" presName="parTx" presStyleLbl="revTx" presStyleIdx="0" presStyleCnt="4">
        <dgm:presLayoutVars>
          <dgm:chMax val="0"/>
          <dgm:chPref val="0"/>
        </dgm:presLayoutVars>
      </dgm:prSet>
      <dgm:spPr/>
    </dgm:pt>
    <dgm:pt modelId="{7B2409AD-FAFB-48A1-BE8C-9933A25557B0}" type="pres">
      <dgm:prSet presAssocID="{07255FAF-46B7-471D-ABE7-C1306BA7B4A0}" presName="sibTrans" presStyleCnt="0"/>
      <dgm:spPr/>
    </dgm:pt>
    <dgm:pt modelId="{D4E4C399-020A-4B15-9245-F7F6485B9027}" type="pres">
      <dgm:prSet presAssocID="{18152A6E-43D1-4047-8F4A-279A3EC106F1}" presName="compNode" presStyleCnt="0"/>
      <dgm:spPr/>
    </dgm:pt>
    <dgm:pt modelId="{35D31A10-1503-49EE-8B33-5646167594E3}" type="pres">
      <dgm:prSet presAssocID="{18152A6E-43D1-4047-8F4A-279A3EC106F1}" presName="bgRect" presStyleLbl="bgShp" presStyleIdx="1" presStyleCnt="3"/>
      <dgm:spPr/>
    </dgm:pt>
    <dgm:pt modelId="{7936B015-948B-432F-8C66-65DEFD2C7801}" type="pres">
      <dgm:prSet presAssocID="{18152A6E-43D1-4047-8F4A-279A3EC106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1866910-59AC-456E-94EB-A903BB0F87E9}" type="pres">
      <dgm:prSet presAssocID="{18152A6E-43D1-4047-8F4A-279A3EC106F1}" presName="spaceRect" presStyleCnt="0"/>
      <dgm:spPr/>
    </dgm:pt>
    <dgm:pt modelId="{055028FC-7BA2-4B44-8879-7522199443EF}" type="pres">
      <dgm:prSet presAssocID="{18152A6E-43D1-4047-8F4A-279A3EC106F1}" presName="parTx" presStyleLbl="revTx" presStyleIdx="1" presStyleCnt="4">
        <dgm:presLayoutVars>
          <dgm:chMax val="0"/>
          <dgm:chPref val="0"/>
        </dgm:presLayoutVars>
      </dgm:prSet>
      <dgm:spPr/>
    </dgm:pt>
    <dgm:pt modelId="{3DB3CD19-D248-4A6A-8D05-79C63974A1EE}" type="pres">
      <dgm:prSet presAssocID="{B58A7230-187C-4DB7-8BC4-365F7E529675}" presName="sibTrans" presStyleCnt="0"/>
      <dgm:spPr/>
    </dgm:pt>
    <dgm:pt modelId="{CB80B5A6-97DD-4604-A84F-C3F11ADB9C17}" type="pres">
      <dgm:prSet presAssocID="{A870BF4A-BC3D-410C-AD9F-DE53873AB1E0}" presName="compNode" presStyleCnt="0"/>
      <dgm:spPr/>
    </dgm:pt>
    <dgm:pt modelId="{37279A51-595D-4AC2-A577-A158D9E21B92}" type="pres">
      <dgm:prSet presAssocID="{A870BF4A-BC3D-410C-AD9F-DE53873AB1E0}" presName="bgRect" presStyleLbl="bgShp" presStyleIdx="2" presStyleCnt="3"/>
      <dgm:spPr/>
    </dgm:pt>
    <dgm:pt modelId="{71DC74B4-8D35-4348-974F-C3AC2BB2051C}" type="pres">
      <dgm:prSet presAssocID="{A870BF4A-BC3D-410C-AD9F-DE53873AB1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1844DC2-E3A6-4D49-9C59-6D78ADD04EBC}" type="pres">
      <dgm:prSet presAssocID="{A870BF4A-BC3D-410C-AD9F-DE53873AB1E0}" presName="spaceRect" presStyleCnt="0"/>
      <dgm:spPr/>
    </dgm:pt>
    <dgm:pt modelId="{5C7BA1DE-66DC-4080-8C81-ED7638000286}" type="pres">
      <dgm:prSet presAssocID="{A870BF4A-BC3D-410C-AD9F-DE53873AB1E0}" presName="parTx" presStyleLbl="revTx" presStyleIdx="2" presStyleCnt="4">
        <dgm:presLayoutVars>
          <dgm:chMax val="0"/>
          <dgm:chPref val="0"/>
        </dgm:presLayoutVars>
      </dgm:prSet>
      <dgm:spPr/>
    </dgm:pt>
    <dgm:pt modelId="{A75234AF-7E1D-41C8-B324-7622BA330769}" type="pres">
      <dgm:prSet presAssocID="{A870BF4A-BC3D-410C-AD9F-DE53873AB1E0}" presName="desTx" presStyleLbl="revTx" presStyleIdx="3" presStyleCnt="4">
        <dgm:presLayoutVars/>
      </dgm:prSet>
      <dgm:spPr/>
    </dgm:pt>
  </dgm:ptLst>
  <dgm:cxnLst>
    <dgm:cxn modelId="{12060816-A3C3-4392-83E1-576158892E18}" srcId="{72B096DA-DDA5-49E0-9265-216682A48504}" destId="{18152A6E-43D1-4047-8F4A-279A3EC106F1}" srcOrd="1" destOrd="0" parTransId="{2383E76F-BDA7-42B1-853E-6D2FFC263A79}" sibTransId="{B58A7230-187C-4DB7-8BC4-365F7E529675}"/>
    <dgm:cxn modelId="{779EDD59-8D17-4645-BAF4-D18B9600EC05}" type="presOf" srcId="{18152A6E-43D1-4047-8F4A-279A3EC106F1}" destId="{055028FC-7BA2-4B44-8879-7522199443EF}" srcOrd="0" destOrd="0" presId="urn:microsoft.com/office/officeart/2018/2/layout/IconVerticalSolidList"/>
    <dgm:cxn modelId="{467EA65F-3FFB-436C-82A1-7F373EEC1C33}" srcId="{A870BF4A-BC3D-410C-AD9F-DE53873AB1E0}" destId="{E107F9D2-9DDF-4AE6-B627-0ACD82A1C58B}" srcOrd="1" destOrd="0" parTransId="{FCA6279E-869C-423E-8639-0C83161CE8BB}" sibTransId="{F8C071EA-8DB0-425B-90F1-82A4EB9BD65A}"/>
    <dgm:cxn modelId="{B684AA6C-DD5A-4DE0-A5B4-30F82EA54608}" type="presOf" srcId="{6C78B581-BA01-4ECC-A7C7-061731EDE788}" destId="{3ED62C21-4784-4C9C-9016-71C69F8C820A}" srcOrd="0" destOrd="0" presId="urn:microsoft.com/office/officeart/2018/2/layout/IconVerticalSolidList"/>
    <dgm:cxn modelId="{F8956673-6CF7-4C56-8789-1A9C53402F70}" srcId="{A870BF4A-BC3D-410C-AD9F-DE53873AB1E0}" destId="{E0B6398C-9D37-4BFD-BDA4-3F87C6549FE3}" srcOrd="0" destOrd="0" parTransId="{B9108BA2-A436-4CCC-9011-446545BDF2F1}" sibTransId="{BF5DDB24-E1D7-49DE-8399-3FB83079A3A0}"/>
    <dgm:cxn modelId="{B5E08983-DEDE-4B6C-BC70-0DA2663B0CF0}" type="presOf" srcId="{D6AE9D2C-9B4D-4C52-A863-543F0CBAEAA8}" destId="{A75234AF-7E1D-41C8-B324-7622BA330769}" srcOrd="0" destOrd="2" presId="urn:microsoft.com/office/officeart/2018/2/layout/IconVerticalSolidList"/>
    <dgm:cxn modelId="{62AB6E87-62BC-48E3-9EF8-B7E784A62C32}" type="presOf" srcId="{E107F9D2-9DDF-4AE6-B627-0ACD82A1C58B}" destId="{A75234AF-7E1D-41C8-B324-7622BA330769}" srcOrd="0" destOrd="1" presId="urn:microsoft.com/office/officeart/2018/2/layout/IconVerticalSolidList"/>
    <dgm:cxn modelId="{82302A97-5D0E-458A-9AFD-10434BBC4D21}" type="presOf" srcId="{A870BF4A-BC3D-410C-AD9F-DE53873AB1E0}" destId="{5C7BA1DE-66DC-4080-8C81-ED7638000286}" srcOrd="0" destOrd="0" presId="urn:microsoft.com/office/officeart/2018/2/layout/IconVerticalSolidList"/>
    <dgm:cxn modelId="{34DD52AC-25AC-454A-BE74-A24AE3EF9937}" srcId="{72B096DA-DDA5-49E0-9265-216682A48504}" destId="{6C78B581-BA01-4ECC-A7C7-061731EDE788}" srcOrd="0" destOrd="0" parTransId="{0DDB1400-DE4D-4CC4-BB09-75C2CB7B634F}" sibTransId="{07255FAF-46B7-471D-ABE7-C1306BA7B4A0}"/>
    <dgm:cxn modelId="{E9EA19B9-A586-4203-8362-2FE171DEF923}" srcId="{72B096DA-DDA5-49E0-9265-216682A48504}" destId="{A870BF4A-BC3D-410C-AD9F-DE53873AB1E0}" srcOrd="2" destOrd="0" parTransId="{73AC4234-60E1-4246-8717-F5C835E8ACB1}" sibTransId="{26F658E9-A22E-42F8-B98F-480373DF7FB1}"/>
    <dgm:cxn modelId="{641D9CDD-4B1E-4581-AB1B-3D69DD0BBBC9}" type="presOf" srcId="{72B096DA-DDA5-49E0-9265-216682A48504}" destId="{37C11DA7-CAA7-43C0-BC06-B80F018E2359}" srcOrd="0" destOrd="0" presId="urn:microsoft.com/office/officeart/2018/2/layout/IconVerticalSolidList"/>
    <dgm:cxn modelId="{5AACCCEC-97A9-4F50-8A70-A1ECE2B72DC8}" type="presOf" srcId="{E0B6398C-9D37-4BFD-BDA4-3F87C6549FE3}" destId="{A75234AF-7E1D-41C8-B324-7622BA330769}" srcOrd="0" destOrd="0" presId="urn:microsoft.com/office/officeart/2018/2/layout/IconVerticalSolidList"/>
    <dgm:cxn modelId="{4BE695F8-BA9E-4C99-810A-9D5B7B7A77B4}" srcId="{A870BF4A-BC3D-410C-AD9F-DE53873AB1E0}" destId="{D6AE9D2C-9B4D-4C52-A863-543F0CBAEAA8}" srcOrd="2" destOrd="0" parTransId="{DD35EC96-176C-45E6-8AC3-8F0EC498892C}" sibTransId="{3A2AF591-68F0-444B-93F0-7E078643EFA0}"/>
    <dgm:cxn modelId="{1FB1C0B3-6AAF-4B46-90AF-164BBF438D1D}" type="presParOf" srcId="{37C11DA7-CAA7-43C0-BC06-B80F018E2359}" destId="{AEBE736C-C2A7-4D03-BC61-D0C893C4A454}" srcOrd="0" destOrd="0" presId="urn:microsoft.com/office/officeart/2018/2/layout/IconVerticalSolidList"/>
    <dgm:cxn modelId="{08F3D61E-DAA0-4BA9-8218-7EE5E759349B}" type="presParOf" srcId="{AEBE736C-C2A7-4D03-BC61-D0C893C4A454}" destId="{DCA30E2A-787E-4791-A48A-5708643DC8C8}" srcOrd="0" destOrd="0" presId="urn:microsoft.com/office/officeart/2018/2/layout/IconVerticalSolidList"/>
    <dgm:cxn modelId="{5A3C05B8-CAC3-4B7E-8215-BF7C578168F4}" type="presParOf" srcId="{AEBE736C-C2A7-4D03-BC61-D0C893C4A454}" destId="{4F184B40-B25A-4989-B7B9-02DD75F63C36}" srcOrd="1" destOrd="0" presId="urn:microsoft.com/office/officeart/2018/2/layout/IconVerticalSolidList"/>
    <dgm:cxn modelId="{58BCDA92-E791-4238-95E1-D6ECC8B89FA3}" type="presParOf" srcId="{AEBE736C-C2A7-4D03-BC61-D0C893C4A454}" destId="{C579A78C-0914-45CA-B2F7-2179742904E4}" srcOrd="2" destOrd="0" presId="urn:microsoft.com/office/officeart/2018/2/layout/IconVerticalSolidList"/>
    <dgm:cxn modelId="{8D4BD059-14E8-4990-B4BF-6F692280A8B3}" type="presParOf" srcId="{AEBE736C-C2A7-4D03-BC61-D0C893C4A454}" destId="{3ED62C21-4784-4C9C-9016-71C69F8C820A}" srcOrd="3" destOrd="0" presId="urn:microsoft.com/office/officeart/2018/2/layout/IconVerticalSolidList"/>
    <dgm:cxn modelId="{573666FC-77CC-4762-A910-19DD3EEC5C5A}" type="presParOf" srcId="{37C11DA7-CAA7-43C0-BC06-B80F018E2359}" destId="{7B2409AD-FAFB-48A1-BE8C-9933A25557B0}" srcOrd="1" destOrd="0" presId="urn:microsoft.com/office/officeart/2018/2/layout/IconVerticalSolidList"/>
    <dgm:cxn modelId="{89202852-70E5-4A12-8DF0-871A3033156D}" type="presParOf" srcId="{37C11DA7-CAA7-43C0-BC06-B80F018E2359}" destId="{D4E4C399-020A-4B15-9245-F7F6485B9027}" srcOrd="2" destOrd="0" presId="urn:microsoft.com/office/officeart/2018/2/layout/IconVerticalSolidList"/>
    <dgm:cxn modelId="{6D2BD0FE-2D43-4F2D-99CC-749A4C212EB9}" type="presParOf" srcId="{D4E4C399-020A-4B15-9245-F7F6485B9027}" destId="{35D31A10-1503-49EE-8B33-5646167594E3}" srcOrd="0" destOrd="0" presId="urn:microsoft.com/office/officeart/2018/2/layout/IconVerticalSolidList"/>
    <dgm:cxn modelId="{4D512330-7719-4F26-BC4A-7FF1A5F0D53C}" type="presParOf" srcId="{D4E4C399-020A-4B15-9245-F7F6485B9027}" destId="{7936B015-948B-432F-8C66-65DEFD2C7801}" srcOrd="1" destOrd="0" presId="urn:microsoft.com/office/officeart/2018/2/layout/IconVerticalSolidList"/>
    <dgm:cxn modelId="{E4BC9DB1-6A28-454D-9A0A-9C2B7FB26709}" type="presParOf" srcId="{D4E4C399-020A-4B15-9245-F7F6485B9027}" destId="{11866910-59AC-456E-94EB-A903BB0F87E9}" srcOrd="2" destOrd="0" presId="urn:microsoft.com/office/officeart/2018/2/layout/IconVerticalSolidList"/>
    <dgm:cxn modelId="{9AD2A7D9-84AE-4427-813E-9AED8A1B8655}" type="presParOf" srcId="{D4E4C399-020A-4B15-9245-F7F6485B9027}" destId="{055028FC-7BA2-4B44-8879-7522199443EF}" srcOrd="3" destOrd="0" presId="urn:microsoft.com/office/officeart/2018/2/layout/IconVerticalSolidList"/>
    <dgm:cxn modelId="{CBE077B1-DD19-4270-9A0A-F27EAA8A705A}" type="presParOf" srcId="{37C11DA7-CAA7-43C0-BC06-B80F018E2359}" destId="{3DB3CD19-D248-4A6A-8D05-79C63974A1EE}" srcOrd="3" destOrd="0" presId="urn:microsoft.com/office/officeart/2018/2/layout/IconVerticalSolidList"/>
    <dgm:cxn modelId="{CFBCF9E3-314F-44E5-8895-AB045D1296E8}" type="presParOf" srcId="{37C11DA7-CAA7-43C0-BC06-B80F018E2359}" destId="{CB80B5A6-97DD-4604-A84F-C3F11ADB9C17}" srcOrd="4" destOrd="0" presId="urn:microsoft.com/office/officeart/2018/2/layout/IconVerticalSolidList"/>
    <dgm:cxn modelId="{7905DCB2-268D-4F51-A2A6-90B81D177A95}" type="presParOf" srcId="{CB80B5A6-97DD-4604-A84F-C3F11ADB9C17}" destId="{37279A51-595D-4AC2-A577-A158D9E21B92}" srcOrd="0" destOrd="0" presId="urn:microsoft.com/office/officeart/2018/2/layout/IconVerticalSolidList"/>
    <dgm:cxn modelId="{D3BA55BE-9E17-4DF2-8A69-9FF34CEB599F}" type="presParOf" srcId="{CB80B5A6-97DD-4604-A84F-C3F11ADB9C17}" destId="{71DC74B4-8D35-4348-974F-C3AC2BB2051C}" srcOrd="1" destOrd="0" presId="urn:microsoft.com/office/officeart/2018/2/layout/IconVerticalSolidList"/>
    <dgm:cxn modelId="{225AAD8D-E39C-4F14-8D59-6B9E6CA58AFA}" type="presParOf" srcId="{CB80B5A6-97DD-4604-A84F-C3F11ADB9C17}" destId="{71844DC2-E3A6-4D49-9C59-6D78ADD04EBC}" srcOrd="2" destOrd="0" presId="urn:microsoft.com/office/officeart/2018/2/layout/IconVerticalSolidList"/>
    <dgm:cxn modelId="{212CF263-1723-475A-9A6E-864CD9C17820}" type="presParOf" srcId="{CB80B5A6-97DD-4604-A84F-C3F11ADB9C17}" destId="{5C7BA1DE-66DC-4080-8C81-ED7638000286}" srcOrd="3" destOrd="0" presId="urn:microsoft.com/office/officeart/2018/2/layout/IconVerticalSolidList"/>
    <dgm:cxn modelId="{ADB94679-52C9-42BF-AFA2-5EA56959D4C7}" type="presParOf" srcId="{CB80B5A6-97DD-4604-A84F-C3F11ADB9C17}" destId="{A75234AF-7E1D-41C8-B324-7622BA33076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A40F6-371D-4D2F-98EE-F3C2D97DA8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21BF62-21C7-438D-8A2E-0C043A64EBF8}">
      <dgm:prSet/>
      <dgm:spPr/>
      <dgm:t>
        <a:bodyPr/>
        <a:lstStyle/>
        <a:p>
          <a:r>
            <a:rPr lang="en-US"/>
            <a:t>Modules</a:t>
          </a:r>
        </a:p>
      </dgm:t>
    </dgm:pt>
    <dgm:pt modelId="{55EEAE75-CF86-4DDF-960B-C41A580BE71F}" type="parTrans" cxnId="{51BDC095-B33A-40FD-A455-AD7D613F582B}">
      <dgm:prSet/>
      <dgm:spPr/>
      <dgm:t>
        <a:bodyPr/>
        <a:lstStyle/>
        <a:p>
          <a:endParaRPr lang="en-US"/>
        </a:p>
      </dgm:t>
    </dgm:pt>
    <dgm:pt modelId="{4FED2C02-8D68-40E5-9B99-829B9E9E2E7A}" type="sibTrans" cxnId="{51BDC095-B33A-40FD-A455-AD7D613F582B}">
      <dgm:prSet/>
      <dgm:spPr/>
      <dgm:t>
        <a:bodyPr/>
        <a:lstStyle/>
        <a:p>
          <a:endParaRPr lang="en-US"/>
        </a:p>
      </dgm:t>
    </dgm:pt>
    <dgm:pt modelId="{91D50203-C8B2-449E-9977-89D28FF414ED}">
      <dgm:prSet/>
      <dgm:spPr/>
      <dgm:t>
        <a:bodyPr/>
        <a:lstStyle/>
        <a:p>
          <a:r>
            <a:rPr lang="en-US"/>
            <a:t>Variables</a:t>
          </a:r>
        </a:p>
      </dgm:t>
    </dgm:pt>
    <dgm:pt modelId="{E35DA3AB-2D70-4027-BDA1-6B5E82145A30}" type="parTrans" cxnId="{FFBCC225-E2CE-419A-A53F-22AA3B203AD5}">
      <dgm:prSet/>
      <dgm:spPr/>
      <dgm:t>
        <a:bodyPr/>
        <a:lstStyle/>
        <a:p>
          <a:endParaRPr lang="en-US"/>
        </a:p>
      </dgm:t>
    </dgm:pt>
    <dgm:pt modelId="{D03E87B1-9029-4D9A-A46C-E5C238187EB0}" type="sibTrans" cxnId="{FFBCC225-E2CE-419A-A53F-22AA3B203AD5}">
      <dgm:prSet/>
      <dgm:spPr/>
      <dgm:t>
        <a:bodyPr/>
        <a:lstStyle/>
        <a:p>
          <a:endParaRPr lang="en-US"/>
        </a:p>
      </dgm:t>
    </dgm:pt>
    <dgm:pt modelId="{3422F0A1-C0A5-49B4-B8F7-15D16BCA4D3D}">
      <dgm:prSet/>
      <dgm:spPr/>
      <dgm:t>
        <a:bodyPr/>
        <a:lstStyle/>
        <a:p>
          <a:r>
            <a:rPr lang="en-US"/>
            <a:t>Functions</a:t>
          </a:r>
        </a:p>
      </dgm:t>
    </dgm:pt>
    <dgm:pt modelId="{64EF2CFC-48B9-4792-AA03-AB5A0E597BB5}" type="parTrans" cxnId="{C680F00B-124C-41D6-92CF-9BD0D2EBF0DC}">
      <dgm:prSet/>
      <dgm:spPr/>
      <dgm:t>
        <a:bodyPr/>
        <a:lstStyle/>
        <a:p>
          <a:endParaRPr lang="en-US"/>
        </a:p>
      </dgm:t>
    </dgm:pt>
    <dgm:pt modelId="{24EF71ED-9103-4BD5-90D3-21194AFDEEAA}" type="sibTrans" cxnId="{C680F00B-124C-41D6-92CF-9BD0D2EBF0DC}">
      <dgm:prSet/>
      <dgm:spPr/>
      <dgm:t>
        <a:bodyPr/>
        <a:lstStyle/>
        <a:p>
          <a:endParaRPr lang="en-US"/>
        </a:p>
      </dgm:t>
    </dgm:pt>
    <dgm:pt modelId="{25AE2A7D-B687-46F7-A311-0C5E53DCFC3A}">
      <dgm:prSet/>
      <dgm:spPr/>
      <dgm:t>
        <a:bodyPr/>
        <a:lstStyle/>
        <a:p>
          <a:r>
            <a:rPr lang="en-US"/>
            <a:t>Loops</a:t>
          </a:r>
        </a:p>
      </dgm:t>
    </dgm:pt>
    <dgm:pt modelId="{3665D957-A556-4E5A-8B11-9275D3866F99}" type="parTrans" cxnId="{CC818E6B-1379-4765-AC7D-B24E8544B7FD}">
      <dgm:prSet/>
      <dgm:spPr/>
      <dgm:t>
        <a:bodyPr/>
        <a:lstStyle/>
        <a:p>
          <a:endParaRPr lang="en-US"/>
        </a:p>
      </dgm:t>
    </dgm:pt>
    <dgm:pt modelId="{C77F5606-7A2A-496A-99AA-90D1C883D49D}" type="sibTrans" cxnId="{CC818E6B-1379-4765-AC7D-B24E8544B7FD}">
      <dgm:prSet/>
      <dgm:spPr/>
      <dgm:t>
        <a:bodyPr/>
        <a:lstStyle/>
        <a:p>
          <a:endParaRPr lang="en-US"/>
        </a:p>
      </dgm:t>
    </dgm:pt>
    <dgm:pt modelId="{0BF5CC0C-4BD5-4D32-9682-CD28043DC3A7}">
      <dgm:prSet/>
      <dgm:spPr/>
      <dgm:t>
        <a:bodyPr/>
        <a:lstStyle/>
        <a:p>
          <a:r>
            <a:rPr lang="en-US" dirty="0"/>
            <a:t>Booleans</a:t>
          </a:r>
        </a:p>
      </dgm:t>
    </dgm:pt>
    <dgm:pt modelId="{931D55A2-17D8-44B3-9769-A31605CF8F77}" type="parTrans" cxnId="{E52CB463-3A10-48A0-9A35-EDA2BB8F5FD3}">
      <dgm:prSet/>
      <dgm:spPr/>
      <dgm:t>
        <a:bodyPr/>
        <a:lstStyle/>
        <a:p>
          <a:endParaRPr lang="en-US"/>
        </a:p>
      </dgm:t>
    </dgm:pt>
    <dgm:pt modelId="{AA0B48C0-EA67-40A1-B99D-2B6AC8F0293F}" type="sibTrans" cxnId="{E52CB463-3A10-48A0-9A35-EDA2BB8F5FD3}">
      <dgm:prSet/>
      <dgm:spPr/>
      <dgm:t>
        <a:bodyPr/>
        <a:lstStyle/>
        <a:p>
          <a:endParaRPr lang="en-US"/>
        </a:p>
      </dgm:t>
    </dgm:pt>
    <dgm:pt modelId="{7D0D9CC4-EA38-6948-B120-C2221855D0E5}" type="pres">
      <dgm:prSet presAssocID="{78DA40F6-371D-4D2F-98EE-F3C2D97DA836}" presName="linear" presStyleCnt="0">
        <dgm:presLayoutVars>
          <dgm:animLvl val="lvl"/>
          <dgm:resizeHandles val="exact"/>
        </dgm:presLayoutVars>
      </dgm:prSet>
      <dgm:spPr/>
    </dgm:pt>
    <dgm:pt modelId="{9D049CD1-B1B5-7F4F-BF3D-2EA032616173}" type="pres">
      <dgm:prSet presAssocID="{4221BF62-21C7-438D-8A2E-0C043A64EBF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77CC75-7808-FC41-9269-ED51FAE013AC}" type="pres">
      <dgm:prSet presAssocID="{4FED2C02-8D68-40E5-9B99-829B9E9E2E7A}" presName="spacer" presStyleCnt="0"/>
      <dgm:spPr/>
    </dgm:pt>
    <dgm:pt modelId="{A502D9BB-6246-BF48-82D7-E3676847B29F}" type="pres">
      <dgm:prSet presAssocID="{91D50203-C8B2-449E-9977-89D28FF414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610C058-B416-054B-B471-BA913F838B62}" type="pres">
      <dgm:prSet presAssocID="{D03E87B1-9029-4D9A-A46C-E5C238187EB0}" presName="spacer" presStyleCnt="0"/>
      <dgm:spPr/>
    </dgm:pt>
    <dgm:pt modelId="{C47EA090-F20A-7044-B04B-FD142C176234}" type="pres">
      <dgm:prSet presAssocID="{3422F0A1-C0A5-49B4-B8F7-15D16BCA4D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6F6747-DA25-AA40-8DC6-2782129B2D3E}" type="pres">
      <dgm:prSet presAssocID="{24EF71ED-9103-4BD5-90D3-21194AFDEEAA}" presName="spacer" presStyleCnt="0"/>
      <dgm:spPr/>
    </dgm:pt>
    <dgm:pt modelId="{95A29828-7F1C-414E-BEE4-2B3CBE777487}" type="pres">
      <dgm:prSet presAssocID="{25AE2A7D-B687-46F7-A311-0C5E53DCFC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12EE3E4-A19F-B54E-839F-4EB6D92554D9}" type="pres">
      <dgm:prSet presAssocID="{C77F5606-7A2A-496A-99AA-90D1C883D49D}" presName="spacer" presStyleCnt="0"/>
      <dgm:spPr/>
    </dgm:pt>
    <dgm:pt modelId="{A2851DEF-F401-0F43-AAAF-2413AC35588C}" type="pres">
      <dgm:prSet presAssocID="{0BF5CC0C-4BD5-4D32-9682-CD28043DC3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5E5E02-EB01-7242-ABFA-69C3CA9AD3E4}" type="presOf" srcId="{91D50203-C8B2-449E-9977-89D28FF414ED}" destId="{A502D9BB-6246-BF48-82D7-E3676847B29F}" srcOrd="0" destOrd="0" presId="urn:microsoft.com/office/officeart/2005/8/layout/vList2"/>
    <dgm:cxn modelId="{C680F00B-124C-41D6-92CF-9BD0D2EBF0DC}" srcId="{78DA40F6-371D-4D2F-98EE-F3C2D97DA836}" destId="{3422F0A1-C0A5-49B4-B8F7-15D16BCA4D3D}" srcOrd="2" destOrd="0" parTransId="{64EF2CFC-48B9-4792-AA03-AB5A0E597BB5}" sibTransId="{24EF71ED-9103-4BD5-90D3-21194AFDEEAA}"/>
    <dgm:cxn modelId="{88892C20-EBFD-124E-8C7C-7C8D8809AB93}" type="presOf" srcId="{4221BF62-21C7-438D-8A2E-0C043A64EBF8}" destId="{9D049CD1-B1B5-7F4F-BF3D-2EA032616173}" srcOrd="0" destOrd="0" presId="urn:microsoft.com/office/officeart/2005/8/layout/vList2"/>
    <dgm:cxn modelId="{FFBCC225-E2CE-419A-A53F-22AA3B203AD5}" srcId="{78DA40F6-371D-4D2F-98EE-F3C2D97DA836}" destId="{91D50203-C8B2-449E-9977-89D28FF414ED}" srcOrd="1" destOrd="0" parTransId="{E35DA3AB-2D70-4027-BDA1-6B5E82145A30}" sibTransId="{D03E87B1-9029-4D9A-A46C-E5C238187EB0}"/>
    <dgm:cxn modelId="{0E20C55A-DDF8-254B-BAB7-6EADF2FD3C74}" type="presOf" srcId="{78DA40F6-371D-4D2F-98EE-F3C2D97DA836}" destId="{7D0D9CC4-EA38-6948-B120-C2221855D0E5}" srcOrd="0" destOrd="0" presId="urn:microsoft.com/office/officeart/2005/8/layout/vList2"/>
    <dgm:cxn modelId="{E52CB463-3A10-48A0-9A35-EDA2BB8F5FD3}" srcId="{78DA40F6-371D-4D2F-98EE-F3C2D97DA836}" destId="{0BF5CC0C-4BD5-4D32-9682-CD28043DC3A7}" srcOrd="4" destOrd="0" parTransId="{931D55A2-17D8-44B3-9769-A31605CF8F77}" sibTransId="{AA0B48C0-EA67-40A1-B99D-2B6AC8F0293F}"/>
    <dgm:cxn modelId="{97B7B169-81CC-9941-AA1B-20B50F05D312}" type="presOf" srcId="{25AE2A7D-B687-46F7-A311-0C5E53DCFC3A}" destId="{95A29828-7F1C-414E-BEE4-2B3CBE777487}" srcOrd="0" destOrd="0" presId="urn:microsoft.com/office/officeart/2005/8/layout/vList2"/>
    <dgm:cxn modelId="{CC818E6B-1379-4765-AC7D-B24E8544B7FD}" srcId="{78DA40F6-371D-4D2F-98EE-F3C2D97DA836}" destId="{25AE2A7D-B687-46F7-A311-0C5E53DCFC3A}" srcOrd="3" destOrd="0" parTransId="{3665D957-A556-4E5A-8B11-9275D3866F99}" sibTransId="{C77F5606-7A2A-496A-99AA-90D1C883D49D}"/>
    <dgm:cxn modelId="{51BDC095-B33A-40FD-A455-AD7D613F582B}" srcId="{78DA40F6-371D-4D2F-98EE-F3C2D97DA836}" destId="{4221BF62-21C7-438D-8A2E-0C043A64EBF8}" srcOrd="0" destOrd="0" parTransId="{55EEAE75-CF86-4DDF-960B-C41A580BE71F}" sibTransId="{4FED2C02-8D68-40E5-9B99-829B9E9E2E7A}"/>
    <dgm:cxn modelId="{97C46DB0-FB31-1849-AC70-B16F3EF72001}" type="presOf" srcId="{0BF5CC0C-4BD5-4D32-9682-CD28043DC3A7}" destId="{A2851DEF-F401-0F43-AAAF-2413AC35588C}" srcOrd="0" destOrd="0" presId="urn:microsoft.com/office/officeart/2005/8/layout/vList2"/>
    <dgm:cxn modelId="{EA1D12B4-E249-3A47-8B38-04B2A4BBD739}" type="presOf" srcId="{3422F0A1-C0A5-49B4-B8F7-15D16BCA4D3D}" destId="{C47EA090-F20A-7044-B04B-FD142C176234}" srcOrd="0" destOrd="0" presId="urn:microsoft.com/office/officeart/2005/8/layout/vList2"/>
    <dgm:cxn modelId="{17890B52-B5C9-0D4A-950F-553941F20925}" type="presParOf" srcId="{7D0D9CC4-EA38-6948-B120-C2221855D0E5}" destId="{9D049CD1-B1B5-7F4F-BF3D-2EA032616173}" srcOrd="0" destOrd="0" presId="urn:microsoft.com/office/officeart/2005/8/layout/vList2"/>
    <dgm:cxn modelId="{C98822DD-6A06-C54C-A12F-2F1AD381773C}" type="presParOf" srcId="{7D0D9CC4-EA38-6948-B120-C2221855D0E5}" destId="{8777CC75-7808-FC41-9269-ED51FAE013AC}" srcOrd="1" destOrd="0" presId="urn:microsoft.com/office/officeart/2005/8/layout/vList2"/>
    <dgm:cxn modelId="{1E1979C3-E405-0C4D-9458-783B6580996E}" type="presParOf" srcId="{7D0D9CC4-EA38-6948-B120-C2221855D0E5}" destId="{A502D9BB-6246-BF48-82D7-E3676847B29F}" srcOrd="2" destOrd="0" presId="urn:microsoft.com/office/officeart/2005/8/layout/vList2"/>
    <dgm:cxn modelId="{2353D6DA-0E7F-9A42-A860-BD63D54B80B6}" type="presParOf" srcId="{7D0D9CC4-EA38-6948-B120-C2221855D0E5}" destId="{B610C058-B416-054B-B471-BA913F838B62}" srcOrd="3" destOrd="0" presId="urn:microsoft.com/office/officeart/2005/8/layout/vList2"/>
    <dgm:cxn modelId="{691E83CD-8D67-144F-8ED7-430BEEFB0D07}" type="presParOf" srcId="{7D0D9CC4-EA38-6948-B120-C2221855D0E5}" destId="{C47EA090-F20A-7044-B04B-FD142C176234}" srcOrd="4" destOrd="0" presId="urn:microsoft.com/office/officeart/2005/8/layout/vList2"/>
    <dgm:cxn modelId="{AA37094B-85EC-1841-A05B-3397B71BD32F}" type="presParOf" srcId="{7D0D9CC4-EA38-6948-B120-C2221855D0E5}" destId="{2B6F6747-DA25-AA40-8DC6-2782129B2D3E}" srcOrd="5" destOrd="0" presId="urn:microsoft.com/office/officeart/2005/8/layout/vList2"/>
    <dgm:cxn modelId="{0F170AB8-FF99-4F4C-951F-2B00111EB285}" type="presParOf" srcId="{7D0D9CC4-EA38-6948-B120-C2221855D0E5}" destId="{95A29828-7F1C-414E-BEE4-2B3CBE777487}" srcOrd="6" destOrd="0" presId="urn:microsoft.com/office/officeart/2005/8/layout/vList2"/>
    <dgm:cxn modelId="{0540C979-E69A-9544-A082-8E99B347BFCE}" type="presParOf" srcId="{7D0D9CC4-EA38-6948-B120-C2221855D0E5}" destId="{412EE3E4-A19F-B54E-839F-4EB6D92554D9}" srcOrd="7" destOrd="0" presId="urn:microsoft.com/office/officeart/2005/8/layout/vList2"/>
    <dgm:cxn modelId="{60E25F9F-CF2D-614A-9F55-B5BF158A44BD}" type="presParOf" srcId="{7D0D9CC4-EA38-6948-B120-C2221855D0E5}" destId="{A2851DEF-F401-0F43-AAAF-2413AC3558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30E2A-787E-4791-A48A-5708643DC8C8}">
      <dsp:nvSpPr>
        <dsp:cNvPr id="0" name=""/>
        <dsp:cNvSpPr/>
      </dsp:nvSpPr>
      <dsp:spPr>
        <a:xfrm>
          <a:off x="0" y="3006"/>
          <a:ext cx="5607050" cy="14061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84B40-B25A-4989-B7B9-02DD75F63C36}">
      <dsp:nvSpPr>
        <dsp:cNvPr id="0" name=""/>
        <dsp:cNvSpPr/>
      </dsp:nvSpPr>
      <dsp:spPr>
        <a:xfrm>
          <a:off x="425365" y="319394"/>
          <a:ext cx="773392" cy="773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2C21-4784-4C9C-9016-71C69F8C820A}">
      <dsp:nvSpPr>
        <dsp:cNvPr id="0" name=""/>
        <dsp:cNvSpPr/>
      </dsp:nvSpPr>
      <dsp:spPr>
        <a:xfrm>
          <a:off x="1624123" y="3006"/>
          <a:ext cx="3981338" cy="140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19" tIns="148819" rIns="148819" bIns="148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Change the print statements</a:t>
          </a:r>
        </a:p>
      </dsp:txBody>
      <dsp:txXfrm>
        <a:off x="1624123" y="3006"/>
        <a:ext cx="3981338" cy="1406167"/>
      </dsp:txXfrm>
    </dsp:sp>
    <dsp:sp modelId="{35D31A10-1503-49EE-8B33-5646167594E3}">
      <dsp:nvSpPr>
        <dsp:cNvPr id="0" name=""/>
        <dsp:cNvSpPr/>
      </dsp:nvSpPr>
      <dsp:spPr>
        <a:xfrm>
          <a:off x="0" y="1760716"/>
          <a:ext cx="5607050" cy="1406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6B015-948B-432F-8C66-65DEFD2C7801}">
      <dsp:nvSpPr>
        <dsp:cNvPr id="0" name=""/>
        <dsp:cNvSpPr/>
      </dsp:nvSpPr>
      <dsp:spPr>
        <a:xfrm>
          <a:off x="425365" y="2077103"/>
          <a:ext cx="773392" cy="773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028FC-7BA2-4B44-8879-7522199443EF}">
      <dsp:nvSpPr>
        <dsp:cNvPr id="0" name=""/>
        <dsp:cNvSpPr/>
      </dsp:nvSpPr>
      <dsp:spPr>
        <a:xfrm>
          <a:off x="1624123" y="1760716"/>
          <a:ext cx="3981338" cy="140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19" tIns="148819" rIns="148819" bIns="148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Choose your own number instead of choosing a random number</a:t>
          </a:r>
        </a:p>
      </dsp:txBody>
      <dsp:txXfrm>
        <a:off x="1624123" y="1760716"/>
        <a:ext cx="3981338" cy="1406167"/>
      </dsp:txXfrm>
    </dsp:sp>
    <dsp:sp modelId="{37279A51-595D-4AC2-A577-A158D9E21B92}">
      <dsp:nvSpPr>
        <dsp:cNvPr id="0" name=""/>
        <dsp:cNvSpPr/>
      </dsp:nvSpPr>
      <dsp:spPr>
        <a:xfrm>
          <a:off x="0" y="3518425"/>
          <a:ext cx="5607050" cy="14061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C74B4-8D35-4348-974F-C3AC2BB2051C}">
      <dsp:nvSpPr>
        <dsp:cNvPr id="0" name=""/>
        <dsp:cNvSpPr/>
      </dsp:nvSpPr>
      <dsp:spPr>
        <a:xfrm>
          <a:off x="425365" y="3834813"/>
          <a:ext cx="773392" cy="773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BA1DE-66DC-4080-8C81-ED7638000286}">
      <dsp:nvSpPr>
        <dsp:cNvPr id="0" name=""/>
        <dsp:cNvSpPr/>
      </dsp:nvSpPr>
      <dsp:spPr>
        <a:xfrm>
          <a:off x="1624123" y="3518425"/>
          <a:ext cx="2523172" cy="140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19" tIns="148819" rIns="148819" bIns="148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Don’t be nice to your guesser</a:t>
          </a:r>
        </a:p>
      </dsp:txBody>
      <dsp:txXfrm>
        <a:off x="1624123" y="3518425"/>
        <a:ext cx="2523172" cy="1406167"/>
      </dsp:txXfrm>
    </dsp:sp>
    <dsp:sp modelId="{A75234AF-7E1D-41C8-B324-7622BA330769}">
      <dsp:nvSpPr>
        <dsp:cNvPr id="0" name=""/>
        <dsp:cNvSpPr/>
      </dsp:nvSpPr>
      <dsp:spPr>
        <a:xfrm>
          <a:off x="4147295" y="3518425"/>
          <a:ext cx="1458166" cy="140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19" tIns="148819" rIns="148819" bIns="1488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Limit your guesses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a larger range 1 through 1000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Don’t tell them if they are too high or too low</a:t>
          </a:r>
        </a:p>
      </dsp:txBody>
      <dsp:txXfrm>
        <a:off x="4147295" y="3518425"/>
        <a:ext cx="1458166" cy="1406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49CD1-B1B5-7F4F-BF3D-2EA032616173}">
      <dsp:nvSpPr>
        <dsp:cNvPr id="0" name=""/>
        <dsp:cNvSpPr/>
      </dsp:nvSpPr>
      <dsp:spPr>
        <a:xfrm>
          <a:off x="0" y="3765"/>
          <a:ext cx="6151562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Modules</a:t>
          </a:r>
        </a:p>
      </dsp:txBody>
      <dsp:txXfrm>
        <a:off x="46834" y="50599"/>
        <a:ext cx="6057894" cy="865732"/>
      </dsp:txXfrm>
    </dsp:sp>
    <dsp:sp modelId="{A502D9BB-6246-BF48-82D7-E3676847B29F}">
      <dsp:nvSpPr>
        <dsp:cNvPr id="0" name=""/>
        <dsp:cNvSpPr/>
      </dsp:nvSpPr>
      <dsp:spPr>
        <a:xfrm>
          <a:off x="0" y="1081245"/>
          <a:ext cx="6151562" cy="959400"/>
        </a:xfrm>
        <a:prstGeom prst="roundRect">
          <a:avLst/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Variables</a:t>
          </a:r>
        </a:p>
      </dsp:txBody>
      <dsp:txXfrm>
        <a:off x="46834" y="1128079"/>
        <a:ext cx="6057894" cy="865732"/>
      </dsp:txXfrm>
    </dsp:sp>
    <dsp:sp modelId="{C47EA090-F20A-7044-B04B-FD142C176234}">
      <dsp:nvSpPr>
        <dsp:cNvPr id="0" name=""/>
        <dsp:cNvSpPr/>
      </dsp:nvSpPr>
      <dsp:spPr>
        <a:xfrm>
          <a:off x="0" y="2158725"/>
          <a:ext cx="6151562" cy="95940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Functions</a:t>
          </a:r>
        </a:p>
      </dsp:txBody>
      <dsp:txXfrm>
        <a:off x="46834" y="2205559"/>
        <a:ext cx="6057894" cy="865732"/>
      </dsp:txXfrm>
    </dsp:sp>
    <dsp:sp modelId="{95A29828-7F1C-414E-BEE4-2B3CBE777487}">
      <dsp:nvSpPr>
        <dsp:cNvPr id="0" name=""/>
        <dsp:cNvSpPr/>
      </dsp:nvSpPr>
      <dsp:spPr>
        <a:xfrm>
          <a:off x="0" y="3236205"/>
          <a:ext cx="6151562" cy="959400"/>
        </a:xfrm>
        <a:prstGeom prst="roundRect">
          <a:avLst/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Loops</a:t>
          </a:r>
        </a:p>
      </dsp:txBody>
      <dsp:txXfrm>
        <a:off x="46834" y="3283039"/>
        <a:ext cx="6057894" cy="865732"/>
      </dsp:txXfrm>
    </dsp:sp>
    <dsp:sp modelId="{A2851DEF-F401-0F43-AAAF-2413AC35588C}">
      <dsp:nvSpPr>
        <dsp:cNvPr id="0" name=""/>
        <dsp:cNvSpPr/>
      </dsp:nvSpPr>
      <dsp:spPr>
        <a:xfrm>
          <a:off x="0" y="4313685"/>
          <a:ext cx="6151562" cy="9594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Booleans</a:t>
          </a:r>
        </a:p>
      </dsp:txBody>
      <dsp:txXfrm>
        <a:off x="46834" y="4360519"/>
        <a:ext cx="6057894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7T13:15:31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3179 0 24575,'-36'0'0,"8"0"0,-18 0 0,12 0 0,-15 0 0,10 0 0,1 0 0,-2 0 0,-5 0 0,0 0 0,-6 0 0,5 0 0,-25 0 0,27 0 0,-19 0 0,17 0 0,0 0 0,-5 0 0,11 0 0,-4 0 0,14 0 0,-7 0 0,13 0 0,-4 0 0,5 0 0,0 0 0,0 0 0,0 0 0,0 0 0,0 0 0,0 0 0,0 0 0,1 0 0,2 0 0,-1 0 0,5 0 0,-1 0 0,-1 0 0,3 0 0,-3 0 0,4 0 0,-5 0 0,0 0 0,0 0 0,-3 0 0,7 0 0,-7 0 0,7 0 0,-3 0 0,0 0 0,3 0 0,-3 0 0,4 0 0,0 0 0,-4 0 0,3 0 0,-7 0 0,3 0 0,-3 4 0,-6-3 0,-1 6 0,-4-6 0,0 6 0,-6-2 0,5 0 0,-5 2 0,6-6 0,4 3 0,1-1 0,5-2 0,0 3 0,0-4 0,4 0 0,1 0 0,4 0 0,-4 0 0,3 3 0,-3-3 0,4 3 0,0-3 0,0 0 0,0 0 0,0 0 0,0 0 0,0 0 0,0 0 0,0 0 0,0 0 0,-4 0 0,3 0 0,-3 0 0,0 0 0,3 0 0,-3 0 0,0 0 0,3 0 0,-3 0 0,8 0 0,-4 0 0,7 0 0,-6 0 0,6 0 0,-3 0 0,4 0 0,-1 0 0,-2 0 0,1 0 0,-1 0 0,-1 0 0,3 0 0,-7 0 0,7 0 0,-6 0 0,2 0 0,-3 0 0,0 0 0,0 0 0,4 0 0,-3 0 0,2 0 0,0 3 0,-2-2 0,6 2 0,-3-3 0,4 0 0,-1 3 0,1-3 0,0 3 0,-1-3 0,-3 3 0,3-2 0,-3 5 0,4-6 0,0 6 0,-4-5 0,3 4 0,-3-4 0,4 2 0,-1 0 0,1 0 0,0 0 0,-1 3 0,1-5 0,0 1 0,-1 1 0,1-2 0,-1 4 0,1-1 0,0-1 0,0 3 0,-4-3 0,3 1 0,-3 2 0,4-3 0,-1 1 0,-3 2 0,3-3 0,-3 1 0,4 2 0,0-3 0,-4 1 0,3 1 0,-3-4 0,0 5 0,3-5 0,-3 5 0,4-6 0,2 6 0,-2-5 0,3 1 0,0 1 0,0 0 0,3 3 0,0 0 0,0 0 0,-3 0 0,2 1 0,-4-1 0,1 4 0,-3-3 0,4 6 0,-3-6 0,5 3 0,-2-4 0,0 0 0,3 0 0,-3 1 0,3-1 0,0-1 0,0 1 0,0 0 0,-3 4 0,-1 1 0,0 2 0,-2 1 0,2 0 0,-4 4 0,4-6 0,-2 5 0,5-10 0,-2 3 0,3-4 0,0 0 0,0 0 0,0 0 0,0 0 0,0 0 0,0 1 0,0 2 0,0-2 0,0 7 0,0-4 0,0 1 0,0 2 0,0-6 0,0 6 0,0-6 0,0 6 0,0-6 0,0 3 0,3 0 0,1-3 0,2 2 0,1 1 0,-1-3 0,1 3 0,-1-4 0,0 0 0,1 1 0,-1 2 0,1-2 0,2 3 0,2-3 0,0 0 0,2 0 0,-3-1 0,4 1 0,0 0 0,0 0 0,0 0 0,4-3 0,-3 2 0,7-2 0,-3 0 0,3 3 0,1-3 0,0 1 0,0-2 0,0 0 0,0-2 0,0 6 0,0-6 0,-1 2 0,1-3 0,5 4 0,-4-3 0,8 2 0,-8-3 0,3 0 0,1 0 0,-4 0 0,3 0 0,-4 0 0,0 0 0,0 0 0,0 0 0,0 0 0,4 0 0,-3 0 0,4 0 0,-5 0 0,0 0 0,0 0 0,0 0 0,-1 0 0,1 0 0,-4 0 0,3 0 0,-3 0 0,9 0 0,0-3 0,16 2 0,-2-7 0,14 3 0,3-5 0,7 0 0,6-1 0,8 1 0,-24 0 0,19 0 0,-19 0 0,10 0 0,-8 0 0,-7 5 0,-11-3 0,-6 7 0,-2-2 0,-8-1 0,4 3 0,-1-2 0,-3-1 0,8 4 0,-8-4 0,8 0 0,-8 4 0,9-4 0,-9 0 0,3 3 0,-8-2 0,3 3 0,-7-3 0,3 2 0,-4-2 0,0 3 0,-1 0 0,1 0 0,0-3 0,0 2 0,4-2 0,-3 3 0,7 0 0,-7 0 0,7 0 0,-3-3 0,4 2 0,-1-3 0,1 4 0,-4 0 0,3 0 0,-3 0 0,4 0 0,-4-3 0,3 2 0,-4-2 0,5 3 0,0-3 0,0 2 0,-4-2 0,3 3 0,-7-4 0,3 4 0,-1-4 0,-2 4 0,3-3 0,-4 3 0,4-7 0,-3 6 0,7-6 0,-3 3 0,-1 0 0,4-3 0,-3 3 0,4-4 0,0 0 0,0 1 0,0-1 0,4-4 0,-3 3 0,4-6 0,-5 3 0,-4 1 0,-1-3 0,-4 6 0,-4-2 0,0 6 0,-4-1 0,0 1 0,-2-2 0,-1 0 0,-3-1 0,0 1 0,0-3 0,0-2 0,0-3 0,0 0 0,0-4 0,0-1 0,-4-4 0,0 0 0,-4 0 0,0 0 0,-2 4 0,2 1 0,1 8 0,1 0 0,2 3 0,1 1 0,-3 3 0,3-3 0,-4 5 0,-2-4 0,1 1 0,-1-3 0,-1 1 0,3-1 0,-3 0 0,0 1 0,3-1 0,-3 1 0,4 2 0,2-2 0,-2 6 0,6-3 0,-3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7T13:15:35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2999 46 24575,'-47'0'0,"-17"0"0,-18 0-1826,-16 0 1826,41 0 0,0 0 0,-1 0 0,0 0 0,-8 0 0,-1 0 0,4 0 0,0 0 0,-1 0 0,3 0 0,-32 0 141,1 0-141,24 0 0,-11 0 407,18 0-407,-2 0 0,11 0 0,-1 0 918,3 0-918,5 0 360,0 0-360,0 0 0,0 0 0,0 4 0,-1 1 0,7 4 0,-5-1 0,9 1 0,1-4 0,2 2 0,8-6 0,-4 6 0,5-6 0,4 5 0,-3-1 0,7-1 0,-3 2 0,0-5 0,3 5 0,-3-5 0,0 5 0,3-2 0,-3 0 0,0 3 0,-1-6 0,-4 5 0,0-5 0,0 6 0,-4-2 0,3-1 0,-9 3 0,5-6 0,-1 6 0,-3-6 0,8 3 0,-8-1 0,7-2 0,-2 6 0,4-6 0,0 2 0,0 1 0,4-3 0,-3 2 0,3-3 0,0 0 0,1 3 0,0-2 0,3 2 0,-3-3 0,4 3 0,0-2 0,0 2 0,0 0 0,3-2 0,2 5 0,2-6 0,1 6 0,-1-3 0,1 4 0,0-1 0,3 0 0,0 0 0,0 0 0,2 1 0,-5-1 0,6 0 0,-6 4 0,5 4 0,-6 5 0,3 0 0,0 3 0,-2-3 0,5 4 0,-6 0 0,6 0 0,-6 0 0,6-4 0,-2 2 0,3-2 0,0 0 0,0 3 0,0-3 0,0 0 0,0 3 0,0-7 0,0 3 0,0-4 0,0 4 0,0-7 0,0 6 0,3-6 0,1 3 0,3-1 0,0 5 0,3-3 0,-2 3 0,2-4 0,0 0 0,-2 0 0,5 0 0,-5-4 0,5 3 0,-3-2 0,4 3 0,0 0 0,0 0 0,4 0 0,1 1 0,9 5 0,1-3 0,6 5 0,-2-6 0,6 1 0,-5-4 0,5 4 0,-6-8 0,0 3 0,6-4 0,-5 1 0,10 4 0,-4-4 0,5 4 0,0-4 0,0 0 0,0 0 0,-6 0 0,5 0 0,-9-1 0,3 1 0,-5-1 0,1 0 0,-1-3 0,0-1 0,1-1 0,4-2 0,2 3 0,5-4 0,-5 4 0,3-3 0,-8 2 0,3-3 0,-4 0 0,-6 0 0,0 0 0,-5 0 0,0 0 0,4 0 0,-3 0 0,8 0 0,-8 0 0,9 0 0,-5 0 0,1 0 0,3 0 0,-8 0 0,4 0 0,-6 0 0,6 0 0,-4 0 0,8-3 0,-8 2 0,8-7 0,-3 3 0,4-3 0,1 0 0,-1-4 0,5 2 0,-3-6 0,3 7 0,-4-4 0,4 1 0,-3 2 0,3-6 0,-4 7 0,-1-7 0,0 3 0,0-4 0,1 0 0,-1 1 0,-4 0 0,-2 0 0,-4 0 0,-4 5 0,-1-3 0,-4 6 0,-4-2 0,0 3 0,-4 1 0,1 2 0,-4-1 0,3 1 0,-3-5 0,4 2 0,-1-7 0,1 7 0,0-6 0,2 2 0,-1-3 0,5 0 0,-5 0 0,5 0 0,-2 0 0,0 0 0,2 0 0,-5 0 0,5 0 0,-3 0 0,1 0 0,2 0 0,-5-3 0,6 2 0,-6-3 0,5 4 0,-6 0 0,3 0 0,-3 0 0,3 0 0,-2 0 0,2 0 0,1-4 0,-3-1 0,6-4 0,-5 4 0,5-3 0,-6 3 0,3 0 0,0-3 0,-3 7 0,2-3 0,-3 4 0,0-4 0,0 6 0,0-5 0,-3 6 0,2-3 0,-5 0 0,2 0 0,0 0 0,-2 0 0,2 0 0,-3 3 0,0-2 0,0 3 0,0-4 0,0 3 0,0-2 0,0 6 0,0-7 0,0 7 0,0-2 0,0 2 0,0 1 0,0 0 0,0 0 0,-6-1 0,1 1 0,-8-4 0,3 2 0,-4-2 0,0 0 0,3 2 0,-2-2 0,6 7 0,0-3 0,1 5 0,5-5 0,-4 6 0,1-3 0,-2 3 0,0 0 0,0-3 0,-1 2 0,1-1 0,0 2 0,2-3 0,1 2 0,3-2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7T13:14:2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1436 66 24575,'-82'0'0,"1"0"0,0 0 0,-2 0 0,-3 0 0,-18 0 0,28 0 0,36 0 0,-4 0 0,9 3 0,-3-2 0,9 6 0,-3-6 0,3 6 0,1-6 0,0 6 0,0-6 0,4 6 0,-3-6 0,4 5 0,0-5 0,0 6 0,4-3 0,-3 0 0,7 2 0,-3-5 0,7 5 0,-2-5 0,6 4 0,-3-4 0,3 5 0,1-6 0,0 6 0,-1-3 0,-2 4 0,1-1 0,-5 1 0,6-1 0,-6 1 0,2 3 0,-3-2 0,3 5 0,-2-2 0,2 0 0,0 2 0,1-6 0,0 3 0,3 0 0,-3-3 0,6 3 0,-2-4 0,3 0 0,-1 4 0,-1-3 0,1 6 0,-3-2 0,0-1 0,0 3 0,1-2 0,-1-1 0,0 0 0,4-4 0,0 1 0,0-1 0,2 0 0,-1 0 0,2 0 0,0 0 0,0 0 0,0 0 0,0-1 0,0 1 0,0 0 0,0 4 0,0 1 0,0 3 0,-3-4 0,2 3 0,-2-6 0,0 6 0,2-5 0,-2 1 0,3-2 0,0-1 0,0 4 0,0-3 0,0 2 0,0-2 0,0-1 0,0 4 0,0-3 0,0 6 0,0-6 0,0 6 0,0-6 0,0 3 0,0 0 0,0 0 0,0 1 0,0 2 0,0-6 0,0 6 0,0-3 0,0 1 0,3 2 0,-2-2 0,5 2 0,-5 1 0,5 0 0,-2 0 0,3 0 0,-3 0 0,2 0 0,-2 0 0,3 0 0,0 4 0,0-3 0,0 3 0,0-4 0,4 4 0,-3-4 0,6 4 0,-4-4 0,1 0 0,2-3 0,-2 2 0,3-2 0,0 3 0,0 0 0,0 0 0,4 0 0,-3-3 0,3 3 0,-4-6 0,-1 2 0,1 0 0,0-3 0,0 4 0,4-4 0,-3 0 0,7 0 0,-3 1 0,4 3 0,4-3 0,-3 3 0,4-3 0,-6 0 0,6 0 0,-4 0 0,4 0 0,-6 3 0,1-3 0,0 3 0,0-3 0,0-4 0,0 3 0,0-6 0,0 5 0,0-5 0,0 3 0,-1-4 0,1 0 0,0 0 0,5 0 0,-4 0 0,13 0 0,-11 0 0,11 0 0,-17 0 0,7 0 0,-8 0 0,0 0 0,-1 0 0,-4 0 0,3-4 0,-2 0 0,3-3 0,-4 0 0,4-1 0,-3 1 0,3 0 0,0 0 0,1-4 0,0 3 0,2-3 0,-6 3 0,3-2 0,0 2 0,-3-2 0,7 2 0,-7-2 0,7 1 0,-3-1 0,-1 2 0,4-3 0,-7 4 0,7-8 0,-7 7 0,3-6 0,-4 7 0,0-7 0,0 6 0,-1-5 0,1 5 0,0-5 0,0 2 0,0 0 0,-3-2 0,2 5 0,-5-5 0,2 6 0,-4-7 0,1 7 0,0-6 0,-1 2 0,1 1 0,0-4 0,0 4 0,0-4 0,-1 0 0,-2 0 0,3-6 0,-4 4 0,1-4 0,2 6 0,-5 0 0,2-4 0,0 3 0,-2-3 0,2 4 0,-3 0 0,3 0 0,-2 0 0,2-4 0,-3 3 0,0-3 0,0 4 0,0 0 0,0 0 0,0 0 0,0 0 0,0 0 0,0 0 0,0 0 0,0 3 0,0-2 0,0 2 0,0-3 0,0 0 0,0 0 0,0 0 0,0 0 0,0 0 0,0 0 0,0 0 0,0 0 0,0 0 0,-3-4 0,-1 3 0,-4-3 0,1 4 0,0 0 0,0 0 0,0 0 0,0 0 0,0 0 0,-3 0 0,2 3 0,-2-2 0,4 6 0,-4-6 0,3 6 0,-3-7 0,3 7 0,-3-6 0,3 6 0,-3-6 0,0 5 0,2-2 0,-5 0 0,3 3 0,-1-3 0,1 3 0,0 0 0,3 1 0,-6-1 0,6 3 0,-6-2 0,5 2 0,-5-3 0,6 1 0,-6 2 0,5-2 0,-5 6 0,6-6 0,-6 2 0,2 1 0,-3-4 0,0 7 0,0-7 0,0 7 0,4-4 0,-4 1 0,4 3 0,-4-4 0,3 4 0,-2 0 0,2 0 0,1 0 0,-3 0 0,2 0 0,0 0 0,-2 0 0,3 0 0,-1 0 0,-2 0 0,6 0 0,-3 0 0,3 0 0,1 0 0,0 0 0,-1 0 0,1 0 0,3 3 0,0-3 0,3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13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8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5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1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AA1F3EC-4BB8-F140-AAFA-A73FBF5871DE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073695B-C601-6A4A-A7E8-9C28BBA9F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3138-08B8-AC4F-99D5-0E15B4C30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Python: Guessing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61F55-F730-F346-83FF-C2F5C7CD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April 27, 2019</a:t>
            </a:r>
          </a:p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6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EDF01-6C1B-EC45-A233-31542C9F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Let’s Help our Guesser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12323-CECC-2B4E-B976-F12EF177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If: completes code IF condition is true</a:t>
            </a:r>
          </a:p>
          <a:p>
            <a:r>
              <a:rPr lang="en-US" dirty="0">
                <a:solidFill>
                  <a:schemeClr val="bg1"/>
                </a:solidFill>
              </a:rPr>
              <a:t>Boolean Review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Less than is &lt;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Greater than is &gt;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Equal is ==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Equal is !=</a:t>
            </a:r>
          </a:p>
          <a:p>
            <a:r>
              <a:rPr lang="en-US" dirty="0">
                <a:solidFill>
                  <a:schemeClr val="bg1"/>
                </a:solidFill>
              </a:rPr>
              <a:t>Break: stops while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65E6D-92BE-8646-94DF-6CB0F82C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06103"/>
            <a:ext cx="6250769" cy="4484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8F7B-C8D5-844C-9F7B-65B01C971070}"/>
              </a:ext>
            </a:extLst>
          </p:cNvPr>
          <p:cNvSpPr txBox="1"/>
          <p:nvPr/>
        </p:nvSpPr>
        <p:spPr>
          <a:xfrm>
            <a:off x="5398477" y="4079626"/>
            <a:ext cx="5987561" cy="15386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8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A6DA5-9237-6C41-A5DE-A4B04FA3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End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C377-3FA5-D143-BDAC-870F607F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(): turns value into a string</a:t>
            </a:r>
          </a:p>
          <a:p>
            <a:r>
              <a:rPr lang="en-US" dirty="0">
                <a:solidFill>
                  <a:schemeClr val="bg1"/>
                </a:solidFill>
              </a:rPr>
              <a:t>String: sequence of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3E4CE-3541-C943-B5EE-58180D81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78000"/>
            <a:ext cx="6250769" cy="4141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434B43-3375-844A-981A-3A6EF3838A53}"/>
              </a:ext>
            </a:extLst>
          </p:cNvPr>
          <p:cNvSpPr txBox="1"/>
          <p:nvPr/>
        </p:nvSpPr>
        <p:spPr>
          <a:xfrm>
            <a:off x="5398477" y="4378569"/>
            <a:ext cx="5987561" cy="9233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6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F87B0-DEEB-BD4A-A749-A08F1485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195" y="1271016"/>
            <a:ext cx="4591455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D2560-A64E-5342-B191-097973AF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8820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2A999-3AAC-C445-B808-A2503A85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Make it Your 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228E5-B467-4641-8B3E-116C2F285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7067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16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684C-58E6-E348-BF2C-E16DB572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Concept Review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3F4649A-F697-4EAF-B3A6-10F120571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90172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63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51640-374D-284D-A239-65AD9CC2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47DC-18ED-394D-838A-796B6203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Today we will use Trinket to write a Guessing Game in Python!</a:t>
            </a:r>
          </a:p>
          <a:p>
            <a:r>
              <a:rPr lang="en-US">
                <a:solidFill>
                  <a:schemeClr val="bg1"/>
                </a:solidFill>
              </a:rPr>
              <a:t>You should all have your Trinket accounts and be logged in</a:t>
            </a:r>
          </a:p>
          <a:p>
            <a:r>
              <a:rPr lang="en-US">
                <a:solidFill>
                  <a:schemeClr val="bg1"/>
                </a:solidFill>
              </a:rPr>
              <a:t>If not, bother me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2CB13-C057-6541-AABB-9F8D90CD2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82" y="643467"/>
            <a:ext cx="575553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8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40711-C73C-9446-A649-5D8337B6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Set Up: Log IN to Trinket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BC97C-29DB-1E41-A306-CEB170A7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965" y="643467"/>
            <a:ext cx="5076070" cy="2576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3ABA-1345-E943-85BE-C8DF7E02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URL: </a:t>
            </a:r>
            <a:r>
              <a:rPr lang="en-US">
                <a:solidFill>
                  <a:schemeClr val="bg1"/>
                </a:solidFill>
              </a:rPr>
              <a:t>trinket.io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9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44C39-F743-934A-AAE9-63845C3A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Set up: Make a Python Trinket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AC22F-658E-4C49-A7FE-9C0D5384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51" y="643467"/>
            <a:ext cx="7360298" cy="2576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D5B5-F6E6-A14B-92E4-74E03BAB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Press your profile email in the upper right hand corner</a:t>
            </a:r>
          </a:p>
          <a:p>
            <a:r>
              <a:rPr lang="en-US">
                <a:solidFill>
                  <a:schemeClr val="bg1"/>
                </a:solidFill>
              </a:rPr>
              <a:t>Hover over “New Trinket”</a:t>
            </a:r>
          </a:p>
          <a:p>
            <a:r>
              <a:rPr lang="en-US">
                <a:solidFill>
                  <a:schemeClr val="bg1"/>
                </a:solidFill>
              </a:rPr>
              <a:t>Select ”Python”</a:t>
            </a:r>
          </a:p>
        </p:txBody>
      </p:sp>
    </p:spTree>
    <p:extLst>
      <p:ext uri="{BB962C8B-B14F-4D97-AF65-F5344CB8AC3E}">
        <p14:creationId xmlns:p14="http://schemas.microsoft.com/office/powerpoint/2010/main" val="217326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2E58F-152A-9743-8F3A-01038F1A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Set UP: Name Code and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360F-B5B1-A442-B8A3-C2024241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upper left hand corner,  click “Untitled” and rename your code to ”</a:t>
            </a:r>
            <a:r>
              <a:rPr lang="en-US" dirty="0" err="1">
                <a:solidFill>
                  <a:schemeClr val="bg1"/>
                </a:solidFill>
              </a:rPr>
              <a:t>yourName_guessingGame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Replace </a:t>
            </a:r>
            <a:r>
              <a:rPr lang="en-US" dirty="0" err="1">
                <a:solidFill>
                  <a:schemeClr val="bg1"/>
                </a:solidFill>
              </a:rPr>
              <a:t>yourName</a:t>
            </a:r>
            <a:r>
              <a:rPr lang="en-US" dirty="0">
                <a:solidFill>
                  <a:schemeClr val="bg1"/>
                </a:solidFill>
              </a:rPr>
              <a:t> with Your Name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Hit Save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B6B85-12C2-1042-8A46-4B7C0045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7" y="1522427"/>
            <a:ext cx="7541092" cy="34877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A836B6-4CFD-9148-B032-15CDBD9E5B16}"/>
                  </a:ext>
                </a:extLst>
              </p14:cNvPr>
              <p14:cNvContentPartPr/>
              <p14:nvPr/>
            </p14:nvContentPartPr>
            <p14:xfrm>
              <a:off x="6145671" y="1828745"/>
              <a:ext cx="1233720" cy="306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A836B6-4CFD-9148-B032-15CDBD9E5B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8031" y="1810745"/>
                <a:ext cx="1269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85C877-FF68-AE42-9A65-7DE47E5A281E}"/>
                  </a:ext>
                </a:extLst>
              </p14:cNvPr>
              <p14:cNvContentPartPr/>
              <p14:nvPr/>
            </p14:nvContentPartPr>
            <p14:xfrm>
              <a:off x="9599511" y="1775105"/>
              <a:ext cx="1147680" cy="46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85C877-FF68-AE42-9A65-7DE47E5A28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81871" y="1757105"/>
                <a:ext cx="1183320" cy="5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7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9746-11A9-DD4E-BC9D-A8061B04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0611"/>
            <a:ext cx="7729728" cy="1188720"/>
          </a:xfrm>
        </p:spPr>
        <p:txBody>
          <a:bodyPr/>
          <a:lstStyle/>
          <a:p>
            <a:r>
              <a:rPr lang="en-US" dirty="0"/>
              <a:t>Quick Orientation to Trinket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F044C-7BD4-EB44-9ABB-FACE3337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5" y="1450731"/>
            <a:ext cx="10908629" cy="5319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35333A-C3E6-054F-B87B-52B55ABD71B3}"/>
              </a:ext>
            </a:extLst>
          </p:cNvPr>
          <p:cNvSpPr txBox="1"/>
          <p:nvPr/>
        </p:nvSpPr>
        <p:spPr>
          <a:xfrm>
            <a:off x="2231136" y="3543300"/>
            <a:ext cx="354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where we will type our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6F986-F9D0-CE49-89DE-F37676B2F2DE}"/>
              </a:ext>
            </a:extLst>
          </p:cNvPr>
          <p:cNvSpPr txBox="1"/>
          <p:nvPr/>
        </p:nvSpPr>
        <p:spPr>
          <a:xfrm>
            <a:off x="7597375" y="3912632"/>
            <a:ext cx="344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where we will see our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518292-4AEF-B441-A709-6E1F27F5073A}"/>
                  </a:ext>
                </a:extLst>
              </p14:cNvPr>
              <p14:cNvContentPartPr/>
              <p14:nvPr/>
            </p14:nvContentPartPr>
            <p14:xfrm>
              <a:off x="2026191" y="1912985"/>
              <a:ext cx="675720" cy="501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518292-4AEF-B441-A709-6E1F27F50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191" y="1903985"/>
                <a:ext cx="693360" cy="5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64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9C586-AAF1-9F41-9D60-65EB78A7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900">
                <a:solidFill>
                  <a:schemeClr val="bg1"/>
                </a:solidFill>
              </a:rPr>
              <a:t>Code:  import Random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7115B-1BA4-EE45-B8D2-F402C5D0CBAA}"/>
              </a:ext>
            </a:extLst>
          </p:cNvPr>
          <p:cNvSpPr txBox="1"/>
          <p:nvPr/>
        </p:nvSpPr>
        <p:spPr>
          <a:xfrm>
            <a:off x="643468" y="4686652"/>
            <a:ext cx="3415288" cy="123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Random is a module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Module: file with Python code with classes, functions, and variables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A0ACF-A3FF-9D41-9CA1-04496CDB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51409"/>
            <a:ext cx="6250769" cy="45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7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884F2-84A2-2F48-9BA9-7523E6EB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let’s make our guesser feel welcome.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A8A9-AD06-7943-9BAD-22DF2399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print() is a function that prints information    </a:t>
            </a:r>
          </a:p>
          <a:p>
            <a:r>
              <a:rPr lang="en-US" dirty="0">
                <a:solidFill>
                  <a:schemeClr val="bg1"/>
                </a:solidFill>
              </a:rPr>
              <a:t>input() is a function that takes information in</a:t>
            </a:r>
          </a:p>
          <a:p>
            <a:r>
              <a:rPr lang="en-US" b="1" dirty="0">
                <a:solidFill>
                  <a:schemeClr val="bg1"/>
                </a:solidFill>
              </a:rPr>
              <a:t>Function: procedure or routine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myName</a:t>
            </a:r>
            <a:r>
              <a:rPr lang="en-US" dirty="0">
                <a:solidFill>
                  <a:schemeClr val="bg1"/>
                </a:solidFill>
              </a:rPr>
              <a:t> is a variable</a:t>
            </a:r>
          </a:p>
          <a:p>
            <a:r>
              <a:rPr lang="en-US" b="1" dirty="0">
                <a:solidFill>
                  <a:schemeClr val="bg1"/>
                </a:solidFill>
              </a:rPr>
              <a:t>Variable: stores information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B8F91-896D-F846-970B-0158E158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52922"/>
            <a:ext cx="6250769" cy="5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BFE1F-F3EB-734D-ACEB-8E9CD4B5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Code: </a:t>
            </a:r>
            <a:r>
              <a:rPr lang="en-US" dirty="0" err="1">
                <a:solidFill>
                  <a:schemeClr val="bg1"/>
                </a:solidFill>
              </a:rPr>
              <a:t>LOOp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9447-DA59-C143-A53A-98A59F07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guessesTaken</a:t>
            </a:r>
            <a:r>
              <a:rPr lang="en-US" dirty="0">
                <a:solidFill>
                  <a:schemeClr val="bg1"/>
                </a:solidFill>
              </a:rPr>
              <a:t>: Starts at 0 </a:t>
            </a:r>
          </a:p>
          <a:p>
            <a:r>
              <a:rPr lang="en-US" dirty="0" err="1">
                <a:solidFill>
                  <a:schemeClr val="bg1"/>
                </a:solidFill>
              </a:rPr>
              <a:t>random.randint</a:t>
            </a:r>
            <a:r>
              <a:rPr lang="en-US" dirty="0">
                <a:solidFill>
                  <a:schemeClr val="bg1"/>
                </a:solidFill>
              </a:rPr>
              <a:t>: function that chooses a number between 1 and 20 </a:t>
            </a:r>
          </a:p>
          <a:p>
            <a:r>
              <a:rPr lang="en-US" dirty="0">
                <a:solidFill>
                  <a:schemeClr val="bg1"/>
                </a:solidFill>
              </a:rPr>
              <a:t>While: completes routine as long as the conditions are true</a:t>
            </a:r>
          </a:p>
          <a:p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(): makes sure guess is a number </a:t>
            </a:r>
          </a:p>
          <a:p>
            <a:r>
              <a:rPr lang="en-US" dirty="0" err="1">
                <a:solidFill>
                  <a:schemeClr val="bg1"/>
                </a:solidFill>
              </a:rPr>
              <a:t>guessesTaken</a:t>
            </a:r>
            <a:r>
              <a:rPr lang="en-US" dirty="0">
                <a:solidFill>
                  <a:schemeClr val="bg1"/>
                </a:solidFill>
              </a:rPr>
              <a:t> + 1: Counts amount of guesses taken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3F02C-160C-7F45-BB72-7C988F37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45109"/>
            <a:ext cx="6250769" cy="5406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90862-DC34-114B-8971-66E1FE534E9F}"/>
              </a:ext>
            </a:extLst>
          </p:cNvPr>
          <p:cNvSpPr txBox="1"/>
          <p:nvPr/>
        </p:nvSpPr>
        <p:spPr>
          <a:xfrm>
            <a:off x="5398477" y="2224454"/>
            <a:ext cx="5987561" cy="15386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56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345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Python: Guessing Game</vt:lpstr>
      <vt:lpstr>Overview</vt:lpstr>
      <vt:lpstr>Set Up: Log IN to Trinket</vt:lpstr>
      <vt:lpstr>Set up: Make a Python Trinket</vt:lpstr>
      <vt:lpstr>Set UP: Name Code and Save</vt:lpstr>
      <vt:lpstr>Quick Orientation to Trinket</vt:lpstr>
      <vt:lpstr>Code:  import Random</vt:lpstr>
      <vt:lpstr>let’s make our guesser feel welcome. </vt:lpstr>
      <vt:lpstr>Code: LOOp INtro</vt:lpstr>
      <vt:lpstr>Let’s Help our Guesser</vt:lpstr>
      <vt:lpstr>End the Game</vt:lpstr>
      <vt:lpstr>Let’s Play</vt:lpstr>
      <vt:lpstr>Make it Your Own</vt:lpstr>
      <vt:lpstr>Concept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Guessing Game</dc:title>
  <dc:creator>Kelly M Luis</dc:creator>
  <cp:lastModifiedBy>Kelly M Luis</cp:lastModifiedBy>
  <cp:revision>4</cp:revision>
  <dcterms:created xsi:type="dcterms:W3CDTF">2019-04-27T13:59:44Z</dcterms:created>
  <dcterms:modified xsi:type="dcterms:W3CDTF">2019-04-27T20:52:01Z</dcterms:modified>
</cp:coreProperties>
</file>