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/>
    <p:restoredTop sz="94676"/>
  </p:normalViewPr>
  <p:slideViewPr>
    <p:cSldViewPr snapToGrid="0" snapToObjects="1">
      <p:cViewPr varScale="1">
        <p:scale>
          <a:sx n="73" d="100"/>
          <a:sy n="73" d="100"/>
        </p:scale>
        <p:origin x="208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77CCBB-B000-480E-99FF-AA027BC35A2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C30DC43-7A2D-46E4-BBEE-7D6D76940658}">
      <dgm:prSet/>
      <dgm:spPr/>
      <dgm:t>
        <a:bodyPr/>
        <a:lstStyle/>
        <a:p>
          <a:r>
            <a:rPr lang="en-US"/>
            <a:t>1) Go to trinket.io</a:t>
          </a:r>
        </a:p>
      </dgm:t>
    </dgm:pt>
    <dgm:pt modelId="{655FEB8F-041B-4526-8881-67F9D14AF9AE}" type="parTrans" cxnId="{E09C6DEB-8451-40A6-9A6F-BC936A6F1E95}">
      <dgm:prSet/>
      <dgm:spPr/>
      <dgm:t>
        <a:bodyPr/>
        <a:lstStyle/>
        <a:p>
          <a:endParaRPr lang="en-US"/>
        </a:p>
      </dgm:t>
    </dgm:pt>
    <dgm:pt modelId="{353BF8C0-BED8-480A-9BAE-5BE51E738EF8}" type="sibTrans" cxnId="{E09C6DEB-8451-40A6-9A6F-BC936A6F1E95}">
      <dgm:prSet/>
      <dgm:spPr/>
      <dgm:t>
        <a:bodyPr/>
        <a:lstStyle/>
        <a:p>
          <a:endParaRPr lang="en-US"/>
        </a:p>
      </dgm:t>
    </dgm:pt>
    <dgm:pt modelId="{45805679-93D5-47AE-819E-5236EA7792C0}">
      <dgm:prSet/>
      <dgm:spPr/>
      <dgm:t>
        <a:bodyPr/>
        <a:lstStyle/>
        <a:p>
          <a:r>
            <a:rPr lang="en-US"/>
            <a:t>2) Log on to your account</a:t>
          </a:r>
        </a:p>
      </dgm:t>
    </dgm:pt>
    <dgm:pt modelId="{351C7340-89A0-4BDE-BF46-36E2CA3E49E2}" type="parTrans" cxnId="{ADEAF280-D3BE-4798-8A46-DE322FAD6EC9}">
      <dgm:prSet/>
      <dgm:spPr/>
      <dgm:t>
        <a:bodyPr/>
        <a:lstStyle/>
        <a:p>
          <a:endParaRPr lang="en-US"/>
        </a:p>
      </dgm:t>
    </dgm:pt>
    <dgm:pt modelId="{E187126B-3279-49F1-9917-E28A87878299}" type="sibTrans" cxnId="{ADEAF280-D3BE-4798-8A46-DE322FAD6EC9}">
      <dgm:prSet/>
      <dgm:spPr/>
      <dgm:t>
        <a:bodyPr/>
        <a:lstStyle/>
        <a:p>
          <a:endParaRPr lang="en-US"/>
        </a:p>
      </dgm:t>
    </dgm:pt>
    <dgm:pt modelId="{CEC5BFFB-CC07-439F-97F3-B0FB57DEACAB}">
      <dgm:prSet/>
      <dgm:spPr/>
      <dgm:t>
        <a:bodyPr/>
        <a:lstStyle/>
        <a:p>
          <a:r>
            <a:rPr lang="en-US"/>
            <a:t>3) New Trinket -&gt; Python</a:t>
          </a:r>
        </a:p>
      </dgm:t>
    </dgm:pt>
    <dgm:pt modelId="{7B7A1B7B-2CF3-4862-B629-E826CD020795}" type="parTrans" cxnId="{B5F3D898-35EB-484E-B547-85CEC5794CC1}">
      <dgm:prSet/>
      <dgm:spPr/>
      <dgm:t>
        <a:bodyPr/>
        <a:lstStyle/>
        <a:p>
          <a:endParaRPr lang="en-US"/>
        </a:p>
      </dgm:t>
    </dgm:pt>
    <dgm:pt modelId="{676A6D6C-7A05-4756-B6CA-F5F009049927}" type="sibTrans" cxnId="{B5F3D898-35EB-484E-B547-85CEC5794CC1}">
      <dgm:prSet/>
      <dgm:spPr/>
      <dgm:t>
        <a:bodyPr/>
        <a:lstStyle/>
        <a:p>
          <a:endParaRPr lang="en-US"/>
        </a:p>
      </dgm:t>
    </dgm:pt>
    <dgm:pt modelId="{7F435ACE-84AD-4BB4-8405-B34432C4F2FE}">
      <dgm:prSet/>
      <dgm:spPr/>
      <dgm:t>
        <a:bodyPr/>
        <a:lstStyle/>
        <a:p>
          <a:r>
            <a:rPr lang="en-US"/>
            <a:t>4) Save ‘YourName_modernArt’</a:t>
          </a:r>
        </a:p>
      </dgm:t>
    </dgm:pt>
    <dgm:pt modelId="{5B1BAC07-89BD-458E-B618-EEE0BBBEB0D2}" type="parTrans" cxnId="{F139247F-EC3C-45DA-9184-028F0BBF4969}">
      <dgm:prSet/>
      <dgm:spPr/>
      <dgm:t>
        <a:bodyPr/>
        <a:lstStyle/>
        <a:p>
          <a:endParaRPr lang="en-US"/>
        </a:p>
      </dgm:t>
    </dgm:pt>
    <dgm:pt modelId="{C799A218-8A2D-4910-9B39-7E0C60701DC2}" type="sibTrans" cxnId="{F139247F-EC3C-45DA-9184-028F0BBF4969}">
      <dgm:prSet/>
      <dgm:spPr/>
      <dgm:t>
        <a:bodyPr/>
        <a:lstStyle/>
        <a:p>
          <a:endParaRPr lang="en-US"/>
        </a:p>
      </dgm:t>
    </dgm:pt>
    <dgm:pt modelId="{6BDDA05E-F14B-4C40-A198-DC7F0AE9D009}" type="pres">
      <dgm:prSet presAssocID="{2277CCBB-B000-480E-99FF-AA027BC35A21}" presName="linear" presStyleCnt="0">
        <dgm:presLayoutVars>
          <dgm:animLvl val="lvl"/>
          <dgm:resizeHandles val="exact"/>
        </dgm:presLayoutVars>
      </dgm:prSet>
      <dgm:spPr/>
    </dgm:pt>
    <dgm:pt modelId="{A45202F4-1B20-FA49-801E-C7FEC549E55F}" type="pres">
      <dgm:prSet presAssocID="{8C30DC43-7A2D-46E4-BBEE-7D6D7694065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D528C99-45B3-114C-B4FC-74CC370935C9}" type="pres">
      <dgm:prSet presAssocID="{353BF8C0-BED8-480A-9BAE-5BE51E738EF8}" presName="spacer" presStyleCnt="0"/>
      <dgm:spPr/>
    </dgm:pt>
    <dgm:pt modelId="{45C967B8-CC18-1847-AE7E-CD28033212D4}" type="pres">
      <dgm:prSet presAssocID="{45805679-93D5-47AE-819E-5236EA7792C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6C26F9F-10D1-904D-A932-AE4482E2FB85}" type="pres">
      <dgm:prSet presAssocID="{E187126B-3279-49F1-9917-E28A87878299}" presName="spacer" presStyleCnt="0"/>
      <dgm:spPr/>
    </dgm:pt>
    <dgm:pt modelId="{3BC8CB9B-FFE7-E44F-BFB2-63C2CB5D2972}" type="pres">
      <dgm:prSet presAssocID="{CEC5BFFB-CC07-439F-97F3-B0FB57DEAC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1C6FB29-1A86-2A44-AFEE-2E3E30375955}" type="pres">
      <dgm:prSet presAssocID="{676A6D6C-7A05-4756-B6CA-F5F009049927}" presName="spacer" presStyleCnt="0"/>
      <dgm:spPr/>
    </dgm:pt>
    <dgm:pt modelId="{BC198403-96B7-3946-908A-9D4D564295CE}" type="pres">
      <dgm:prSet presAssocID="{7F435ACE-84AD-4BB4-8405-B34432C4F2F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B45DF08-7B71-5548-9B87-726C93DE68B1}" type="presOf" srcId="{CEC5BFFB-CC07-439F-97F3-B0FB57DEACAB}" destId="{3BC8CB9B-FFE7-E44F-BFB2-63C2CB5D2972}" srcOrd="0" destOrd="0" presId="urn:microsoft.com/office/officeart/2005/8/layout/vList2"/>
    <dgm:cxn modelId="{93961940-C4B9-4E43-9BED-03E6BBD510E8}" type="presOf" srcId="{8C30DC43-7A2D-46E4-BBEE-7D6D76940658}" destId="{A45202F4-1B20-FA49-801E-C7FEC549E55F}" srcOrd="0" destOrd="0" presId="urn:microsoft.com/office/officeart/2005/8/layout/vList2"/>
    <dgm:cxn modelId="{F139247F-EC3C-45DA-9184-028F0BBF4969}" srcId="{2277CCBB-B000-480E-99FF-AA027BC35A21}" destId="{7F435ACE-84AD-4BB4-8405-B34432C4F2FE}" srcOrd="3" destOrd="0" parTransId="{5B1BAC07-89BD-458E-B618-EEE0BBBEB0D2}" sibTransId="{C799A218-8A2D-4910-9B39-7E0C60701DC2}"/>
    <dgm:cxn modelId="{ADEAF280-D3BE-4798-8A46-DE322FAD6EC9}" srcId="{2277CCBB-B000-480E-99FF-AA027BC35A21}" destId="{45805679-93D5-47AE-819E-5236EA7792C0}" srcOrd="1" destOrd="0" parTransId="{351C7340-89A0-4BDE-BF46-36E2CA3E49E2}" sibTransId="{E187126B-3279-49F1-9917-E28A87878299}"/>
    <dgm:cxn modelId="{FBC3C985-0200-7445-9880-645880840B90}" type="presOf" srcId="{7F435ACE-84AD-4BB4-8405-B34432C4F2FE}" destId="{BC198403-96B7-3946-908A-9D4D564295CE}" srcOrd="0" destOrd="0" presId="urn:microsoft.com/office/officeart/2005/8/layout/vList2"/>
    <dgm:cxn modelId="{B5F3D898-35EB-484E-B547-85CEC5794CC1}" srcId="{2277CCBB-B000-480E-99FF-AA027BC35A21}" destId="{CEC5BFFB-CC07-439F-97F3-B0FB57DEACAB}" srcOrd="2" destOrd="0" parTransId="{7B7A1B7B-2CF3-4862-B629-E826CD020795}" sibTransId="{676A6D6C-7A05-4756-B6CA-F5F009049927}"/>
    <dgm:cxn modelId="{E09C6DEB-8451-40A6-9A6F-BC936A6F1E95}" srcId="{2277CCBB-B000-480E-99FF-AA027BC35A21}" destId="{8C30DC43-7A2D-46E4-BBEE-7D6D76940658}" srcOrd="0" destOrd="0" parTransId="{655FEB8F-041B-4526-8881-67F9D14AF9AE}" sibTransId="{353BF8C0-BED8-480A-9BAE-5BE51E738EF8}"/>
    <dgm:cxn modelId="{DFD632ED-0259-CE44-90B9-682BE8A74DB4}" type="presOf" srcId="{2277CCBB-B000-480E-99FF-AA027BC35A21}" destId="{6BDDA05E-F14B-4C40-A198-DC7F0AE9D009}" srcOrd="0" destOrd="0" presId="urn:microsoft.com/office/officeart/2005/8/layout/vList2"/>
    <dgm:cxn modelId="{EA8F03F5-5753-1048-90AE-A75BE190821A}" type="presOf" srcId="{45805679-93D5-47AE-819E-5236EA7792C0}" destId="{45C967B8-CC18-1847-AE7E-CD28033212D4}" srcOrd="0" destOrd="0" presId="urn:microsoft.com/office/officeart/2005/8/layout/vList2"/>
    <dgm:cxn modelId="{E781331A-EAEB-734B-AA7D-D9A5D947EAC5}" type="presParOf" srcId="{6BDDA05E-F14B-4C40-A198-DC7F0AE9D009}" destId="{A45202F4-1B20-FA49-801E-C7FEC549E55F}" srcOrd="0" destOrd="0" presId="urn:microsoft.com/office/officeart/2005/8/layout/vList2"/>
    <dgm:cxn modelId="{CDA92296-38EE-CD42-8A52-D0CC30073109}" type="presParOf" srcId="{6BDDA05E-F14B-4C40-A198-DC7F0AE9D009}" destId="{0D528C99-45B3-114C-B4FC-74CC370935C9}" srcOrd="1" destOrd="0" presId="urn:microsoft.com/office/officeart/2005/8/layout/vList2"/>
    <dgm:cxn modelId="{9ED50AC7-2E79-5341-9F24-D01AABAEF600}" type="presParOf" srcId="{6BDDA05E-F14B-4C40-A198-DC7F0AE9D009}" destId="{45C967B8-CC18-1847-AE7E-CD28033212D4}" srcOrd="2" destOrd="0" presId="urn:microsoft.com/office/officeart/2005/8/layout/vList2"/>
    <dgm:cxn modelId="{D4A9DABA-6A1C-054E-99E5-A6CF981C2FAE}" type="presParOf" srcId="{6BDDA05E-F14B-4C40-A198-DC7F0AE9D009}" destId="{A6C26F9F-10D1-904D-A932-AE4482E2FB85}" srcOrd="3" destOrd="0" presId="urn:microsoft.com/office/officeart/2005/8/layout/vList2"/>
    <dgm:cxn modelId="{B6A70BC1-01DF-B141-B434-2C978B284D80}" type="presParOf" srcId="{6BDDA05E-F14B-4C40-A198-DC7F0AE9D009}" destId="{3BC8CB9B-FFE7-E44F-BFB2-63C2CB5D2972}" srcOrd="4" destOrd="0" presId="urn:microsoft.com/office/officeart/2005/8/layout/vList2"/>
    <dgm:cxn modelId="{037EEA0B-F12F-4649-B0AC-14296E741DD7}" type="presParOf" srcId="{6BDDA05E-F14B-4C40-A198-DC7F0AE9D009}" destId="{E1C6FB29-1A86-2A44-AFEE-2E3E30375955}" srcOrd="5" destOrd="0" presId="urn:microsoft.com/office/officeart/2005/8/layout/vList2"/>
    <dgm:cxn modelId="{1450B483-A4AA-6740-8472-CEE459E31670}" type="presParOf" srcId="{6BDDA05E-F14B-4C40-A198-DC7F0AE9D009}" destId="{BC198403-96B7-3946-908A-9D4D564295C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C8C2CC-F8B0-44E9-B853-F066A93B6D2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2BC07F1-5DCE-4B82-A144-8744CEE6176D}">
      <dgm:prSet/>
      <dgm:spPr/>
      <dgm:t>
        <a:bodyPr/>
        <a:lstStyle/>
        <a:p>
          <a:r>
            <a:rPr lang="en-US"/>
            <a:t>Module – Library of Code</a:t>
          </a:r>
        </a:p>
      </dgm:t>
    </dgm:pt>
    <dgm:pt modelId="{3B5DD070-68D5-48F9-8FFC-FC7DECA02F7B}" type="parTrans" cxnId="{4FBA6263-69B5-453E-8374-D96DDD55BCDF}">
      <dgm:prSet/>
      <dgm:spPr/>
      <dgm:t>
        <a:bodyPr/>
        <a:lstStyle/>
        <a:p>
          <a:endParaRPr lang="en-US"/>
        </a:p>
      </dgm:t>
    </dgm:pt>
    <dgm:pt modelId="{B805EE85-3039-414C-914F-5AD2AE5C2976}" type="sibTrans" cxnId="{4FBA6263-69B5-453E-8374-D96DDD55BCDF}">
      <dgm:prSet/>
      <dgm:spPr/>
      <dgm:t>
        <a:bodyPr/>
        <a:lstStyle/>
        <a:p>
          <a:endParaRPr lang="en-US"/>
        </a:p>
      </dgm:t>
    </dgm:pt>
    <dgm:pt modelId="{7BC6BA67-40EB-4BC9-9E36-DEF7C8C3A654}">
      <dgm:prSet/>
      <dgm:spPr/>
      <dgm:t>
        <a:bodyPr/>
        <a:lstStyle/>
        <a:p>
          <a:r>
            <a:rPr lang="en-US"/>
            <a:t>Variable – Container that stores information</a:t>
          </a:r>
        </a:p>
      </dgm:t>
    </dgm:pt>
    <dgm:pt modelId="{F8E40A0B-8085-47E1-9D20-0442BAEDB5A4}" type="parTrans" cxnId="{EF3CCD94-F02F-4ED5-A580-0059E587F81A}">
      <dgm:prSet/>
      <dgm:spPr/>
      <dgm:t>
        <a:bodyPr/>
        <a:lstStyle/>
        <a:p>
          <a:endParaRPr lang="en-US"/>
        </a:p>
      </dgm:t>
    </dgm:pt>
    <dgm:pt modelId="{D14C413E-4385-48B6-87F3-B43A3B002C0D}" type="sibTrans" cxnId="{EF3CCD94-F02F-4ED5-A580-0059E587F81A}">
      <dgm:prSet/>
      <dgm:spPr/>
      <dgm:t>
        <a:bodyPr/>
        <a:lstStyle/>
        <a:p>
          <a:endParaRPr lang="en-US"/>
        </a:p>
      </dgm:t>
    </dgm:pt>
    <dgm:pt modelId="{4262334C-3AFD-42AF-999E-02BE49BD3C8C}">
      <dgm:prSet/>
      <dgm:spPr/>
      <dgm:t>
        <a:bodyPr/>
        <a:lstStyle/>
        <a:p>
          <a:r>
            <a:rPr lang="en-US"/>
            <a:t>Loop – Repeats an action</a:t>
          </a:r>
        </a:p>
      </dgm:t>
    </dgm:pt>
    <dgm:pt modelId="{BBDB3EE7-4DE1-4F6C-985C-5B528999207D}" type="parTrans" cxnId="{FB18C040-58CA-4401-AD23-DA2FA3DD74CF}">
      <dgm:prSet/>
      <dgm:spPr/>
      <dgm:t>
        <a:bodyPr/>
        <a:lstStyle/>
        <a:p>
          <a:endParaRPr lang="en-US"/>
        </a:p>
      </dgm:t>
    </dgm:pt>
    <dgm:pt modelId="{370A3674-DEE6-4BC8-9E98-54C91FE1A956}" type="sibTrans" cxnId="{FB18C040-58CA-4401-AD23-DA2FA3DD74CF}">
      <dgm:prSet/>
      <dgm:spPr/>
      <dgm:t>
        <a:bodyPr/>
        <a:lstStyle/>
        <a:p>
          <a:endParaRPr lang="en-US"/>
        </a:p>
      </dgm:t>
    </dgm:pt>
    <dgm:pt modelId="{7E45E4B5-BFF0-43F1-9843-4CA4E7998F6B}">
      <dgm:prSet/>
      <dgm:spPr/>
      <dgm:t>
        <a:bodyPr/>
        <a:lstStyle/>
        <a:p>
          <a:r>
            <a:rPr lang="en-US"/>
            <a:t>Function – List of steps in a program all wrapped together</a:t>
          </a:r>
        </a:p>
      </dgm:t>
    </dgm:pt>
    <dgm:pt modelId="{E51DEE59-565A-43B7-8A69-CDFAD061D673}" type="parTrans" cxnId="{555DC1C7-AA14-422C-A7D6-7EFBCCD6E8E3}">
      <dgm:prSet/>
      <dgm:spPr/>
      <dgm:t>
        <a:bodyPr/>
        <a:lstStyle/>
        <a:p>
          <a:endParaRPr lang="en-US"/>
        </a:p>
      </dgm:t>
    </dgm:pt>
    <dgm:pt modelId="{23B8364B-D223-44B2-9D96-9D76F1C05012}" type="sibTrans" cxnId="{555DC1C7-AA14-422C-A7D6-7EFBCCD6E8E3}">
      <dgm:prSet/>
      <dgm:spPr/>
      <dgm:t>
        <a:bodyPr/>
        <a:lstStyle/>
        <a:p>
          <a:endParaRPr lang="en-US"/>
        </a:p>
      </dgm:t>
    </dgm:pt>
    <dgm:pt modelId="{A88D0B5D-AD10-DC48-8CD4-5EA7276FF80B}" type="pres">
      <dgm:prSet presAssocID="{04C8C2CC-F8B0-44E9-B853-F066A93B6D2D}" presName="linear" presStyleCnt="0">
        <dgm:presLayoutVars>
          <dgm:animLvl val="lvl"/>
          <dgm:resizeHandles val="exact"/>
        </dgm:presLayoutVars>
      </dgm:prSet>
      <dgm:spPr/>
    </dgm:pt>
    <dgm:pt modelId="{97178DA5-F9D8-3B49-B12D-74F6D1EC7CD0}" type="pres">
      <dgm:prSet presAssocID="{F2BC07F1-5DCE-4B82-A144-8744CEE6176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2CDA14B-B8F3-A144-8847-6F2862E2BF38}" type="pres">
      <dgm:prSet presAssocID="{B805EE85-3039-414C-914F-5AD2AE5C2976}" presName="spacer" presStyleCnt="0"/>
      <dgm:spPr/>
    </dgm:pt>
    <dgm:pt modelId="{850E3495-2C02-E24C-9F25-61F715FD12CE}" type="pres">
      <dgm:prSet presAssocID="{7BC6BA67-40EB-4BC9-9E36-DEF7C8C3A65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AB9A85E-B6D0-2C42-9DFA-882D914728DA}" type="pres">
      <dgm:prSet presAssocID="{D14C413E-4385-48B6-87F3-B43A3B002C0D}" presName="spacer" presStyleCnt="0"/>
      <dgm:spPr/>
    </dgm:pt>
    <dgm:pt modelId="{3CFD6B87-1391-9841-90E9-E6304682D96F}" type="pres">
      <dgm:prSet presAssocID="{4262334C-3AFD-42AF-999E-02BE49BD3C8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867B13D-7B55-A84F-B49D-8CC5E2EC1B56}" type="pres">
      <dgm:prSet presAssocID="{370A3674-DEE6-4BC8-9E98-54C91FE1A956}" presName="spacer" presStyleCnt="0"/>
      <dgm:spPr/>
    </dgm:pt>
    <dgm:pt modelId="{85946E1A-DCAF-DF41-8BD7-32EEAE3F8DFE}" type="pres">
      <dgm:prSet presAssocID="{7E45E4B5-BFF0-43F1-9843-4CA4E7998F6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B18C040-58CA-4401-AD23-DA2FA3DD74CF}" srcId="{04C8C2CC-F8B0-44E9-B853-F066A93B6D2D}" destId="{4262334C-3AFD-42AF-999E-02BE49BD3C8C}" srcOrd="2" destOrd="0" parTransId="{BBDB3EE7-4DE1-4F6C-985C-5B528999207D}" sibTransId="{370A3674-DEE6-4BC8-9E98-54C91FE1A956}"/>
    <dgm:cxn modelId="{4FBA6263-69B5-453E-8374-D96DDD55BCDF}" srcId="{04C8C2CC-F8B0-44E9-B853-F066A93B6D2D}" destId="{F2BC07F1-5DCE-4B82-A144-8744CEE6176D}" srcOrd="0" destOrd="0" parTransId="{3B5DD070-68D5-48F9-8FFC-FC7DECA02F7B}" sibTransId="{B805EE85-3039-414C-914F-5AD2AE5C2976}"/>
    <dgm:cxn modelId="{5FCB9D67-A589-DD47-B935-0BB22E138265}" type="presOf" srcId="{4262334C-3AFD-42AF-999E-02BE49BD3C8C}" destId="{3CFD6B87-1391-9841-90E9-E6304682D96F}" srcOrd="0" destOrd="0" presId="urn:microsoft.com/office/officeart/2005/8/layout/vList2"/>
    <dgm:cxn modelId="{B5C2177C-BB40-D749-BD9C-ECD9F008D208}" type="presOf" srcId="{04C8C2CC-F8B0-44E9-B853-F066A93B6D2D}" destId="{A88D0B5D-AD10-DC48-8CD4-5EA7276FF80B}" srcOrd="0" destOrd="0" presId="urn:microsoft.com/office/officeart/2005/8/layout/vList2"/>
    <dgm:cxn modelId="{AC0FB380-D79C-3248-B9B6-33A3FFA7C0E1}" type="presOf" srcId="{7BC6BA67-40EB-4BC9-9E36-DEF7C8C3A654}" destId="{850E3495-2C02-E24C-9F25-61F715FD12CE}" srcOrd="0" destOrd="0" presId="urn:microsoft.com/office/officeart/2005/8/layout/vList2"/>
    <dgm:cxn modelId="{EF3CCD94-F02F-4ED5-A580-0059E587F81A}" srcId="{04C8C2CC-F8B0-44E9-B853-F066A93B6D2D}" destId="{7BC6BA67-40EB-4BC9-9E36-DEF7C8C3A654}" srcOrd="1" destOrd="0" parTransId="{F8E40A0B-8085-47E1-9D20-0442BAEDB5A4}" sibTransId="{D14C413E-4385-48B6-87F3-B43A3B002C0D}"/>
    <dgm:cxn modelId="{1E47BEA1-CBB6-AF46-ACD1-DA4E55E7C304}" type="presOf" srcId="{7E45E4B5-BFF0-43F1-9843-4CA4E7998F6B}" destId="{85946E1A-DCAF-DF41-8BD7-32EEAE3F8DFE}" srcOrd="0" destOrd="0" presId="urn:microsoft.com/office/officeart/2005/8/layout/vList2"/>
    <dgm:cxn modelId="{555DC1C7-AA14-422C-A7D6-7EFBCCD6E8E3}" srcId="{04C8C2CC-F8B0-44E9-B853-F066A93B6D2D}" destId="{7E45E4B5-BFF0-43F1-9843-4CA4E7998F6B}" srcOrd="3" destOrd="0" parTransId="{E51DEE59-565A-43B7-8A69-CDFAD061D673}" sibTransId="{23B8364B-D223-44B2-9D96-9D76F1C05012}"/>
    <dgm:cxn modelId="{7D7C62E6-2108-614D-B510-09E686D27E8B}" type="presOf" srcId="{F2BC07F1-5DCE-4B82-A144-8744CEE6176D}" destId="{97178DA5-F9D8-3B49-B12D-74F6D1EC7CD0}" srcOrd="0" destOrd="0" presId="urn:microsoft.com/office/officeart/2005/8/layout/vList2"/>
    <dgm:cxn modelId="{651322CA-CB73-7D40-BF27-0B043F78B0CB}" type="presParOf" srcId="{A88D0B5D-AD10-DC48-8CD4-5EA7276FF80B}" destId="{97178DA5-F9D8-3B49-B12D-74F6D1EC7CD0}" srcOrd="0" destOrd="0" presId="urn:microsoft.com/office/officeart/2005/8/layout/vList2"/>
    <dgm:cxn modelId="{1B9B05C1-AC02-4447-8717-176BAE1B78C9}" type="presParOf" srcId="{A88D0B5D-AD10-DC48-8CD4-5EA7276FF80B}" destId="{C2CDA14B-B8F3-A144-8847-6F2862E2BF38}" srcOrd="1" destOrd="0" presId="urn:microsoft.com/office/officeart/2005/8/layout/vList2"/>
    <dgm:cxn modelId="{AC6FB74D-2FEC-5942-9A26-5B5EBFE0AA1B}" type="presParOf" srcId="{A88D0B5D-AD10-DC48-8CD4-5EA7276FF80B}" destId="{850E3495-2C02-E24C-9F25-61F715FD12CE}" srcOrd="2" destOrd="0" presId="urn:microsoft.com/office/officeart/2005/8/layout/vList2"/>
    <dgm:cxn modelId="{617B6948-9E22-1F46-A0C5-F795AF98D378}" type="presParOf" srcId="{A88D0B5D-AD10-DC48-8CD4-5EA7276FF80B}" destId="{4AB9A85E-B6D0-2C42-9DFA-882D914728DA}" srcOrd="3" destOrd="0" presId="urn:microsoft.com/office/officeart/2005/8/layout/vList2"/>
    <dgm:cxn modelId="{00943AD5-ADCB-0E47-82F5-9C5EF3E1A7F7}" type="presParOf" srcId="{A88D0B5D-AD10-DC48-8CD4-5EA7276FF80B}" destId="{3CFD6B87-1391-9841-90E9-E6304682D96F}" srcOrd="4" destOrd="0" presId="urn:microsoft.com/office/officeart/2005/8/layout/vList2"/>
    <dgm:cxn modelId="{6657DFDA-46A9-254C-B211-FD717DA46D76}" type="presParOf" srcId="{A88D0B5D-AD10-DC48-8CD4-5EA7276FF80B}" destId="{B867B13D-7B55-A84F-B49D-8CC5E2EC1B56}" srcOrd="5" destOrd="0" presId="urn:microsoft.com/office/officeart/2005/8/layout/vList2"/>
    <dgm:cxn modelId="{00316173-C3D5-354E-AA7D-53E7FFF8E247}" type="presParOf" srcId="{A88D0B5D-AD10-DC48-8CD4-5EA7276FF80B}" destId="{85946E1A-DCAF-DF41-8BD7-32EEAE3F8DF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8C8AEB-43B7-420B-AAAC-83B3690FD55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ECBC83D-0A8A-4368-8062-6D64C9FEEF76}">
      <dgm:prSet/>
      <dgm:spPr/>
      <dgm:t>
        <a:bodyPr/>
        <a:lstStyle/>
        <a:p>
          <a:r>
            <a:rPr lang="en-US"/>
            <a:t>Change the shapes! Stars, circles, rectangles</a:t>
          </a:r>
        </a:p>
      </dgm:t>
    </dgm:pt>
    <dgm:pt modelId="{724578E6-C356-4E42-96B6-5AE90513C460}" type="parTrans" cxnId="{B3577C66-B7A6-42A9-A3C0-AD4EE29215C1}">
      <dgm:prSet/>
      <dgm:spPr/>
      <dgm:t>
        <a:bodyPr/>
        <a:lstStyle/>
        <a:p>
          <a:endParaRPr lang="en-US"/>
        </a:p>
      </dgm:t>
    </dgm:pt>
    <dgm:pt modelId="{16E6AD08-7114-47C1-852E-0A6BFDA8937B}" type="sibTrans" cxnId="{B3577C66-B7A6-42A9-A3C0-AD4EE29215C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25C2721-8D0B-4E24-BCB1-38EA3C71ED5A}">
      <dgm:prSet/>
      <dgm:spPr/>
      <dgm:t>
        <a:bodyPr/>
        <a:lstStyle/>
        <a:p>
          <a:r>
            <a:rPr lang="en-US"/>
            <a:t>Control the speed with speed()</a:t>
          </a:r>
        </a:p>
      </dgm:t>
    </dgm:pt>
    <dgm:pt modelId="{D9B4032D-9A80-4761-9BB3-670EBFDC14B9}" type="parTrans" cxnId="{98471BD4-E5F9-406C-B5E8-8266D9333C9B}">
      <dgm:prSet/>
      <dgm:spPr/>
      <dgm:t>
        <a:bodyPr/>
        <a:lstStyle/>
        <a:p>
          <a:endParaRPr lang="en-US"/>
        </a:p>
      </dgm:t>
    </dgm:pt>
    <dgm:pt modelId="{C3D6A0A1-FDDE-4D63-A104-AF8451E13A44}" type="sibTrans" cxnId="{98471BD4-E5F9-406C-B5E8-8266D9333C9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7617F74-E946-441F-A4B2-F66451230F14}">
      <dgm:prSet/>
      <dgm:spPr/>
      <dgm:t>
        <a:bodyPr/>
        <a:lstStyle/>
        <a:p>
          <a:r>
            <a:rPr lang="en-US"/>
            <a:t>Change the number of turtles</a:t>
          </a:r>
        </a:p>
      </dgm:t>
    </dgm:pt>
    <dgm:pt modelId="{8580CCEF-C251-40D9-86B7-59B69841DFE6}" type="parTrans" cxnId="{49D7F0F0-BAA6-4C72-9314-A34EEDD27A11}">
      <dgm:prSet/>
      <dgm:spPr/>
      <dgm:t>
        <a:bodyPr/>
        <a:lstStyle/>
        <a:p>
          <a:endParaRPr lang="en-US"/>
        </a:p>
      </dgm:t>
    </dgm:pt>
    <dgm:pt modelId="{2996A1C0-BE6D-49D4-A252-2514DC8C7702}" type="sibTrans" cxnId="{49D7F0F0-BAA6-4C72-9314-A34EEDD27A1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CB9B296-475D-8542-8002-D507F4169F40}" type="pres">
      <dgm:prSet presAssocID="{248C8AEB-43B7-420B-AAAC-83B3690FD55A}" presName="Name0" presStyleCnt="0">
        <dgm:presLayoutVars>
          <dgm:animLvl val="lvl"/>
          <dgm:resizeHandles val="exact"/>
        </dgm:presLayoutVars>
      </dgm:prSet>
      <dgm:spPr/>
    </dgm:pt>
    <dgm:pt modelId="{040D90B3-CFEB-8E42-A29E-6F6B77670EEB}" type="pres">
      <dgm:prSet presAssocID="{7ECBC83D-0A8A-4368-8062-6D64C9FEEF76}" presName="compositeNode" presStyleCnt="0">
        <dgm:presLayoutVars>
          <dgm:bulletEnabled val="1"/>
        </dgm:presLayoutVars>
      </dgm:prSet>
      <dgm:spPr/>
    </dgm:pt>
    <dgm:pt modelId="{99449B51-EFE8-884D-A126-BADF09B19F20}" type="pres">
      <dgm:prSet presAssocID="{7ECBC83D-0A8A-4368-8062-6D64C9FEEF76}" presName="bgRect" presStyleLbl="alignNode1" presStyleIdx="0" presStyleCnt="3"/>
      <dgm:spPr/>
    </dgm:pt>
    <dgm:pt modelId="{E3127771-7DCB-924D-AA87-AD85C3D5CABD}" type="pres">
      <dgm:prSet presAssocID="{16E6AD08-7114-47C1-852E-0A6BFDA8937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D5B0533B-22C7-2A44-954D-37D1FBE439E3}" type="pres">
      <dgm:prSet presAssocID="{7ECBC83D-0A8A-4368-8062-6D64C9FEEF76}" presName="nodeRect" presStyleLbl="alignNode1" presStyleIdx="0" presStyleCnt="3">
        <dgm:presLayoutVars>
          <dgm:bulletEnabled val="1"/>
        </dgm:presLayoutVars>
      </dgm:prSet>
      <dgm:spPr/>
    </dgm:pt>
    <dgm:pt modelId="{07834D63-FFF5-6F4C-8D1E-55A8218891A0}" type="pres">
      <dgm:prSet presAssocID="{16E6AD08-7114-47C1-852E-0A6BFDA8937B}" presName="sibTrans" presStyleCnt="0"/>
      <dgm:spPr/>
    </dgm:pt>
    <dgm:pt modelId="{5A73D4FC-A1D8-2445-AEFD-825749CEA835}" type="pres">
      <dgm:prSet presAssocID="{025C2721-8D0B-4E24-BCB1-38EA3C71ED5A}" presName="compositeNode" presStyleCnt="0">
        <dgm:presLayoutVars>
          <dgm:bulletEnabled val="1"/>
        </dgm:presLayoutVars>
      </dgm:prSet>
      <dgm:spPr/>
    </dgm:pt>
    <dgm:pt modelId="{1DE5E8F0-79FE-014D-9C22-1DAE076A8EC1}" type="pres">
      <dgm:prSet presAssocID="{025C2721-8D0B-4E24-BCB1-38EA3C71ED5A}" presName="bgRect" presStyleLbl="alignNode1" presStyleIdx="1" presStyleCnt="3"/>
      <dgm:spPr/>
    </dgm:pt>
    <dgm:pt modelId="{D37BAC1C-5796-7247-AC93-66308B5C0C0F}" type="pres">
      <dgm:prSet presAssocID="{C3D6A0A1-FDDE-4D63-A104-AF8451E13A44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7C18DBD-791C-A34E-892A-8FFAA8789529}" type="pres">
      <dgm:prSet presAssocID="{025C2721-8D0B-4E24-BCB1-38EA3C71ED5A}" presName="nodeRect" presStyleLbl="alignNode1" presStyleIdx="1" presStyleCnt="3">
        <dgm:presLayoutVars>
          <dgm:bulletEnabled val="1"/>
        </dgm:presLayoutVars>
      </dgm:prSet>
      <dgm:spPr/>
    </dgm:pt>
    <dgm:pt modelId="{238B6076-913D-6A4E-9279-98D02AEFFCE6}" type="pres">
      <dgm:prSet presAssocID="{C3D6A0A1-FDDE-4D63-A104-AF8451E13A44}" presName="sibTrans" presStyleCnt="0"/>
      <dgm:spPr/>
    </dgm:pt>
    <dgm:pt modelId="{3CFA71DE-0D24-9749-80B2-CE170F124746}" type="pres">
      <dgm:prSet presAssocID="{C7617F74-E946-441F-A4B2-F66451230F14}" presName="compositeNode" presStyleCnt="0">
        <dgm:presLayoutVars>
          <dgm:bulletEnabled val="1"/>
        </dgm:presLayoutVars>
      </dgm:prSet>
      <dgm:spPr/>
    </dgm:pt>
    <dgm:pt modelId="{B60EB1BC-B1E7-6C4D-B8E1-3D2FB96057FB}" type="pres">
      <dgm:prSet presAssocID="{C7617F74-E946-441F-A4B2-F66451230F14}" presName="bgRect" presStyleLbl="alignNode1" presStyleIdx="2" presStyleCnt="3"/>
      <dgm:spPr/>
    </dgm:pt>
    <dgm:pt modelId="{F2173912-2849-2C4E-A8D9-BB421CF09B4C}" type="pres">
      <dgm:prSet presAssocID="{2996A1C0-BE6D-49D4-A252-2514DC8C7702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F385E260-1056-2E4D-9743-C764B2919A68}" type="pres">
      <dgm:prSet presAssocID="{C7617F74-E946-441F-A4B2-F66451230F14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9C51E613-B255-B649-9E33-520ABA73D68E}" type="presOf" srcId="{025C2721-8D0B-4E24-BCB1-38EA3C71ED5A}" destId="{1DE5E8F0-79FE-014D-9C22-1DAE076A8EC1}" srcOrd="0" destOrd="0" presId="urn:microsoft.com/office/officeart/2016/7/layout/LinearBlockProcessNumbered"/>
    <dgm:cxn modelId="{591A611F-4760-5542-864B-652E9664246D}" type="presOf" srcId="{C3D6A0A1-FDDE-4D63-A104-AF8451E13A44}" destId="{D37BAC1C-5796-7247-AC93-66308B5C0C0F}" srcOrd="0" destOrd="0" presId="urn:microsoft.com/office/officeart/2016/7/layout/LinearBlockProcessNumbered"/>
    <dgm:cxn modelId="{2E7C4649-5FE8-FC40-9336-398E5DC553C1}" type="presOf" srcId="{C7617F74-E946-441F-A4B2-F66451230F14}" destId="{B60EB1BC-B1E7-6C4D-B8E1-3D2FB96057FB}" srcOrd="0" destOrd="0" presId="urn:microsoft.com/office/officeart/2016/7/layout/LinearBlockProcessNumbered"/>
    <dgm:cxn modelId="{45F65453-066F-9047-86F3-1BB9B15B3BB9}" type="presOf" srcId="{7ECBC83D-0A8A-4368-8062-6D64C9FEEF76}" destId="{99449B51-EFE8-884D-A126-BADF09B19F20}" srcOrd="0" destOrd="0" presId="urn:microsoft.com/office/officeart/2016/7/layout/LinearBlockProcessNumbered"/>
    <dgm:cxn modelId="{15CD6556-B5FC-9243-B6E4-0113C09C4B42}" type="presOf" srcId="{248C8AEB-43B7-420B-AAAC-83B3690FD55A}" destId="{4CB9B296-475D-8542-8002-D507F4169F40}" srcOrd="0" destOrd="0" presId="urn:microsoft.com/office/officeart/2016/7/layout/LinearBlockProcessNumbered"/>
    <dgm:cxn modelId="{B3577C66-B7A6-42A9-A3C0-AD4EE29215C1}" srcId="{248C8AEB-43B7-420B-AAAC-83B3690FD55A}" destId="{7ECBC83D-0A8A-4368-8062-6D64C9FEEF76}" srcOrd="0" destOrd="0" parTransId="{724578E6-C356-4E42-96B6-5AE90513C460}" sibTransId="{16E6AD08-7114-47C1-852E-0A6BFDA8937B}"/>
    <dgm:cxn modelId="{1C5C9677-DC09-854D-94D9-704BAEE5E074}" type="presOf" srcId="{2996A1C0-BE6D-49D4-A252-2514DC8C7702}" destId="{F2173912-2849-2C4E-A8D9-BB421CF09B4C}" srcOrd="0" destOrd="0" presId="urn:microsoft.com/office/officeart/2016/7/layout/LinearBlockProcessNumbered"/>
    <dgm:cxn modelId="{B6734A99-893F-E948-A214-1124E77308E5}" type="presOf" srcId="{C7617F74-E946-441F-A4B2-F66451230F14}" destId="{F385E260-1056-2E4D-9743-C764B2919A68}" srcOrd="1" destOrd="0" presId="urn:microsoft.com/office/officeart/2016/7/layout/LinearBlockProcessNumbered"/>
    <dgm:cxn modelId="{1A0699C4-56CE-3E49-AF00-19565DEB00C5}" type="presOf" srcId="{7ECBC83D-0A8A-4368-8062-6D64C9FEEF76}" destId="{D5B0533B-22C7-2A44-954D-37D1FBE439E3}" srcOrd="1" destOrd="0" presId="urn:microsoft.com/office/officeart/2016/7/layout/LinearBlockProcessNumbered"/>
    <dgm:cxn modelId="{98471BD4-E5F9-406C-B5E8-8266D9333C9B}" srcId="{248C8AEB-43B7-420B-AAAC-83B3690FD55A}" destId="{025C2721-8D0B-4E24-BCB1-38EA3C71ED5A}" srcOrd="1" destOrd="0" parTransId="{D9B4032D-9A80-4761-9BB3-670EBFDC14B9}" sibTransId="{C3D6A0A1-FDDE-4D63-A104-AF8451E13A44}"/>
    <dgm:cxn modelId="{FC2A52DC-FA05-E740-94BE-00337FE2E09A}" type="presOf" srcId="{025C2721-8D0B-4E24-BCB1-38EA3C71ED5A}" destId="{C7C18DBD-791C-A34E-892A-8FFAA8789529}" srcOrd="1" destOrd="0" presId="urn:microsoft.com/office/officeart/2016/7/layout/LinearBlockProcessNumbered"/>
    <dgm:cxn modelId="{2229B7E4-4989-EB4B-B5BD-6AC23C2B521B}" type="presOf" srcId="{16E6AD08-7114-47C1-852E-0A6BFDA8937B}" destId="{E3127771-7DCB-924D-AA87-AD85C3D5CABD}" srcOrd="0" destOrd="0" presId="urn:microsoft.com/office/officeart/2016/7/layout/LinearBlockProcessNumbered"/>
    <dgm:cxn modelId="{49D7F0F0-BAA6-4C72-9314-A34EEDD27A11}" srcId="{248C8AEB-43B7-420B-AAAC-83B3690FD55A}" destId="{C7617F74-E946-441F-A4B2-F66451230F14}" srcOrd="2" destOrd="0" parTransId="{8580CCEF-C251-40D9-86B7-59B69841DFE6}" sibTransId="{2996A1C0-BE6D-49D4-A252-2514DC8C7702}"/>
    <dgm:cxn modelId="{5883EEBD-16C2-CD4C-B76B-DA90040251F8}" type="presParOf" srcId="{4CB9B296-475D-8542-8002-D507F4169F40}" destId="{040D90B3-CFEB-8E42-A29E-6F6B77670EEB}" srcOrd="0" destOrd="0" presId="urn:microsoft.com/office/officeart/2016/7/layout/LinearBlockProcessNumbered"/>
    <dgm:cxn modelId="{43DD5EE2-6917-9B48-90A2-C4C041C77C7F}" type="presParOf" srcId="{040D90B3-CFEB-8E42-A29E-6F6B77670EEB}" destId="{99449B51-EFE8-884D-A126-BADF09B19F20}" srcOrd="0" destOrd="0" presId="urn:microsoft.com/office/officeart/2016/7/layout/LinearBlockProcessNumbered"/>
    <dgm:cxn modelId="{7BB8D97C-B18C-1448-B9E5-3877D94915B6}" type="presParOf" srcId="{040D90B3-CFEB-8E42-A29E-6F6B77670EEB}" destId="{E3127771-7DCB-924D-AA87-AD85C3D5CABD}" srcOrd="1" destOrd="0" presId="urn:microsoft.com/office/officeart/2016/7/layout/LinearBlockProcessNumbered"/>
    <dgm:cxn modelId="{D4A48C93-9D10-C749-A83C-E3CE843E8638}" type="presParOf" srcId="{040D90B3-CFEB-8E42-A29E-6F6B77670EEB}" destId="{D5B0533B-22C7-2A44-954D-37D1FBE439E3}" srcOrd="2" destOrd="0" presId="urn:microsoft.com/office/officeart/2016/7/layout/LinearBlockProcessNumbered"/>
    <dgm:cxn modelId="{02B58E22-867C-0147-8284-1D667B2FC059}" type="presParOf" srcId="{4CB9B296-475D-8542-8002-D507F4169F40}" destId="{07834D63-FFF5-6F4C-8D1E-55A8218891A0}" srcOrd="1" destOrd="0" presId="urn:microsoft.com/office/officeart/2016/7/layout/LinearBlockProcessNumbered"/>
    <dgm:cxn modelId="{B3C351FA-F946-8340-BF61-BCDA88E483A6}" type="presParOf" srcId="{4CB9B296-475D-8542-8002-D507F4169F40}" destId="{5A73D4FC-A1D8-2445-AEFD-825749CEA835}" srcOrd="2" destOrd="0" presId="urn:microsoft.com/office/officeart/2016/7/layout/LinearBlockProcessNumbered"/>
    <dgm:cxn modelId="{011175E4-1612-CA42-B52D-D99F6D8F0B68}" type="presParOf" srcId="{5A73D4FC-A1D8-2445-AEFD-825749CEA835}" destId="{1DE5E8F0-79FE-014D-9C22-1DAE076A8EC1}" srcOrd="0" destOrd="0" presId="urn:microsoft.com/office/officeart/2016/7/layout/LinearBlockProcessNumbered"/>
    <dgm:cxn modelId="{80F8CBD2-AF1A-F142-8425-2EDCC53F6047}" type="presParOf" srcId="{5A73D4FC-A1D8-2445-AEFD-825749CEA835}" destId="{D37BAC1C-5796-7247-AC93-66308B5C0C0F}" srcOrd="1" destOrd="0" presId="urn:microsoft.com/office/officeart/2016/7/layout/LinearBlockProcessNumbered"/>
    <dgm:cxn modelId="{E62890F3-197A-764B-B123-DDA494190EBA}" type="presParOf" srcId="{5A73D4FC-A1D8-2445-AEFD-825749CEA835}" destId="{C7C18DBD-791C-A34E-892A-8FFAA8789529}" srcOrd="2" destOrd="0" presId="urn:microsoft.com/office/officeart/2016/7/layout/LinearBlockProcessNumbered"/>
    <dgm:cxn modelId="{AAA2ACC1-6620-4042-872A-E5EB441B714F}" type="presParOf" srcId="{4CB9B296-475D-8542-8002-D507F4169F40}" destId="{238B6076-913D-6A4E-9279-98D02AEFFCE6}" srcOrd="3" destOrd="0" presId="urn:microsoft.com/office/officeart/2016/7/layout/LinearBlockProcessNumbered"/>
    <dgm:cxn modelId="{21A69C91-8290-A14A-8EEB-5AB6A58AC5BE}" type="presParOf" srcId="{4CB9B296-475D-8542-8002-D507F4169F40}" destId="{3CFA71DE-0D24-9749-80B2-CE170F124746}" srcOrd="4" destOrd="0" presId="urn:microsoft.com/office/officeart/2016/7/layout/LinearBlockProcessNumbered"/>
    <dgm:cxn modelId="{E1872A37-C104-614E-9C5D-4E06D1CB80C3}" type="presParOf" srcId="{3CFA71DE-0D24-9749-80B2-CE170F124746}" destId="{B60EB1BC-B1E7-6C4D-B8E1-3D2FB96057FB}" srcOrd="0" destOrd="0" presId="urn:microsoft.com/office/officeart/2016/7/layout/LinearBlockProcessNumbered"/>
    <dgm:cxn modelId="{F0FCAC94-53F0-FB4F-A37A-FF03E23251B4}" type="presParOf" srcId="{3CFA71DE-0D24-9749-80B2-CE170F124746}" destId="{F2173912-2849-2C4E-A8D9-BB421CF09B4C}" srcOrd="1" destOrd="0" presId="urn:microsoft.com/office/officeart/2016/7/layout/LinearBlockProcessNumbered"/>
    <dgm:cxn modelId="{96FA072F-8334-BA4D-926D-C712956F8742}" type="presParOf" srcId="{3CFA71DE-0D24-9749-80B2-CE170F124746}" destId="{F385E260-1056-2E4D-9743-C764B2919A6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CDA3BA-BAAE-48AA-BA84-1BA15A31898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4710DEE-7A04-4DD7-B7CF-EFA7931C4D44}">
      <dgm:prSet/>
      <dgm:spPr/>
      <dgm:t>
        <a:bodyPr/>
        <a:lstStyle/>
        <a:p>
          <a:r>
            <a:rPr lang="en-US"/>
            <a:t>Module</a:t>
          </a:r>
        </a:p>
      </dgm:t>
    </dgm:pt>
    <dgm:pt modelId="{4540106D-582D-477E-8998-5951FB32734E}" type="parTrans" cxnId="{5FD4E58E-E2E1-43BF-BBB7-C32F3B1ABE3F}">
      <dgm:prSet/>
      <dgm:spPr/>
      <dgm:t>
        <a:bodyPr/>
        <a:lstStyle/>
        <a:p>
          <a:endParaRPr lang="en-US"/>
        </a:p>
      </dgm:t>
    </dgm:pt>
    <dgm:pt modelId="{4EEDFDF2-F9D0-41D6-8728-E2A328BDA3AF}" type="sibTrans" cxnId="{5FD4E58E-E2E1-43BF-BBB7-C32F3B1ABE3F}">
      <dgm:prSet/>
      <dgm:spPr/>
      <dgm:t>
        <a:bodyPr/>
        <a:lstStyle/>
        <a:p>
          <a:endParaRPr lang="en-US"/>
        </a:p>
      </dgm:t>
    </dgm:pt>
    <dgm:pt modelId="{8A4C120B-9513-4BDA-BCCF-697643FC1F5B}">
      <dgm:prSet/>
      <dgm:spPr/>
      <dgm:t>
        <a:bodyPr/>
        <a:lstStyle/>
        <a:p>
          <a:r>
            <a:rPr lang="en-US"/>
            <a:t>Function</a:t>
          </a:r>
        </a:p>
      </dgm:t>
    </dgm:pt>
    <dgm:pt modelId="{6D0AAEAF-03F7-4519-A223-1148A40611E8}" type="parTrans" cxnId="{5FC2C88A-7DA2-4514-9BC8-BB95E489B7C7}">
      <dgm:prSet/>
      <dgm:spPr/>
      <dgm:t>
        <a:bodyPr/>
        <a:lstStyle/>
        <a:p>
          <a:endParaRPr lang="en-US"/>
        </a:p>
      </dgm:t>
    </dgm:pt>
    <dgm:pt modelId="{6D6F0A9C-412C-4532-AB2A-89A6C74C1FA9}" type="sibTrans" cxnId="{5FC2C88A-7DA2-4514-9BC8-BB95E489B7C7}">
      <dgm:prSet/>
      <dgm:spPr/>
      <dgm:t>
        <a:bodyPr/>
        <a:lstStyle/>
        <a:p>
          <a:endParaRPr lang="en-US"/>
        </a:p>
      </dgm:t>
    </dgm:pt>
    <dgm:pt modelId="{7C1497D2-6C5D-498B-8835-10621E097D10}">
      <dgm:prSet/>
      <dgm:spPr/>
      <dgm:t>
        <a:bodyPr/>
        <a:lstStyle/>
        <a:p>
          <a:r>
            <a:rPr lang="en-US"/>
            <a:t>Variables</a:t>
          </a:r>
        </a:p>
      </dgm:t>
    </dgm:pt>
    <dgm:pt modelId="{504F6A53-9F1C-4157-A90F-57493BF1A855}" type="parTrans" cxnId="{AA404D1A-096E-4413-BD2D-9FE9F806032B}">
      <dgm:prSet/>
      <dgm:spPr/>
      <dgm:t>
        <a:bodyPr/>
        <a:lstStyle/>
        <a:p>
          <a:endParaRPr lang="en-US"/>
        </a:p>
      </dgm:t>
    </dgm:pt>
    <dgm:pt modelId="{CB16CEC1-0825-487A-A4CE-EBE9D72AB879}" type="sibTrans" cxnId="{AA404D1A-096E-4413-BD2D-9FE9F806032B}">
      <dgm:prSet/>
      <dgm:spPr/>
      <dgm:t>
        <a:bodyPr/>
        <a:lstStyle/>
        <a:p>
          <a:endParaRPr lang="en-US"/>
        </a:p>
      </dgm:t>
    </dgm:pt>
    <dgm:pt modelId="{85DAA3D5-267F-4813-B651-7027EFBC6166}">
      <dgm:prSet/>
      <dgm:spPr/>
      <dgm:t>
        <a:bodyPr/>
        <a:lstStyle/>
        <a:p>
          <a:r>
            <a:rPr lang="en-US"/>
            <a:t>Loops</a:t>
          </a:r>
        </a:p>
      </dgm:t>
    </dgm:pt>
    <dgm:pt modelId="{0CC34EFF-3953-4A18-817B-16FF86811907}" type="parTrans" cxnId="{9D064AFF-2F32-4639-A53F-75FD1ADF0316}">
      <dgm:prSet/>
      <dgm:spPr/>
      <dgm:t>
        <a:bodyPr/>
        <a:lstStyle/>
        <a:p>
          <a:endParaRPr lang="en-US"/>
        </a:p>
      </dgm:t>
    </dgm:pt>
    <dgm:pt modelId="{2B3BE8AC-CAAA-474C-914C-56D49AC1F619}" type="sibTrans" cxnId="{9D064AFF-2F32-4639-A53F-75FD1ADF0316}">
      <dgm:prSet/>
      <dgm:spPr/>
      <dgm:t>
        <a:bodyPr/>
        <a:lstStyle/>
        <a:p>
          <a:endParaRPr lang="en-US"/>
        </a:p>
      </dgm:t>
    </dgm:pt>
    <dgm:pt modelId="{8B27DD9B-B85A-4F4C-A328-F19EA8BE5DA3}" type="pres">
      <dgm:prSet presAssocID="{4FCDA3BA-BAAE-48AA-BA84-1BA15A318988}" presName="linear" presStyleCnt="0">
        <dgm:presLayoutVars>
          <dgm:animLvl val="lvl"/>
          <dgm:resizeHandles val="exact"/>
        </dgm:presLayoutVars>
      </dgm:prSet>
      <dgm:spPr/>
    </dgm:pt>
    <dgm:pt modelId="{FAB5FCDC-40A4-0045-A526-EC0C80350272}" type="pres">
      <dgm:prSet presAssocID="{E4710DEE-7A04-4DD7-B7CF-EFA7931C4D4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8BDC311-A61A-E84B-BC4D-A49C07859888}" type="pres">
      <dgm:prSet presAssocID="{4EEDFDF2-F9D0-41D6-8728-E2A328BDA3AF}" presName="spacer" presStyleCnt="0"/>
      <dgm:spPr/>
    </dgm:pt>
    <dgm:pt modelId="{ADBB8EF8-7640-714E-B74C-CE4B8A0D98A8}" type="pres">
      <dgm:prSet presAssocID="{8A4C120B-9513-4BDA-BCCF-697643FC1F5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CE02EF7-57C8-0848-8257-6442C2C6D0B5}" type="pres">
      <dgm:prSet presAssocID="{6D6F0A9C-412C-4532-AB2A-89A6C74C1FA9}" presName="spacer" presStyleCnt="0"/>
      <dgm:spPr/>
    </dgm:pt>
    <dgm:pt modelId="{FF6EA91D-B637-D541-BB89-EA91C9B0545C}" type="pres">
      <dgm:prSet presAssocID="{7C1497D2-6C5D-498B-8835-10621E097D1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ABE4ACC-9FEF-EC45-A4CD-45F855FB4A7F}" type="pres">
      <dgm:prSet presAssocID="{CB16CEC1-0825-487A-A4CE-EBE9D72AB879}" presName="spacer" presStyleCnt="0"/>
      <dgm:spPr/>
    </dgm:pt>
    <dgm:pt modelId="{3F067281-7B67-4745-AF38-174A5364934C}" type="pres">
      <dgm:prSet presAssocID="{85DAA3D5-267F-4813-B651-7027EFBC616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C0F5C0C-C5AE-504A-AFD6-CA9FCEFE304C}" type="presOf" srcId="{E4710DEE-7A04-4DD7-B7CF-EFA7931C4D44}" destId="{FAB5FCDC-40A4-0045-A526-EC0C80350272}" srcOrd="0" destOrd="0" presId="urn:microsoft.com/office/officeart/2005/8/layout/vList2"/>
    <dgm:cxn modelId="{AA404D1A-096E-4413-BD2D-9FE9F806032B}" srcId="{4FCDA3BA-BAAE-48AA-BA84-1BA15A318988}" destId="{7C1497D2-6C5D-498B-8835-10621E097D10}" srcOrd="2" destOrd="0" parTransId="{504F6A53-9F1C-4157-A90F-57493BF1A855}" sibTransId="{CB16CEC1-0825-487A-A4CE-EBE9D72AB879}"/>
    <dgm:cxn modelId="{0AEB3129-131F-A34C-9A03-DB330C69E519}" type="presOf" srcId="{7C1497D2-6C5D-498B-8835-10621E097D10}" destId="{FF6EA91D-B637-D541-BB89-EA91C9B0545C}" srcOrd="0" destOrd="0" presId="urn:microsoft.com/office/officeart/2005/8/layout/vList2"/>
    <dgm:cxn modelId="{72E72C52-343E-C247-95E8-8DF0476DDB9D}" type="presOf" srcId="{8A4C120B-9513-4BDA-BCCF-697643FC1F5B}" destId="{ADBB8EF8-7640-714E-B74C-CE4B8A0D98A8}" srcOrd="0" destOrd="0" presId="urn:microsoft.com/office/officeart/2005/8/layout/vList2"/>
    <dgm:cxn modelId="{1A3CBF8A-2A81-5E4D-B9C5-933BECCC272F}" type="presOf" srcId="{85DAA3D5-267F-4813-B651-7027EFBC6166}" destId="{3F067281-7B67-4745-AF38-174A5364934C}" srcOrd="0" destOrd="0" presId="urn:microsoft.com/office/officeart/2005/8/layout/vList2"/>
    <dgm:cxn modelId="{5FC2C88A-7DA2-4514-9BC8-BB95E489B7C7}" srcId="{4FCDA3BA-BAAE-48AA-BA84-1BA15A318988}" destId="{8A4C120B-9513-4BDA-BCCF-697643FC1F5B}" srcOrd="1" destOrd="0" parTransId="{6D0AAEAF-03F7-4519-A223-1148A40611E8}" sibTransId="{6D6F0A9C-412C-4532-AB2A-89A6C74C1FA9}"/>
    <dgm:cxn modelId="{5FD4E58E-E2E1-43BF-BBB7-C32F3B1ABE3F}" srcId="{4FCDA3BA-BAAE-48AA-BA84-1BA15A318988}" destId="{E4710DEE-7A04-4DD7-B7CF-EFA7931C4D44}" srcOrd="0" destOrd="0" parTransId="{4540106D-582D-477E-8998-5951FB32734E}" sibTransId="{4EEDFDF2-F9D0-41D6-8728-E2A328BDA3AF}"/>
    <dgm:cxn modelId="{F226C694-7728-9E42-95D4-54BB3D3C5DCA}" type="presOf" srcId="{4FCDA3BA-BAAE-48AA-BA84-1BA15A318988}" destId="{8B27DD9B-B85A-4F4C-A328-F19EA8BE5DA3}" srcOrd="0" destOrd="0" presId="urn:microsoft.com/office/officeart/2005/8/layout/vList2"/>
    <dgm:cxn modelId="{9D064AFF-2F32-4639-A53F-75FD1ADF0316}" srcId="{4FCDA3BA-BAAE-48AA-BA84-1BA15A318988}" destId="{85DAA3D5-267F-4813-B651-7027EFBC6166}" srcOrd="3" destOrd="0" parTransId="{0CC34EFF-3953-4A18-817B-16FF86811907}" sibTransId="{2B3BE8AC-CAAA-474C-914C-56D49AC1F619}"/>
    <dgm:cxn modelId="{86F11301-3E35-BB4C-B52D-AB11313CAAA4}" type="presParOf" srcId="{8B27DD9B-B85A-4F4C-A328-F19EA8BE5DA3}" destId="{FAB5FCDC-40A4-0045-A526-EC0C80350272}" srcOrd="0" destOrd="0" presId="urn:microsoft.com/office/officeart/2005/8/layout/vList2"/>
    <dgm:cxn modelId="{E634C6A1-61C5-184C-92F4-017F1D8C9404}" type="presParOf" srcId="{8B27DD9B-B85A-4F4C-A328-F19EA8BE5DA3}" destId="{A8BDC311-A61A-E84B-BC4D-A49C07859888}" srcOrd="1" destOrd="0" presId="urn:microsoft.com/office/officeart/2005/8/layout/vList2"/>
    <dgm:cxn modelId="{41AC4421-E50B-8245-BC12-78EC96512F33}" type="presParOf" srcId="{8B27DD9B-B85A-4F4C-A328-F19EA8BE5DA3}" destId="{ADBB8EF8-7640-714E-B74C-CE4B8A0D98A8}" srcOrd="2" destOrd="0" presId="urn:microsoft.com/office/officeart/2005/8/layout/vList2"/>
    <dgm:cxn modelId="{16632286-FD8B-6A46-AA76-063A15F528EA}" type="presParOf" srcId="{8B27DD9B-B85A-4F4C-A328-F19EA8BE5DA3}" destId="{7CE02EF7-57C8-0848-8257-6442C2C6D0B5}" srcOrd="3" destOrd="0" presId="urn:microsoft.com/office/officeart/2005/8/layout/vList2"/>
    <dgm:cxn modelId="{182C01C8-C0BC-B544-AB2D-0991323F43B1}" type="presParOf" srcId="{8B27DD9B-B85A-4F4C-A328-F19EA8BE5DA3}" destId="{FF6EA91D-B637-D541-BB89-EA91C9B0545C}" srcOrd="4" destOrd="0" presId="urn:microsoft.com/office/officeart/2005/8/layout/vList2"/>
    <dgm:cxn modelId="{FB2DA159-A334-1B4C-9689-9861F7CAB6B7}" type="presParOf" srcId="{8B27DD9B-B85A-4F4C-A328-F19EA8BE5DA3}" destId="{FABE4ACC-9FEF-EC45-A4CD-45F855FB4A7F}" srcOrd="5" destOrd="0" presId="urn:microsoft.com/office/officeart/2005/8/layout/vList2"/>
    <dgm:cxn modelId="{7CD66C2E-928C-C548-A7EA-D5EBACFC0374}" type="presParOf" srcId="{8B27DD9B-B85A-4F4C-A328-F19EA8BE5DA3}" destId="{3F067281-7B67-4745-AF38-174A5364934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5202F4-1B20-FA49-801E-C7FEC549E55F}">
      <dsp:nvSpPr>
        <dsp:cNvPr id="0" name=""/>
        <dsp:cNvSpPr/>
      </dsp:nvSpPr>
      <dsp:spPr>
        <a:xfrm>
          <a:off x="0" y="1007982"/>
          <a:ext cx="6513603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1) Go to trinket.io</a:t>
          </a:r>
        </a:p>
      </dsp:txBody>
      <dsp:txXfrm>
        <a:off x="43321" y="1051303"/>
        <a:ext cx="6426961" cy="800803"/>
      </dsp:txXfrm>
    </dsp:sp>
    <dsp:sp modelId="{45C967B8-CC18-1847-AE7E-CD28033212D4}">
      <dsp:nvSpPr>
        <dsp:cNvPr id="0" name=""/>
        <dsp:cNvSpPr/>
      </dsp:nvSpPr>
      <dsp:spPr>
        <a:xfrm>
          <a:off x="0" y="2001988"/>
          <a:ext cx="6513603" cy="8874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2) Log on to your account</a:t>
          </a:r>
        </a:p>
      </dsp:txBody>
      <dsp:txXfrm>
        <a:off x="43321" y="2045309"/>
        <a:ext cx="6426961" cy="800803"/>
      </dsp:txXfrm>
    </dsp:sp>
    <dsp:sp modelId="{3BC8CB9B-FFE7-E44F-BFB2-63C2CB5D2972}">
      <dsp:nvSpPr>
        <dsp:cNvPr id="0" name=""/>
        <dsp:cNvSpPr/>
      </dsp:nvSpPr>
      <dsp:spPr>
        <a:xfrm>
          <a:off x="0" y="2995993"/>
          <a:ext cx="6513603" cy="8874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3) New Trinket -&gt; Python</a:t>
          </a:r>
        </a:p>
      </dsp:txBody>
      <dsp:txXfrm>
        <a:off x="43321" y="3039314"/>
        <a:ext cx="6426961" cy="800803"/>
      </dsp:txXfrm>
    </dsp:sp>
    <dsp:sp modelId="{BC198403-96B7-3946-908A-9D4D564295CE}">
      <dsp:nvSpPr>
        <dsp:cNvPr id="0" name=""/>
        <dsp:cNvSpPr/>
      </dsp:nvSpPr>
      <dsp:spPr>
        <a:xfrm>
          <a:off x="0" y="3989998"/>
          <a:ext cx="6513603" cy="8874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4) Save ‘YourName_modernArt’</a:t>
          </a:r>
        </a:p>
      </dsp:txBody>
      <dsp:txXfrm>
        <a:off x="43321" y="4033319"/>
        <a:ext cx="6426961" cy="800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178DA5-F9D8-3B49-B12D-74F6D1EC7CD0}">
      <dsp:nvSpPr>
        <dsp:cNvPr id="0" name=""/>
        <dsp:cNvSpPr/>
      </dsp:nvSpPr>
      <dsp:spPr>
        <a:xfrm>
          <a:off x="0" y="10752"/>
          <a:ext cx="6513603" cy="13903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Module – Library of Code</a:t>
          </a:r>
        </a:p>
      </dsp:txBody>
      <dsp:txXfrm>
        <a:off x="67873" y="78625"/>
        <a:ext cx="6377857" cy="1254634"/>
      </dsp:txXfrm>
    </dsp:sp>
    <dsp:sp modelId="{850E3495-2C02-E24C-9F25-61F715FD12CE}">
      <dsp:nvSpPr>
        <dsp:cNvPr id="0" name=""/>
        <dsp:cNvSpPr/>
      </dsp:nvSpPr>
      <dsp:spPr>
        <a:xfrm>
          <a:off x="0" y="1501932"/>
          <a:ext cx="6513603" cy="139038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Variable – Container that stores information</a:t>
          </a:r>
        </a:p>
      </dsp:txBody>
      <dsp:txXfrm>
        <a:off x="67873" y="1569805"/>
        <a:ext cx="6377857" cy="1254634"/>
      </dsp:txXfrm>
    </dsp:sp>
    <dsp:sp modelId="{3CFD6B87-1391-9841-90E9-E6304682D96F}">
      <dsp:nvSpPr>
        <dsp:cNvPr id="0" name=""/>
        <dsp:cNvSpPr/>
      </dsp:nvSpPr>
      <dsp:spPr>
        <a:xfrm>
          <a:off x="0" y="2993113"/>
          <a:ext cx="6513603" cy="139038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Loop – Repeats an action</a:t>
          </a:r>
        </a:p>
      </dsp:txBody>
      <dsp:txXfrm>
        <a:off x="67873" y="3060986"/>
        <a:ext cx="6377857" cy="1254634"/>
      </dsp:txXfrm>
    </dsp:sp>
    <dsp:sp modelId="{85946E1A-DCAF-DF41-8BD7-32EEAE3F8DFE}">
      <dsp:nvSpPr>
        <dsp:cNvPr id="0" name=""/>
        <dsp:cNvSpPr/>
      </dsp:nvSpPr>
      <dsp:spPr>
        <a:xfrm>
          <a:off x="0" y="4484293"/>
          <a:ext cx="6513603" cy="13903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Function – List of steps in a program all wrapped together</a:t>
          </a:r>
        </a:p>
      </dsp:txBody>
      <dsp:txXfrm>
        <a:off x="67873" y="4552166"/>
        <a:ext cx="6377857" cy="12546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49B51-EFE8-884D-A126-BADF09B19F20}">
      <dsp:nvSpPr>
        <dsp:cNvPr id="0" name=""/>
        <dsp:cNvSpPr/>
      </dsp:nvSpPr>
      <dsp:spPr>
        <a:xfrm>
          <a:off x="821" y="44166"/>
          <a:ext cx="3327201" cy="39926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Change the shapes! Stars, circles, rectangles</a:t>
          </a:r>
        </a:p>
      </dsp:txBody>
      <dsp:txXfrm>
        <a:off x="821" y="1641222"/>
        <a:ext cx="3327201" cy="2395585"/>
      </dsp:txXfrm>
    </dsp:sp>
    <dsp:sp modelId="{E3127771-7DCB-924D-AA87-AD85C3D5CABD}">
      <dsp:nvSpPr>
        <dsp:cNvPr id="0" name=""/>
        <dsp:cNvSpPr/>
      </dsp:nvSpPr>
      <dsp:spPr>
        <a:xfrm>
          <a:off x="821" y="44166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1</a:t>
          </a:r>
        </a:p>
      </dsp:txBody>
      <dsp:txXfrm>
        <a:off x="821" y="44166"/>
        <a:ext cx="3327201" cy="1597056"/>
      </dsp:txXfrm>
    </dsp:sp>
    <dsp:sp modelId="{1DE5E8F0-79FE-014D-9C22-1DAE076A8EC1}">
      <dsp:nvSpPr>
        <dsp:cNvPr id="0" name=""/>
        <dsp:cNvSpPr/>
      </dsp:nvSpPr>
      <dsp:spPr>
        <a:xfrm>
          <a:off x="3594199" y="44166"/>
          <a:ext cx="3327201" cy="39926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Control the speed with speed()</a:t>
          </a:r>
        </a:p>
      </dsp:txBody>
      <dsp:txXfrm>
        <a:off x="3594199" y="1641222"/>
        <a:ext cx="3327201" cy="2395585"/>
      </dsp:txXfrm>
    </dsp:sp>
    <dsp:sp modelId="{D37BAC1C-5796-7247-AC93-66308B5C0C0F}">
      <dsp:nvSpPr>
        <dsp:cNvPr id="0" name=""/>
        <dsp:cNvSpPr/>
      </dsp:nvSpPr>
      <dsp:spPr>
        <a:xfrm>
          <a:off x="3594199" y="44166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2</a:t>
          </a:r>
        </a:p>
      </dsp:txBody>
      <dsp:txXfrm>
        <a:off x="3594199" y="44166"/>
        <a:ext cx="3327201" cy="1597056"/>
      </dsp:txXfrm>
    </dsp:sp>
    <dsp:sp modelId="{B60EB1BC-B1E7-6C4D-B8E1-3D2FB96057FB}">
      <dsp:nvSpPr>
        <dsp:cNvPr id="0" name=""/>
        <dsp:cNvSpPr/>
      </dsp:nvSpPr>
      <dsp:spPr>
        <a:xfrm>
          <a:off x="7187576" y="44166"/>
          <a:ext cx="3327201" cy="39926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Change the number of turtles</a:t>
          </a:r>
        </a:p>
      </dsp:txBody>
      <dsp:txXfrm>
        <a:off x="7187576" y="1641222"/>
        <a:ext cx="3327201" cy="2395585"/>
      </dsp:txXfrm>
    </dsp:sp>
    <dsp:sp modelId="{F2173912-2849-2C4E-A8D9-BB421CF09B4C}">
      <dsp:nvSpPr>
        <dsp:cNvPr id="0" name=""/>
        <dsp:cNvSpPr/>
      </dsp:nvSpPr>
      <dsp:spPr>
        <a:xfrm>
          <a:off x="7187576" y="44166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3</a:t>
          </a:r>
        </a:p>
      </dsp:txBody>
      <dsp:txXfrm>
        <a:off x="7187576" y="44166"/>
        <a:ext cx="3327201" cy="15970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5FCDC-40A4-0045-A526-EC0C80350272}">
      <dsp:nvSpPr>
        <dsp:cNvPr id="0" name=""/>
        <dsp:cNvSpPr/>
      </dsp:nvSpPr>
      <dsp:spPr>
        <a:xfrm>
          <a:off x="0" y="14472"/>
          <a:ext cx="6513603" cy="13431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Module</a:t>
          </a:r>
        </a:p>
      </dsp:txBody>
      <dsp:txXfrm>
        <a:off x="65568" y="80040"/>
        <a:ext cx="6382467" cy="1212024"/>
      </dsp:txXfrm>
    </dsp:sp>
    <dsp:sp modelId="{ADBB8EF8-7640-714E-B74C-CE4B8A0D98A8}">
      <dsp:nvSpPr>
        <dsp:cNvPr id="0" name=""/>
        <dsp:cNvSpPr/>
      </dsp:nvSpPr>
      <dsp:spPr>
        <a:xfrm>
          <a:off x="0" y="1518913"/>
          <a:ext cx="6513603" cy="134316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Function</a:t>
          </a:r>
        </a:p>
      </dsp:txBody>
      <dsp:txXfrm>
        <a:off x="65568" y="1584481"/>
        <a:ext cx="6382467" cy="1212024"/>
      </dsp:txXfrm>
    </dsp:sp>
    <dsp:sp modelId="{FF6EA91D-B637-D541-BB89-EA91C9B0545C}">
      <dsp:nvSpPr>
        <dsp:cNvPr id="0" name=""/>
        <dsp:cNvSpPr/>
      </dsp:nvSpPr>
      <dsp:spPr>
        <a:xfrm>
          <a:off x="0" y="3023353"/>
          <a:ext cx="6513603" cy="134316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Variables</a:t>
          </a:r>
        </a:p>
      </dsp:txBody>
      <dsp:txXfrm>
        <a:off x="65568" y="3088921"/>
        <a:ext cx="6382467" cy="1212024"/>
      </dsp:txXfrm>
    </dsp:sp>
    <dsp:sp modelId="{3F067281-7B67-4745-AF38-174A5364934C}">
      <dsp:nvSpPr>
        <dsp:cNvPr id="0" name=""/>
        <dsp:cNvSpPr/>
      </dsp:nvSpPr>
      <dsp:spPr>
        <a:xfrm>
          <a:off x="0" y="4527793"/>
          <a:ext cx="6513603" cy="13431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Loops</a:t>
          </a:r>
        </a:p>
      </dsp:txBody>
      <dsp:txXfrm>
        <a:off x="65568" y="4593361"/>
        <a:ext cx="6382467" cy="1212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D47E6-1218-0747-A2E0-FEAA1564D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E6391-7EDB-2840-9890-7CDEA3AA7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3D4B5-FD81-8443-97FA-9D0D47F30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DA9D-E696-EF46-96BE-7A50EA656DDE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D0A03-D2B6-5549-A35F-C70E0743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1163C-F936-7F40-A401-E98049C0A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1D97-0BE8-294A-9BED-51F15FEA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6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14108-ED52-6E4F-AA69-95E3868B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C3C81-B87B-0E4C-B032-0EFB68279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FBB0C-C004-5045-862D-862162E1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DA9D-E696-EF46-96BE-7A50EA656DDE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C07B9-32DA-2041-996D-066C088D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2E3C7-5705-3D4A-BAA9-BB9B801A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1D97-0BE8-294A-9BED-51F15FEA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2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1D6DAF-574D-9447-BC78-4085EB103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C2A27-3970-154B-86B6-96C22F3D6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6D265-5F38-604C-8CF7-59A14F9F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DA9D-E696-EF46-96BE-7A50EA656DDE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85A4D-C57F-0A4D-B8F4-DC5096C2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1D950-0345-D144-BE0D-5DAC7432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1D97-0BE8-294A-9BED-51F15FEA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9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1C77-CB37-804C-9D55-33979CD9D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E6AD9-00AE-E143-89EF-EB51E7825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2487B-17FE-7C45-B8F1-E50FB2630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DA9D-E696-EF46-96BE-7A50EA656DDE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B104A-BE16-454F-BDEB-832DDF58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2E606-E0CE-8343-8F18-720A3916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1D97-0BE8-294A-9BED-51F15FEA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0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170B-7BA9-554D-A0B0-6CB4F0769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7D1B3-E63F-804B-A5AC-27E990B27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DC934-21F6-1549-BF31-D6C7063F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DA9D-E696-EF46-96BE-7A50EA656DDE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96044-1A0E-4F4C-A34B-C8490DD7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346A7-A3C2-5040-8C2E-163792FC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1D97-0BE8-294A-9BED-51F15FEA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0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13703-2B4C-CA4F-BD1B-95461F25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AF5A5-9447-5C4D-AE41-C7F3B07BF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CBE0F-5740-6544-83CA-6E92F10C8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A1CF2-25F6-134A-85C1-34916444D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DA9D-E696-EF46-96BE-7A50EA656DDE}" type="datetimeFigureOut">
              <a:rPr lang="en-US" smtClean="0"/>
              <a:t>5/4/19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30951-3E8D-4F4A-8464-FC87E6B7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31135-4491-FC4E-B7AA-FB664CBD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1D97-0BE8-294A-9BED-51F15FEA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3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A860-AC50-1143-B066-4218566F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82E11-F489-E341-89BF-1BA82CD31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DB369-1E89-A548-9E47-56A83F983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C637A-E000-D64B-9508-C836F2DE5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74173B-4703-6E42-99E0-699887E11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6EEF3-71CC-E34A-B2C3-AB1292122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DA9D-E696-EF46-96BE-7A50EA656DDE}" type="datetimeFigureOut">
              <a:rPr lang="en-US" smtClean="0"/>
              <a:t>5/4/19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7D45E-C6EE-E34D-AEAE-0E7AFD19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7B3B48-8B35-D443-8AD4-A24451D8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1D97-0BE8-294A-9BED-51F15FEA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2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0505-EF56-F74E-8C94-5D439C4C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3EAE5-2237-4D48-867B-5165D314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DA9D-E696-EF46-96BE-7A50EA656DDE}" type="datetimeFigureOut">
              <a:rPr lang="en-US" smtClean="0"/>
              <a:t>5/4/19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62E60-38B1-164E-98B9-931A63ED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111E0-7A4B-6346-8FA1-020CD0166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1D97-0BE8-294A-9BED-51F15FEA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1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48E81E-D96E-8D4A-9CEC-6D581F50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DA9D-E696-EF46-96BE-7A50EA656DDE}" type="datetimeFigureOut">
              <a:rPr lang="en-US" smtClean="0"/>
              <a:t>5/4/19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EFDB4-7808-1540-80B8-98C85497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AF068-E127-B34A-B379-68BFAF80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1D97-0BE8-294A-9BED-51F15FEA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F46D9-C324-6C48-92E8-3160B921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0590E-B693-E346-B695-FF1D4348C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24CEB-FD34-6549-88EA-F221FCB23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CA4F3-65D9-2A42-BC6F-ED278C14D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DA9D-E696-EF46-96BE-7A50EA656DDE}" type="datetimeFigureOut">
              <a:rPr lang="en-US" smtClean="0"/>
              <a:t>5/4/19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3C0B1-45A6-0F44-BD08-0C76ADCB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0044C-9C58-664B-8E03-35DA318D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1D97-0BE8-294A-9BED-51F15FEA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6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BAE5-9DFC-B742-98C2-DF5B7461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D27551-8C46-2D41-BC50-079DE16EB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46116-3EDD-CF48-8EF8-42044EC79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BF91C-2AC8-934C-A4D7-62A3359E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DA9D-E696-EF46-96BE-7A50EA656DDE}" type="datetimeFigureOut">
              <a:rPr lang="en-US" smtClean="0"/>
              <a:t>5/4/19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228E7-BD59-C649-A6AA-3B7208D5C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D1515-C4B8-E143-AD39-B7986C702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1D97-0BE8-294A-9BED-51F15FEA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42D7A8-6097-3146-84DC-8DEB40C57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DC18B-B9F6-1D4B-A605-B2AD3C22A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741A7-5B82-FA48-B700-6F02F363D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2DA9D-E696-EF46-96BE-7A50EA656DDE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DA696-F885-4242-9776-EDD2B0AF3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CE07-C318-D14C-A624-64E72215B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F1D97-0BE8-294A-9BED-51F15FEA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6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D328D-85E1-3544-A061-910321E59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597" y="3424348"/>
            <a:ext cx="9426806" cy="1424410"/>
          </a:xfrm>
        </p:spPr>
        <p:txBody>
          <a:bodyPr anchor="b">
            <a:normAutofit/>
          </a:bodyPr>
          <a:lstStyle/>
          <a:p>
            <a:r>
              <a:rPr lang="en-US" sz="5400">
                <a:solidFill>
                  <a:srgbClr val="1B1B1B"/>
                </a:solidFill>
              </a:rPr>
              <a:t>Modern 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637FC-0603-E04C-A528-2145545A4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597" y="5121033"/>
            <a:ext cx="9426806" cy="564199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1B1B1B"/>
                </a:solidFill>
              </a:rPr>
              <a:t>May 4, 2019</a:t>
            </a:r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rgbClr val="439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1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rgbClr val="4391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43CABE-B39E-304B-97BB-4E796C4451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/>
          </a:blip>
          <a:srcRect r="240" b="-10"/>
          <a:stretch/>
        </p:blipFill>
        <p:spPr>
          <a:xfrm>
            <a:off x="5181600" y="1330490"/>
            <a:ext cx="1828800" cy="182880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35FD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27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DB225-B2DA-E341-973B-12938C1F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/>
              <a:t>Make it your own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864E5AAD-19C3-4314-958C-6A2F1B789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092317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312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D263C-87B2-E748-874C-B001C0A95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Recap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B30C55-E463-4137-B604-1C944CB4DE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10733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502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4078263-12F8-FA4F-9092-8960056A7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Set Up</a:t>
            </a: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31F5DA82-4D36-40C9-BE8F-6BBDEDA0B9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41169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367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99C2E-25F3-5743-91F2-41B96AE3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Concept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8C7ED5-8499-4B76-8654-0AFA8FFEFF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96452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657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735D3-720B-0F47-96D2-832EBA57F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Draw and Color a Turtle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64BEE29-6819-4428-8DB2-30067F4F1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0" y="1709944"/>
            <a:ext cx="9334500" cy="870305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What’s does * mean?</a:t>
            </a:r>
          </a:p>
          <a:p>
            <a:pPr algn="ctr"/>
            <a:r>
              <a:rPr lang="en-US" sz="3200" dirty="0"/>
              <a:t>Which is Module? Function?</a:t>
            </a:r>
          </a:p>
          <a:p>
            <a:pPr algn="ctr"/>
            <a:r>
              <a:rPr lang="en-US" sz="3200" dirty="0"/>
              <a:t>What does (150, 0, 150) mean?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79D3CF9-D10C-4048-8D8B-E3FC03FFA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4327"/>
            <a:ext cx="12258243" cy="272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77404-AD46-FD45-8426-F3D13D0F5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Different Colored Turtles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E27D5F2D-93D1-2E47-8261-45F033B80910}"/>
              </a:ext>
            </a:extLst>
          </p:cNvPr>
          <p:cNvSpPr txBox="1">
            <a:spLocks/>
          </p:cNvSpPr>
          <p:nvPr/>
        </p:nvSpPr>
        <p:spPr>
          <a:xfrm>
            <a:off x="1428750" y="1544715"/>
            <a:ext cx="9334500" cy="580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What does </a:t>
            </a:r>
            <a:r>
              <a:rPr lang="en-US" sz="3200" dirty="0" err="1"/>
              <a:t>randint</a:t>
            </a:r>
            <a:r>
              <a:rPr lang="en-US" sz="3200" dirty="0"/>
              <a:t> do? Color? Shape?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05D61B-BF9F-1442-80E7-305594BA0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389" y="2300598"/>
            <a:ext cx="9899240" cy="457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0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E4D7A-D248-D041-B3D2-CA2ED755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Random Turtle Color Function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0C22A58-48B4-4C84-88A2-AB4BBD2F7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49" y="1949823"/>
            <a:ext cx="9334500" cy="87030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What are the parts of a function?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C4B22F1-E4AF-454B-8618-DAF79AA14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" y="2820128"/>
            <a:ext cx="12181964" cy="389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33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FD7C0-DA00-D94B-BA1F-56EF8D19E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Moving Turtles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E78138-E9BD-1449-A362-79E42AE6D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743" y="1396588"/>
            <a:ext cx="8419101" cy="5346129"/>
          </a:xfrm>
          <a:prstGeom prst="rect">
            <a:avLst/>
          </a:prstGeom>
        </p:spPr>
      </p:pic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927342D5-E5A7-F94D-BB96-19C4E9294425}"/>
              </a:ext>
            </a:extLst>
          </p:cNvPr>
          <p:cNvSpPr txBox="1">
            <a:spLocks/>
          </p:cNvSpPr>
          <p:nvPr/>
        </p:nvSpPr>
        <p:spPr>
          <a:xfrm>
            <a:off x="6096000" y="3396737"/>
            <a:ext cx="5461688" cy="2721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What does </a:t>
            </a:r>
            <a:r>
              <a:rPr lang="en-US" sz="3200" dirty="0" err="1"/>
              <a:t>goto</a:t>
            </a:r>
            <a:r>
              <a:rPr lang="en-US" sz="3200" dirty="0"/>
              <a:t>, </a:t>
            </a:r>
            <a:r>
              <a:rPr lang="en-US" sz="3200" dirty="0" err="1"/>
              <a:t>pendown</a:t>
            </a:r>
            <a:r>
              <a:rPr lang="en-US" sz="3200" dirty="0"/>
              <a:t>, </a:t>
            </a:r>
            <a:r>
              <a:rPr lang="en-US" sz="3200" dirty="0" err="1"/>
              <a:t>penup</a:t>
            </a:r>
            <a:r>
              <a:rPr lang="en-US" sz="3200" dirty="0"/>
              <a:t>, and stamp do?</a:t>
            </a:r>
          </a:p>
        </p:txBody>
      </p:sp>
    </p:spTree>
    <p:extLst>
      <p:ext uri="{BB962C8B-B14F-4D97-AF65-F5344CB8AC3E}">
        <p14:creationId xmlns:p14="http://schemas.microsoft.com/office/powerpoint/2010/main" val="2653003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DDD6E7-3F46-7747-B9A0-7EE0D764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Change Directions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4591D8-045D-44BD-998A-0BE220994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128" y="2045262"/>
            <a:ext cx="5799953" cy="87030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/>
              <a:t>What does </a:t>
            </a:r>
            <a:r>
              <a:rPr lang="en-US" sz="3200" dirty="0" err="1"/>
              <a:t>setheading</a:t>
            </a:r>
            <a:r>
              <a:rPr lang="en-US" sz="3200" dirty="0"/>
              <a:t> do?</a:t>
            </a:r>
          </a:p>
          <a:p>
            <a:pPr marL="0" indent="0" algn="ctr">
              <a:buNone/>
            </a:pPr>
            <a:r>
              <a:rPr lang="en-US" sz="3200" dirty="0"/>
              <a:t>Why a random integer between 1-360?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69DE302-21E0-ED4F-AAB2-42C6DE811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42433"/>
            <a:ext cx="11708411" cy="201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1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F96AB-1981-6A47-8EB2-D194FE80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Many Moving Turtles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7E42F5-FA7A-774F-A26B-C5D6D317C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532" y="2997538"/>
            <a:ext cx="10905066" cy="3216995"/>
          </a:xfrm>
          <a:prstGeom prst="rect">
            <a:avLst/>
          </a:prstGeom>
        </p:spPr>
      </p:pic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2776E4F1-4362-6648-92D6-885E1DF5D814}"/>
              </a:ext>
            </a:extLst>
          </p:cNvPr>
          <p:cNvSpPr txBox="1">
            <a:spLocks/>
          </p:cNvSpPr>
          <p:nvPr/>
        </p:nvSpPr>
        <p:spPr>
          <a:xfrm>
            <a:off x="3379058" y="1757768"/>
            <a:ext cx="5799953" cy="870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What are the parts of a loop?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3389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Macintosh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Modern Art</vt:lpstr>
      <vt:lpstr>Set Up</vt:lpstr>
      <vt:lpstr>Concept Overview</vt:lpstr>
      <vt:lpstr>Draw and Color a Turtle</vt:lpstr>
      <vt:lpstr>Different Colored Turtles</vt:lpstr>
      <vt:lpstr>Random Turtle Color Function</vt:lpstr>
      <vt:lpstr>Moving Turtles</vt:lpstr>
      <vt:lpstr>Change Directions</vt:lpstr>
      <vt:lpstr>Many Moving Turtles</vt:lpstr>
      <vt:lpstr>Make it your own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Art</dc:title>
  <dc:creator>Kelly M Luis</dc:creator>
  <cp:lastModifiedBy>Kelly M Luis</cp:lastModifiedBy>
  <cp:revision>1</cp:revision>
  <dcterms:created xsi:type="dcterms:W3CDTF">2019-05-04T15:04:49Z</dcterms:created>
  <dcterms:modified xsi:type="dcterms:W3CDTF">2019-05-04T15:04:55Z</dcterms:modified>
</cp:coreProperties>
</file>