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24"/>
    <p:restoredTop sz="94676"/>
  </p:normalViewPr>
  <p:slideViewPr>
    <p:cSldViewPr snapToGrid="0" snapToObjects="1">
      <p:cViewPr varScale="1">
        <p:scale>
          <a:sx n="96" d="100"/>
          <a:sy n="96" d="100"/>
        </p:scale>
        <p:origin x="19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63C5C-CF05-8144-88E9-0ED848044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B9992-D794-BE41-A2FE-89346A609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5A185-EC26-664E-9F54-7EF05FF5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C4B-0AF2-9841-8870-FAFC1D349490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9D727-B33E-684A-B492-5C04BF89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46777-D354-1A4A-B81A-F44CAD84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B6EA-6795-E246-84C9-04133585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EA4E-5C99-0F4E-B04C-1424FCD3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0DB57-06B8-3D4E-85EA-0D39F38A0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4E31F-5D03-2343-95E9-333DC74E3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C4B-0AF2-9841-8870-FAFC1D349490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A6659-970E-D84F-BF2F-0FCCE8B2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25661-FFCB-1D40-9166-DA269B33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B6EA-6795-E246-84C9-04133585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9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05B9B-23A0-C743-A4BA-1BAE8923A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4206B-A194-8347-90DB-44B6B1CBF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CAAFA-3AD1-D040-AC4B-D444D9DC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C4B-0AF2-9841-8870-FAFC1D349490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89DC0-C210-A941-9967-664E96BE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245E5-C439-5342-8BC7-59751181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B6EA-6795-E246-84C9-04133585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7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18E0-F501-6543-AA92-52C40DE4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7E6E8-7E5D-CA4F-A51E-59E60226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0158D-390F-1544-85D2-562FEE7B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C4B-0AF2-9841-8870-FAFC1D349490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2D22C-DFCA-AB42-B690-9D7A41A4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F3F9F-9B33-9A46-9C6A-32BBD933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B6EA-6795-E246-84C9-04133585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3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3C9E-C536-0745-9499-75B3A6A4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D35CD-0BF9-B540-8857-0A690B8C4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4FC1B-D374-494C-949F-C3D1B8E6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C4B-0AF2-9841-8870-FAFC1D349490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54D59-4754-0C49-ABA5-5DF3BFFE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36F11-BEE1-EA40-83C4-7271FA4C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B6EA-6795-E246-84C9-04133585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4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6BEB-B999-FB4E-856D-98B4C828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1FD1B-680D-AD4F-9970-7E8404E01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97271-8A76-884B-8F8F-BE76CE62F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8BB88-33BB-5442-A183-CE530F96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C4B-0AF2-9841-8870-FAFC1D349490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16AAD-BDB1-6046-B582-70732369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133F6-32EF-624A-AADD-96022E7E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B6EA-6795-E246-84C9-04133585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5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EDA3-7BC7-0E45-9679-728AD01A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E9DD0-AE39-AD43-B6A1-F5494A39F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F4BEA-3A2C-FD40-8C5B-045BDA8DB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D19A8-69AC-C449-BDD8-0992BEBC4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29D0D-1AAC-BD4F-BAD0-F4132B3E1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E4927-0618-074F-9027-30DF06CF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C4B-0AF2-9841-8870-FAFC1D349490}" type="datetimeFigureOut">
              <a:rPr lang="en-US" smtClean="0"/>
              <a:t>5/18/19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E6EACA-4668-F241-B419-654417AC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9A0EB-88C2-DB42-A997-B2AE1D56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B6EA-6795-E246-84C9-04133585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6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CCC5-18D9-6E41-A054-0E2F4CF3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84DA9-E93C-764D-9051-5B08CB74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C4B-0AF2-9841-8870-FAFC1D349490}" type="datetimeFigureOut">
              <a:rPr lang="en-US" smtClean="0"/>
              <a:t>5/18/19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93375-7C7F-704C-8CD8-3537F9CA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245AA-785A-6B4F-BA04-1B0B08A7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B6EA-6795-E246-84C9-04133585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9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228BD-BC84-6648-9D94-9DC77EEF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C4B-0AF2-9841-8870-FAFC1D349490}" type="datetimeFigureOut">
              <a:rPr lang="en-US" smtClean="0"/>
              <a:t>5/18/19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4A631-2006-A145-A60D-B62067FF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BDB57-732C-6342-A0F8-A44ACDD9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B6EA-6795-E246-84C9-04133585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6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A9C4-E4A8-6943-88DB-48C0D18DF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480AF-F214-BD41-86BF-FA4A2A014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8896F-085B-1344-8B52-D4AF209FA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61B93-3A52-4B4C-A596-680C4803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C4B-0AF2-9841-8870-FAFC1D349490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82EE9-8D42-0D40-8447-9433ACC1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6C0D8-0083-9D4C-B19E-B55A640A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B6EA-6795-E246-84C9-04133585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9B73-1293-B940-ACE9-D4342FB8D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614152-CAE6-034A-BE17-1FBC6FA65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AE61D-11E2-714E-B61E-E9BDCDD39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039F6-79AF-474C-B082-7FD6C165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C4B-0AF2-9841-8870-FAFC1D349490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A68F0-A505-EE43-AA23-1C3B8EDC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CCCE2-49B0-2341-B567-B7CED6CC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B6EA-6795-E246-84C9-04133585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7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F180D-E0F3-8B45-89B7-B8544C00B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D3530-4664-C04C-8404-84887C111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D9CC6-E2B2-6548-9A76-F88CD9E05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2EC4B-0AF2-9841-8870-FAFC1D349490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6A25C-8820-944F-9B60-668F56685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7FFE0-BC30-E142-AE0E-FF6ABE5F0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BB6EA-6795-E246-84C9-04133585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9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56EFA-7B58-8641-AD44-EDA896853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Tic Tac Toe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5EB0B-4A12-5E40-B570-3AAB6271C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320" y="643466"/>
            <a:ext cx="522069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57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FBD2F-C227-6145-9B18-4F869D9A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257300"/>
            <a:ext cx="3348227" cy="2626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Play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5C153-25ED-7648-B889-8ED06C6CF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312" y="643467"/>
            <a:ext cx="5222874" cy="55710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208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A8EF5-4EBD-AF47-8D69-F597E7C0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Import and Draw Board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EDCBB-6996-F948-B296-57229B1DE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27" y="1812049"/>
            <a:ext cx="925094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6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1C760-82E6-F441-976A-4D8D60CE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Input Player Letter, Who Goes First, and Play Again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9D9BF0-242E-4248-AA5A-858FDE348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87693"/>
            <a:ext cx="106680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8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23845-00A0-9848-B60A-3CC3BF43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Make Move, Is Winner, Get Board Copy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29773-9E8E-3142-A3D8-A40CD3CE6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42" y="1516200"/>
            <a:ext cx="10872103" cy="510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7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F4D74-D23D-2B43-80E1-542ADD096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 Space Free, Get Player Move, Choos</a:t>
            </a:r>
            <a:r>
              <a:rPr lang="en-US" sz="3200" dirty="0">
                <a:solidFill>
                  <a:schemeClr val="bg1"/>
                </a:solidFill>
              </a:rPr>
              <a:t>e Random Move From List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30A21-875E-D849-BB9D-8C2C27F44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48" y="1502948"/>
            <a:ext cx="11025868" cy="531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4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C07C-44AB-844A-A80D-38FACC89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9265FE-0C49-A746-AB36-3E45A60DF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69850"/>
            <a:ext cx="10655300" cy="67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9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F210F-249A-C449-82CC-016D894BB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 Board Full?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7F1CB-E5FE-0C45-8766-64CA56A84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931764"/>
            <a:ext cx="10905066" cy="18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3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D1D18-5569-8D41-B561-CFCA1DC0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Game is Playing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F811B-BFEF-A34E-A116-F6A02794E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27" y="1675227"/>
            <a:ext cx="925094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85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CD043-7BC5-D048-A76F-D230A807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Computer Move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EF5F4-F76D-184E-9F91-510A3EB61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68521"/>
            <a:ext cx="10905066" cy="400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3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51</Words>
  <Application>Microsoft Macintosh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Tic Tac Toe</vt:lpstr>
      <vt:lpstr>Import and Draw Board</vt:lpstr>
      <vt:lpstr>Input Player Letter, Who Goes First, and Play Again</vt:lpstr>
      <vt:lpstr>Make Move, Is Winner, Get Board Copy</vt:lpstr>
      <vt:lpstr>Is Space Free, Get Player Move, Choose Random Move From List</vt:lpstr>
      <vt:lpstr>PowerPoint Presentation</vt:lpstr>
      <vt:lpstr>Is Board Full?</vt:lpstr>
      <vt:lpstr>Game is Playing</vt:lpstr>
      <vt:lpstr>Computer Move</vt:lpstr>
      <vt:lpstr>Play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Kelly M Luis</dc:creator>
  <cp:lastModifiedBy>Kelly M Luis</cp:lastModifiedBy>
  <cp:revision>1</cp:revision>
  <dcterms:created xsi:type="dcterms:W3CDTF">2019-05-18T15:04:45Z</dcterms:created>
  <dcterms:modified xsi:type="dcterms:W3CDTF">2019-05-18T15:07:54Z</dcterms:modified>
</cp:coreProperties>
</file>