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2" r:id="rId5"/>
    <p:sldId id="261" r:id="rId6"/>
    <p:sldId id="265" r:id="rId7"/>
    <p:sldId id="264" r:id="rId8"/>
    <p:sldId id="259" r:id="rId9"/>
    <p:sldId id="257" r:id="rId10"/>
    <p:sldId id="260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8"/>
    <p:restoredTop sz="96327"/>
  </p:normalViewPr>
  <p:slideViewPr>
    <p:cSldViewPr>
      <p:cViewPr varScale="1">
        <p:scale>
          <a:sx n="135" d="100"/>
          <a:sy n="135" d="100"/>
        </p:scale>
        <p:origin x="192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ndy-pi/EKSClas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kubernetes.io/docs/concepts/overview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8F30-7933-98FA-F384-110E9942C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Graphik Meetup"/>
              </a:rPr>
              <a:t>AWS, Terraform, Kubernetes, Oh My!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52990-B8B6-E768-021B-779FD8FBA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Cindy Singleton</a:t>
            </a:r>
          </a:p>
        </p:txBody>
      </p:sp>
    </p:spTree>
    <p:extLst>
      <p:ext uri="{BB962C8B-B14F-4D97-AF65-F5344CB8AC3E}">
        <p14:creationId xmlns:p14="http://schemas.microsoft.com/office/powerpoint/2010/main" val="59631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1529-2512-E124-198A-18F512A0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we deploying? - EKS</a:t>
            </a:r>
            <a:br>
              <a:rPr lang="en-US" dirty="0"/>
            </a:br>
            <a:r>
              <a:rPr lang="en-US" sz="1200" dirty="0"/>
              <a:t>Ref: https://</a:t>
            </a:r>
            <a:r>
              <a:rPr lang="en-US" sz="1200" dirty="0" err="1"/>
              <a:t>aws.amazon.com</a:t>
            </a:r>
            <a:r>
              <a:rPr lang="en-US" sz="1200" dirty="0"/>
              <a:t>/blogs/architecture/field-notes-managing-an-amazon-eks-cluster-using-aws-cdk-and-cloud-resource-property-manager/</a:t>
            </a:r>
            <a:endParaRPr lang="en-US" dirty="0"/>
          </a:p>
        </p:txBody>
      </p:sp>
      <p:pic>
        <p:nvPicPr>
          <p:cNvPr id="4102" name="Picture 6" descr="EKS architecture diagram">
            <a:extLst>
              <a:ext uri="{FF2B5EF4-FFF2-40B4-BE49-F238E27FC236}">
                <a16:creationId xmlns:a16="http://schemas.microsoft.com/office/drawing/2014/main" id="{18F2D929-07B9-EEA0-A540-7927FBF4F8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829" y="2557463"/>
            <a:ext cx="4348341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6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EE35-8DCB-86E7-1B96-B81AD341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High-Level Overview of the Terraform Code.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49AF68-8DC3-E75F-8D0E-B4DF40B573AB}"/>
              </a:ext>
            </a:extLst>
          </p:cNvPr>
          <p:cNvSpPr/>
          <p:nvPr/>
        </p:nvSpPr>
        <p:spPr>
          <a:xfrm>
            <a:off x="1485900" y="2514600"/>
            <a:ext cx="9220200" cy="3429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where we review the code on GitHub:</a:t>
            </a:r>
          </a:p>
          <a:p>
            <a:pPr algn="ctr"/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https://github.com/cindy-pi/EKSClass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253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C6B2-25A3-A50B-10E6-9D41CE4B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Verify the Deployment of EKS: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by Testing if the Website is Reachable.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F83C65-058B-7DE2-3DC3-7DE472B7E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068" y="2557463"/>
            <a:ext cx="512986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6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9E69-9F8D-2A82-C0F7-67783A51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what you should see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2A80C1-D103-0284-4963-A7EA7F0BF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85821"/>
            <a:ext cx="9601200" cy="266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9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6350-5BB0-E5A7-3474-46588530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Destroy our deployment. (Clean Up our Work)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A2C480-5FB2-DB7D-AE18-EBAFC2965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4579" y="2557463"/>
            <a:ext cx="4962842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73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5893-B2D9-EFF4-36D4-5C03163B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538056-CF78-0756-1B5A-15D3D6132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5053" y="2557463"/>
            <a:ext cx="542189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3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CF8A-D3F7-7774-76B2-170462F2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(60 Min.)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2778-1333-551B-C6C7-66978A62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Start the Deployment of the EKS Cluster (Estimated time: 20 min.).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What is Kubernetes?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What is Terraform?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What Are We Deploying? – EKS.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High-Level Overview of the Terraform Code.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Verify the Deployment of EKS by Testing if the Website is Reachable.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Destroy our deployment. (Clean Up our Work)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Questions &amp; Answers.</a:t>
            </a:r>
          </a:p>
        </p:txBody>
      </p:sp>
    </p:spTree>
    <p:extLst>
      <p:ext uri="{BB962C8B-B14F-4D97-AF65-F5344CB8AC3E}">
        <p14:creationId xmlns:p14="http://schemas.microsoft.com/office/powerpoint/2010/main" val="253207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24C1-68CF-7097-43DC-0B42E05A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Start the Deployment of the EKS Cluster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49B3E3-6619-3252-9CED-6C22D5830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3886200"/>
            <a:ext cx="8610600" cy="21393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E1D959-B38C-87CD-1B68-C7F34E49A689}"/>
              </a:ext>
            </a:extLst>
          </p:cNvPr>
          <p:cNvSpPr txBox="1"/>
          <p:nvPr/>
        </p:nvSpPr>
        <p:spPr>
          <a:xfrm>
            <a:off x="1295400" y="2438400"/>
            <a:ext cx="944880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Navigate to the following URL: http://student##.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wyckedsolutions.com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Once the prompt appears, type in the following command: ./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deploy.sh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Press the Enter key to initiate the deployment process.</a:t>
            </a:r>
          </a:p>
        </p:txBody>
      </p:sp>
    </p:spTree>
    <p:extLst>
      <p:ext uri="{BB962C8B-B14F-4D97-AF65-F5344CB8AC3E}">
        <p14:creationId xmlns:p14="http://schemas.microsoft.com/office/powerpoint/2010/main" val="5256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ECA597-91AE-63D0-A8FC-3FE86C6F8AB8}"/>
              </a:ext>
            </a:extLst>
          </p:cNvPr>
          <p:cNvSpPr/>
          <p:nvPr/>
        </p:nvSpPr>
        <p:spPr>
          <a:xfrm>
            <a:off x="1272209" y="2117035"/>
            <a:ext cx="9760226" cy="59634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22FC95-85A8-E01C-EF35-3D5E7A37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35496"/>
            <a:ext cx="9601196" cy="864712"/>
          </a:xfrm>
        </p:spPr>
        <p:txBody>
          <a:bodyPr/>
          <a:lstStyle/>
          <a:p>
            <a:r>
              <a:rPr lang="en-US" dirty="0"/>
              <a:t>What is Kubernetes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E1E290-8635-71DB-31EF-B237F431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871141"/>
            <a:ext cx="9601196" cy="1303867"/>
          </a:xfrm>
        </p:spPr>
        <p:txBody>
          <a:bodyPr>
            <a:normAutofit fontScale="92500" lnSpcReduction="10000"/>
          </a:bodyPr>
          <a:lstStyle/>
          <a:p>
            <a:r>
              <a:rPr lang="en-US" b="0" i="0" u="none" strike="noStrike" dirty="0">
                <a:solidFill>
                  <a:srgbClr val="3371E3"/>
                </a:solidFill>
                <a:effectLst/>
                <a:latin typeface="open sans" panose="020F0502020204030204" pitchFamily="34" charset="0"/>
                <a:hlinkClick r:id="rId2"/>
              </a:rPr>
              <a:t>Kubernetes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, also known as K8s, is an open-source system for automating deployment, scaling, and management of containerized applications.</a:t>
            </a:r>
            <a:br>
              <a:rPr lang="en-US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</a:b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6B2DCF8-2B8F-F2CD-CE59-1F7857B7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n-US" dirty="0"/>
              <a:t>Ref: https://</a:t>
            </a:r>
            <a:r>
              <a:rPr lang="en-US" dirty="0" err="1"/>
              <a:t>kubernetes.io</a:t>
            </a:r>
            <a:r>
              <a:rPr lang="en-US" dirty="0"/>
              <a:t>/</a:t>
            </a:r>
          </a:p>
        </p:txBody>
      </p:sp>
      <p:sp>
        <p:nvSpPr>
          <p:cNvPr id="8" name="AutoShape 2" descr="Components of Kubernetes">
            <a:extLst>
              <a:ext uri="{FF2B5EF4-FFF2-40B4-BE49-F238E27FC236}">
                <a16:creationId xmlns:a16="http://schemas.microsoft.com/office/drawing/2014/main" id="{65FFC59D-E346-723B-19F4-6A57DD3F14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5908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Components of Kubernetes">
            <a:extLst>
              <a:ext uri="{FF2B5EF4-FFF2-40B4-BE49-F238E27FC236}">
                <a16:creationId xmlns:a16="http://schemas.microsoft.com/office/drawing/2014/main" id="{2436CB06-F0D6-3195-7922-F02F006D41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27432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C99039-BA9C-8806-AB7D-E2A637ED3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928945"/>
            <a:ext cx="7772400" cy="299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4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ECA597-91AE-63D0-A8FC-3FE86C6F8AB8}"/>
              </a:ext>
            </a:extLst>
          </p:cNvPr>
          <p:cNvSpPr/>
          <p:nvPr/>
        </p:nvSpPr>
        <p:spPr>
          <a:xfrm>
            <a:off x="1272209" y="2117035"/>
            <a:ext cx="9760226" cy="59634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22FC95-85A8-E01C-EF35-3D5E7A37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35496"/>
            <a:ext cx="9601196" cy="864712"/>
          </a:xfrm>
        </p:spPr>
        <p:txBody>
          <a:bodyPr/>
          <a:lstStyle/>
          <a:p>
            <a:r>
              <a:rPr lang="en-US" dirty="0"/>
              <a:t>Why use Kubernetes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E1E290-8635-71DB-31EF-B237F431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871141"/>
            <a:ext cx="9601196" cy="3862394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100% Container Based, thus developers and operations are happy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Full support for Automation of High Availability of containers.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Automated Scaling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Support for diverse distributed systems.</a:t>
            </a:r>
          </a:p>
          <a:p>
            <a:pPr algn="l"/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Support for Canary Deployments</a:t>
            </a: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br>
              <a:rPr lang="en-US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</a:b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6B2DCF8-2B8F-F2CD-CE59-1F7857B7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n-US" dirty="0"/>
              <a:t>Ref: https://</a:t>
            </a:r>
            <a:r>
              <a:rPr lang="en-US" dirty="0" err="1"/>
              <a:t>kubernetes.io</a:t>
            </a:r>
            <a:r>
              <a:rPr lang="en-US" dirty="0"/>
              <a:t>/</a:t>
            </a:r>
          </a:p>
        </p:txBody>
      </p:sp>
      <p:sp>
        <p:nvSpPr>
          <p:cNvPr id="8" name="AutoShape 2" descr="Components of Kubernetes">
            <a:extLst>
              <a:ext uri="{FF2B5EF4-FFF2-40B4-BE49-F238E27FC236}">
                <a16:creationId xmlns:a16="http://schemas.microsoft.com/office/drawing/2014/main" id="{65FFC59D-E346-723B-19F4-6A57DD3F14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5908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Components of Kubernetes">
            <a:extLst>
              <a:ext uri="{FF2B5EF4-FFF2-40B4-BE49-F238E27FC236}">
                <a16:creationId xmlns:a16="http://schemas.microsoft.com/office/drawing/2014/main" id="{2436CB06-F0D6-3195-7922-F02F006D41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27432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7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ECA597-91AE-63D0-A8FC-3FE86C6F8AB8}"/>
              </a:ext>
            </a:extLst>
          </p:cNvPr>
          <p:cNvSpPr/>
          <p:nvPr/>
        </p:nvSpPr>
        <p:spPr>
          <a:xfrm>
            <a:off x="1272209" y="2117035"/>
            <a:ext cx="9760226" cy="59634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22FC95-85A8-E01C-EF35-3D5E7A37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35496"/>
            <a:ext cx="9601196" cy="864712"/>
          </a:xfrm>
        </p:spPr>
        <p:txBody>
          <a:bodyPr/>
          <a:lstStyle/>
          <a:p>
            <a:r>
              <a:rPr lang="en-US" dirty="0"/>
              <a:t>What does Kubernetes give?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E1E290-8635-71DB-31EF-B237F431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871141"/>
            <a:ext cx="9601196" cy="386239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Service discovery and load balancing</a:t>
            </a:r>
          </a:p>
          <a:p>
            <a:pPr algn="l"/>
            <a:r>
              <a:rPr lang="en-US" sz="2800" dirty="0">
                <a:solidFill>
                  <a:srgbClr val="222222"/>
                </a:solidFill>
                <a:latin typeface="open sans" panose="020B0606030504020204" pitchFamily="34" charset="0"/>
              </a:rPr>
              <a:t>Storage orchestration</a:t>
            </a:r>
          </a:p>
          <a:p>
            <a:pPr algn="l"/>
            <a:r>
              <a:rPr lang="en-US" sz="2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Automated rollouts and rollbacks</a:t>
            </a:r>
          </a:p>
          <a:p>
            <a:pPr algn="l"/>
            <a:r>
              <a:rPr lang="en-US" sz="2800" dirty="0">
                <a:solidFill>
                  <a:srgbClr val="222222"/>
                </a:solidFill>
                <a:latin typeface="open sans" panose="020B0606030504020204" pitchFamily="34" charset="0"/>
              </a:rPr>
              <a:t>Automatic bin packing</a:t>
            </a:r>
          </a:p>
          <a:p>
            <a:pPr algn="l"/>
            <a:r>
              <a:rPr lang="en-US" sz="2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Self-healing</a:t>
            </a:r>
          </a:p>
          <a:p>
            <a:pPr algn="l"/>
            <a:r>
              <a:rPr lang="en-US" sz="2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Secret and configuration management</a:t>
            </a:r>
          </a:p>
          <a:p>
            <a:pPr algn="l"/>
            <a:r>
              <a:rPr lang="en-US" sz="2800" dirty="0">
                <a:solidFill>
                  <a:srgbClr val="222222"/>
                </a:solidFill>
                <a:latin typeface="open sans" panose="020B0606030504020204" pitchFamily="34" charset="0"/>
              </a:rPr>
              <a:t>And more … Multi OS support Linux and windows</a:t>
            </a:r>
            <a:endParaRPr lang="en-US" sz="2800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6B2DCF8-2B8F-F2CD-CE59-1F7857B7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n-US" dirty="0"/>
              <a:t>Ref: https://</a:t>
            </a:r>
            <a:r>
              <a:rPr lang="en-US" dirty="0" err="1"/>
              <a:t>kubernetes.io</a:t>
            </a:r>
            <a:r>
              <a:rPr lang="en-US" dirty="0"/>
              <a:t>/docs/concepts/overview/</a:t>
            </a:r>
          </a:p>
        </p:txBody>
      </p:sp>
      <p:sp>
        <p:nvSpPr>
          <p:cNvPr id="8" name="AutoShape 2" descr="Components of Kubernetes">
            <a:extLst>
              <a:ext uri="{FF2B5EF4-FFF2-40B4-BE49-F238E27FC236}">
                <a16:creationId xmlns:a16="http://schemas.microsoft.com/office/drawing/2014/main" id="{65FFC59D-E346-723B-19F4-6A57DD3F14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5908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Components of Kubernetes">
            <a:extLst>
              <a:ext uri="{FF2B5EF4-FFF2-40B4-BE49-F238E27FC236}">
                <a16:creationId xmlns:a16="http://schemas.microsoft.com/office/drawing/2014/main" id="{2436CB06-F0D6-3195-7922-F02F006D41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27432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ECA597-91AE-63D0-A8FC-3FE86C6F8AB8}"/>
              </a:ext>
            </a:extLst>
          </p:cNvPr>
          <p:cNvSpPr/>
          <p:nvPr/>
        </p:nvSpPr>
        <p:spPr>
          <a:xfrm>
            <a:off x="1272209" y="2117035"/>
            <a:ext cx="9760226" cy="59634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22FC95-85A8-E01C-EF35-3D5E7A37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35496"/>
            <a:ext cx="9601196" cy="864712"/>
          </a:xfrm>
        </p:spPr>
        <p:txBody>
          <a:bodyPr/>
          <a:lstStyle/>
          <a:p>
            <a:r>
              <a:rPr lang="en-US" dirty="0"/>
              <a:t>Create a Kubernetes Cluster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6B2DCF8-2B8F-F2CD-CE59-1F7857B7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n-US" dirty="0"/>
              <a:t>Ref: </a:t>
            </a:r>
            <a:r>
              <a:rPr lang="en-US" b="0" i="1" dirty="0">
                <a:solidFill>
                  <a:srgbClr val="000000"/>
                </a:solidFill>
                <a:effectLst/>
                <a:latin typeface="Red Hat Text"/>
              </a:rPr>
              <a:t>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Red Hat Text"/>
              </a:rPr>
              <a:t>Nived</a:t>
            </a:r>
            <a:r>
              <a:rPr lang="en-US" b="0" i="1" dirty="0">
                <a:solidFill>
                  <a:srgbClr val="000000"/>
                </a:solidFill>
                <a:effectLst/>
                <a:latin typeface="Red Hat Text"/>
              </a:rPr>
              <a:t>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Red Hat Text"/>
              </a:rPr>
              <a:t>Velayudhan</a:t>
            </a:r>
            <a:r>
              <a:rPr lang="en-US" b="0" i="1" dirty="0">
                <a:solidFill>
                  <a:srgbClr val="000000"/>
                </a:solidFill>
                <a:effectLst/>
                <a:latin typeface="Red Hat Text"/>
              </a:rPr>
              <a:t>, </a:t>
            </a:r>
            <a:r>
              <a:rPr lang="en-US" b="0" i="1" dirty="0">
                <a:solidFill>
                  <a:srgbClr val="0080A3"/>
                </a:solidFill>
                <a:effectLst/>
                <a:latin typeface="Red Hat Text"/>
                <a:hlinkClick r:id="rId2"/>
              </a:rPr>
              <a:t>CC BY-SA 4.0</a:t>
            </a:r>
            <a:r>
              <a:rPr lang="en-US" b="0" i="1" dirty="0">
                <a:solidFill>
                  <a:srgbClr val="000000"/>
                </a:solidFill>
                <a:effectLst/>
                <a:latin typeface="Red Hat Text"/>
              </a:rPr>
              <a:t>)</a:t>
            </a:r>
            <a:endParaRPr lang="en-US" dirty="0"/>
          </a:p>
        </p:txBody>
      </p:sp>
      <p:sp>
        <p:nvSpPr>
          <p:cNvPr id="8" name="AutoShape 2" descr="Components of Kubernetes">
            <a:extLst>
              <a:ext uri="{FF2B5EF4-FFF2-40B4-BE49-F238E27FC236}">
                <a16:creationId xmlns:a16="http://schemas.microsoft.com/office/drawing/2014/main" id="{65FFC59D-E346-723B-19F4-6A57DD3F14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5908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Components of Kubernetes">
            <a:extLst>
              <a:ext uri="{FF2B5EF4-FFF2-40B4-BE49-F238E27FC236}">
                <a16:creationId xmlns:a16="http://schemas.microsoft.com/office/drawing/2014/main" id="{2436CB06-F0D6-3195-7922-F02F006D41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27432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EE69000E-2A48-DD49-E147-57DFCF6842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83224DC-09AD-B69E-90CB-C146CD4D7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692" y="1436905"/>
            <a:ext cx="4683815" cy="468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59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C002-8AF7-EE75-D54E-E597295F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Terraform?</a:t>
            </a:r>
          </a:p>
        </p:txBody>
      </p:sp>
      <p:pic>
        <p:nvPicPr>
          <p:cNvPr id="4" name="Picture 2" descr="AWS, Terraform, Kubernetes, Oh My!">
            <a:extLst>
              <a:ext uri="{FF2B5EF4-FFF2-40B4-BE49-F238E27FC236}">
                <a16:creationId xmlns:a16="http://schemas.microsoft.com/office/drawing/2014/main" id="{D1BF5ED9-7C7A-035D-0472-0B2AD7122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811" y="2590800"/>
            <a:ext cx="6034379" cy="339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63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4BC77BE-9D6F-5D42-1552-669615615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57" y="690034"/>
            <a:ext cx="6297087" cy="547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903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72</TotalTime>
  <Words>357</Words>
  <Application>Microsoft Macintosh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Garamond</vt:lpstr>
      <vt:lpstr>Graphik Meetup</vt:lpstr>
      <vt:lpstr>open sans</vt:lpstr>
      <vt:lpstr>Red Hat Text</vt:lpstr>
      <vt:lpstr>Söhne</vt:lpstr>
      <vt:lpstr>Organic</vt:lpstr>
      <vt:lpstr>AWS, Terraform, Kubernetes, Oh My!</vt:lpstr>
      <vt:lpstr>Agenda (60 Min.)</vt:lpstr>
      <vt:lpstr>Start the Deployment of the EKS Cluster</vt:lpstr>
      <vt:lpstr>What is Kubernetes</vt:lpstr>
      <vt:lpstr>Why use Kubernetes</vt:lpstr>
      <vt:lpstr>What does Kubernetes give?</vt:lpstr>
      <vt:lpstr>Create a Kubernetes Cluster</vt:lpstr>
      <vt:lpstr>What is Terraform?</vt:lpstr>
      <vt:lpstr>PowerPoint Presentation</vt:lpstr>
      <vt:lpstr>What are we deploying? - EKS Ref: https://aws.amazon.com/blogs/architecture/field-notes-managing-an-amazon-eks-cluster-using-aws-cdk-and-cloud-resource-property-manager/</vt:lpstr>
      <vt:lpstr>High-Level Overview of the Terraform Code.</vt:lpstr>
      <vt:lpstr>Verify the Deployment of EKS: by Testing if the Website is Reachable. </vt:lpstr>
      <vt:lpstr>This is what you should see</vt:lpstr>
      <vt:lpstr>Destroy our deployment. (Clean Up our Work)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AWS, Terraform, Kubernetes, Oh My!</dc:title>
  <dc:creator>Cindy Sullivan</dc:creator>
  <cp:lastModifiedBy>Cindy Sullivan</cp:lastModifiedBy>
  <cp:revision>3</cp:revision>
  <dcterms:created xsi:type="dcterms:W3CDTF">2024-01-08T23:05:01Z</dcterms:created>
  <dcterms:modified xsi:type="dcterms:W3CDTF">2024-01-09T00:17:35Z</dcterms:modified>
</cp:coreProperties>
</file>