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50F6-5EFA-FF4C-8D06-19D8F90E0EC6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6F1A7-669C-F345-B37F-BF188D96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6F1A7-669C-F345-B37F-BF188D96F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ubernetes.io/docs/concepts/over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DCB3-886E-5493-98B1-B5FE0F336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B142C-BEA0-048B-8D6E-35E016E12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Cindy Singleton</a:t>
            </a:r>
          </a:p>
        </p:txBody>
      </p:sp>
    </p:spTree>
    <p:extLst>
      <p:ext uri="{BB962C8B-B14F-4D97-AF65-F5344CB8AC3E}">
        <p14:creationId xmlns:p14="http://schemas.microsoft.com/office/powerpoint/2010/main" val="420869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What is Kubernetes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E1E290-8635-71DB-31EF-B237F43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71141"/>
            <a:ext cx="9601196" cy="1303867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3371E3"/>
                </a:solidFill>
                <a:effectLst/>
                <a:latin typeface="open sans" panose="020F0502020204030204" pitchFamily="34" charset="0"/>
                <a:hlinkClick r:id="rId2"/>
              </a:rPr>
              <a:t>Kubernetes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, also known as K8s, is an open-source system for automating deployment, scaling, and management of containerized applications.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</a:b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</a:t>
            </a:r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C99039-BA9C-8806-AB7D-E2A637ED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28945"/>
            <a:ext cx="7772400" cy="29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4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Why use Kubernetes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E1E290-8635-71DB-31EF-B237F43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71141"/>
            <a:ext cx="9601196" cy="386239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100% Container Based, thus developers and operations are happy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Full support for Automation of High Availability of containers.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Automated Scaling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Support for diverse distributed systems.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Support for Canary Deployments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</a:b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</a:t>
            </a:r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What does Kubernetes give?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E1E290-8635-71DB-31EF-B237F43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71141"/>
            <a:ext cx="9601196" cy="38623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discovery and load balancing</a:t>
            </a:r>
          </a:p>
          <a:p>
            <a:pPr algn="l"/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Storage orchestration</a:t>
            </a: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Automated rollouts and rollbacks</a:t>
            </a:r>
          </a:p>
          <a:p>
            <a:pPr algn="l"/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Automatic bin packing</a:t>
            </a: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Self-healing</a:t>
            </a: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Secret and configuration management</a:t>
            </a:r>
          </a:p>
          <a:p>
            <a:pPr algn="l"/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And more … Multi OS support Linux and windows</a:t>
            </a:r>
            <a:endParaRPr lang="en-US" sz="28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/docs/concepts/overview/</a:t>
            </a:r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Great … Now Show me …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https://</a:t>
            </a:r>
            <a:r>
              <a:rPr lang="en-US" dirty="0" err="1"/>
              <a:t>kubernetes.io</a:t>
            </a:r>
            <a:r>
              <a:rPr lang="en-US" dirty="0"/>
              <a:t>/docs/concepts/overview/</a:t>
            </a:r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69000E-2A48-DD49-E147-57DFCF684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B5507D-9DAE-AA20-96BE-4E76C4E7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38057"/>
            <a:ext cx="7772400" cy="36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2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Create a Kubernetes Cluster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ed Hat Text"/>
              </a:rPr>
              <a:t>Nived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ed Hat Text"/>
              </a:rPr>
              <a:t>Velayudhan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, </a:t>
            </a:r>
            <a:r>
              <a:rPr lang="en-US" b="0" i="1" dirty="0">
                <a:solidFill>
                  <a:srgbClr val="0080A3"/>
                </a:solidFill>
                <a:effectLst/>
                <a:latin typeface="Red Hat Text"/>
                <a:hlinkClick r:id="rId2"/>
              </a:rPr>
              <a:t>CC BY-SA 4.0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)</a:t>
            </a:r>
            <a:endParaRPr lang="en-US" dirty="0"/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69000E-2A48-DD49-E147-57DFCF684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3224DC-09AD-B69E-90CB-C146CD4D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92" y="1436905"/>
            <a:ext cx="4683815" cy="468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9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2FC95-85A8-E01C-EF35-3D5E7A3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496"/>
            <a:ext cx="9601196" cy="864712"/>
          </a:xfrm>
        </p:spPr>
        <p:txBody>
          <a:bodyPr/>
          <a:lstStyle/>
          <a:p>
            <a:r>
              <a:rPr lang="en-US" dirty="0"/>
              <a:t>Deploy an App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B2DCF8-2B8F-F2CD-CE59-1F7857B7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/>
              <a:t>Ref: 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ed Hat Text"/>
              </a:rPr>
              <a:t>Nived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ed Hat Text"/>
              </a:rPr>
              <a:t>Velayudhan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, </a:t>
            </a:r>
            <a:r>
              <a:rPr lang="en-US" b="0" i="1" dirty="0">
                <a:solidFill>
                  <a:srgbClr val="0080A3"/>
                </a:solidFill>
                <a:effectLst/>
                <a:latin typeface="Red Hat Text"/>
                <a:hlinkClick r:id="rId2"/>
              </a:rPr>
              <a:t>CC BY-SA 4.0</a:t>
            </a:r>
            <a:r>
              <a:rPr lang="en-US" b="0" i="1" dirty="0">
                <a:solidFill>
                  <a:srgbClr val="000000"/>
                </a:solidFill>
                <a:effectLst/>
                <a:latin typeface="Red Hat Text"/>
              </a:rPr>
              <a:t>)</a:t>
            </a:r>
            <a:endParaRPr lang="en-US" dirty="0"/>
          </a:p>
        </p:txBody>
      </p:sp>
      <p:sp>
        <p:nvSpPr>
          <p:cNvPr id="8" name="AutoShape 2" descr="Components of Kubernetes">
            <a:extLst>
              <a:ext uri="{FF2B5EF4-FFF2-40B4-BE49-F238E27FC236}">
                <a16:creationId xmlns:a16="http://schemas.microsoft.com/office/drawing/2014/main" id="{65FFC59D-E346-723B-19F4-6A57DD3F1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9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omponents of Kubernetes">
            <a:extLst>
              <a:ext uri="{FF2B5EF4-FFF2-40B4-BE49-F238E27FC236}">
                <a16:creationId xmlns:a16="http://schemas.microsoft.com/office/drawing/2014/main" id="{2436CB06-F0D6-3195-7922-F02F006D4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74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EE69000E-2A48-DD49-E147-57DFCF684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8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CA597-91AE-63D0-A8FC-3FE86C6F8AB8}"/>
              </a:ext>
            </a:extLst>
          </p:cNvPr>
          <p:cNvSpPr/>
          <p:nvPr/>
        </p:nvSpPr>
        <p:spPr>
          <a:xfrm>
            <a:off x="1272209" y="2117035"/>
            <a:ext cx="9760226" cy="59634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2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1400</TotalTime>
  <Words>181</Words>
  <Application>Microsoft Macintosh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open sans</vt:lpstr>
      <vt:lpstr>Red Hat Text</vt:lpstr>
      <vt:lpstr>Organic</vt:lpstr>
      <vt:lpstr>Kubernetes Overview</vt:lpstr>
      <vt:lpstr>What is Kubernetes</vt:lpstr>
      <vt:lpstr>Why use Kubernetes</vt:lpstr>
      <vt:lpstr>What does Kubernetes give?</vt:lpstr>
      <vt:lpstr>Great … Now Show me …</vt:lpstr>
      <vt:lpstr>Create a Kubernetes Cluster</vt:lpstr>
      <vt:lpstr>Deploy an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Overview</dc:title>
  <dc:creator>Cindy Sullivan</dc:creator>
  <cp:lastModifiedBy>Cindy Sullivan</cp:lastModifiedBy>
  <cp:revision>3</cp:revision>
  <dcterms:created xsi:type="dcterms:W3CDTF">2023-09-19T13:24:28Z</dcterms:created>
  <dcterms:modified xsi:type="dcterms:W3CDTF">2023-09-20T12:44:54Z</dcterms:modified>
</cp:coreProperties>
</file>