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/>
    <p:restoredTop sz="94658"/>
  </p:normalViewPr>
  <p:slideViewPr>
    <p:cSldViewPr snapToGrid="0" snapToObjects="1">
      <p:cViewPr>
        <p:scale>
          <a:sx n="93" d="100"/>
          <a:sy n="93" d="100"/>
        </p:scale>
        <p:origin x="-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7942-7EC4-8E45-9C36-71859DBA3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7CDEC-3545-D645-B0C7-489F48B3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E21A-7425-8C42-9827-B8AB09D1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9478-B65C-EB41-9C26-69E415DB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CE7C-AC50-674D-A56A-BC358506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61D-4F39-324D-95FA-24CF6CB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34FF-F561-7D4A-B376-BEA4805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1521-ACD6-A346-B65D-C1E51CAA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BF54-B7E8-2C48-B86E-4D63EBDB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0DAE-23EB-FA44-87B0-1CA8DC1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9180C-EE3B-7247-AC54-249E0D31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3777-5FEE-124E-933B-69D353A1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B802-4084-964F-8DCA-AF10E4EA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8A82-EBD9-914F-BDE9-7E74FB21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9A30-990F-BA43-B0B2-43021BE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80D-F285-F840-A0AE-26260A34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F97-9F98-1540-904E-EA96686B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07A1-05AA-CA4E-9398-D0DF2D95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DE24-5C87-0B4D-BE2D-8C8D725A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3BA-0BE3-5345-A8CC-76F5E793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195A-35C9-334A-8557-A8465251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4A40-D813-1E4A-84F3-3F6ADDE11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E24F-4545-634A-AA18-C3B9EACF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877D-2580-B24A-8C8E-9DF38769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E8E2-10CC-C04D-B546-08B9BAC0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5ED7-DCC7-BB45-9704-473FF06E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F288-B3A5-5F45-B396-261D2F1D4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21133-2139-7F4F-A59D-7494BB8A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6FE4-EEE5-7A49-B6BE-4E82E168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E42E3-03FD-0B4B-B74B-FD9F3162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D02C-E11E-874A-9274-51BE314E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1189-0E13-664C-9706-A4CDB1DF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D140-DB02-1848-A01A-7F55C49A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E8EA1-33D6-F442-B4A7-C15338E6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218A-EAB4-1942-AC02-EA505F99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F8F7D-1FFF-DF4B-856E-107D62C4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2A37B-8D5F-104F-9DDD-0985E2E7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AC45C-D339-E24F-BD1F-B474621B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CF407-B4DD-1747-B6A3-9D04190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DD86-F352-234E-9D81-1037013E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DE4C6-F27E-6C4A-B007-7FD5B17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A3D1-3ED1-784E-9D52-D9F93B9F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157BF-42C2-1247-9E71-3563D804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5D1EE-B09E-6F4D-8549-3300F5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F7E45-69FA-8146-8B1D-E5F0263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D647F-B313-8D49-A920-0F2DDE69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9B9-6E51-0E45-ACBC-4A0F43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A9FE-BA4B-9B4E-91BF-5DB0E8C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D729-F70A-2F43-87BC-69599A40C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B818-FFE8-6646-8ED1-DF37103C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FF8A-9814-6C41-8D0D-208A1ADE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CD74-9319-9E44-B689-B27840D8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2519-0E57-5945-BC6C-2EE61586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565F-892D-8145-AECC-766699384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AF09-A569-344F-AE7D-41CAE62E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56540-9DE3-774E-B1A8-B0283B95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50459-99C8-144A-A28C-0AF43932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D762-3FBD-C84D-9B63-E51BD308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983C8-9547-664F-8915-43C5A2A8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7CF1-75B2-FF49-84DE-CB00F4FD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0E87-261A-7546-98C8-EACD5DDA8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E52F-9F32-1942-9794-FE55C2723EA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A5E8-9235-FE49-BDCE-654DC90D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3D71-EE63-C541-9692-32B3D05C6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AF01-5A9B-3045-8CFC-8F512157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090A-F76B-FE44-8A60-0E73CCDDA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88A3F-0846-6840-92F0-C7B4D1E13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9F8C1-C9B2-2445-92D3-22F3AA77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" y="738000"/>
            <a:ext cx="4320000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5BDB2-EBEC-D243-A7B8-ACC51D01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7" y="-246039"/>
            <a:ext cx="10515600" cy="1325563"/>
          </a:xfrm>
        </p:spPr>
        <p:txBody>
          <a:bodyPr/>
          <a:lstStyle/>
          <a:p>
            <a:r>
              <a:rPr lang="en-US" dirty="0"/>
              <a:t>Between subject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CDD4C-B952-984C-999D-51073850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46" y="738000"/>
            <a:ext cx="432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55DC5-52AC-4B47-8F7B-FFECC2DCA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48" y="738000"/>
            <a:ext cx="4320000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B843F-61D4-CA4C-AFE1-2E94ACABAB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39" b="6835"/>
          <a:stretch/>
        </p:blipFill>
        <p:spPr>
          <a:xfrm>
            <a:off x="53805" y="3847381"/>
            <a:ext cx="4320000" cy="2881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4E9504-171A-2644-A634-1B586D9AF8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46" b="5294"/>
          <a:stretch/>
        </p:blipFill>
        <p:spPr>
          <a:xfrm>
            <a:off x="3977835" y="3847381"/>
            <a:ext cx="4320000" cy="28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9534-2773-8343-9BBA-A80BF25F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subject: subj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AF590-0EF8-C44B-BF93-C8005B177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4518C-EEEB-B94A-AC4E-BB18E4AD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00" y="1690688"/>
            <a:ext cx="5760000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65FFA-48F1-7F4F-BA6F-25D2A6F7ACDD}"/>
              </a:ext>
            </a:extLst>
          </p:cNvPr>
          <p:cNvSpPr txBox="1"/>
          <p:nvPr/>
        </p:nvSpPr>
        <p:spPr>
          <a:xfrm>
            <a:off x="2719774" y="601068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Half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08AE-609F-7946-A692-4FB61183F357}"/>
              </a:ext>
            </a:extLst>
          </p:cNvPr>
          <p:cNvSpPr txBox="1"/>
          <p:nvPr/>
        </p:nvSpPr>
        <p:spPr>
          <a:xfrm>
            <a:off x="8332006" y="60106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Half</a:t>
            </a:r>
          </a:p>
        </p:txBody>
      </p:sp>
    </p:spTree>
    <p:extLst>
      <p:ext uri="{BB962C8B-B14F-4D97-AF65-F5344CB8AC3E}">
        <p14:creationId xmlns:p14="http://schemas.microsoft.com/office/powerpoint/2010/main" val="393396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28AC4-BE7F-744A-9AE9-FB24A620DB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Within subject: subj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1BC44-F75D-FD45-ADB9-CF0A3DD080EF}"/>
              </a:ext>
            </a:extLst>
          </p:cNvPr>
          <p:cNvSpPr txBox="1"/>
          <p:nvPr/>
        </p:nvSpPr>
        <p:spPr>
          <a:xfrm>
            <a:off x="2719774" y="601068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Half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C4A4-1F7D-4944-8DEA-E3379672077B}"/>
              </a:ext>
            </a:extLst>
          </p:cNvPr>
          <p:cNvSpPr txBox="1"/>
          <p:nvPr/>
        </p:nvSpPr>
        <p:spPr>
          <a:xfrm>
            <a:off x="8332006" y="60106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Half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ACD39-49D2-7742-8109-EE406F3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0" y="1690688"/>
            <a:ext cx="5760000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BDECF8-6632-264F-A8F3-38D7BD5E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23" y="169068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28AC4-BE7F-744A-9AE9-FB24A620DB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Within subject: subj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1BC44-F75D-FD45-ADB9-CF0A3DD080EF}"/>
              </a:ext>
            </a:extLst>
          </p:cNvPr>
          <p:cNvSpPr txBox="1"/>
          <p:nvPr/>
        </p:nvSpPr>
        <p:spPr>
          <a:xfrm>
            <a:off x="2719774" y="601068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Half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C4A4-1F7D-4944-8DEA-E3379672077B}"/>
              </a:ext>
            </a:extLst>
          </p:cNvPr>
          <p:cNvSpPr txBox="1"/>
          <p:nvPr/>
        </p:nvSpPr>
        <p:spPr>
          <a:xfrm>
            <a:off x="8332006" y="60106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Half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6DAA-4C5E-464B-AC83-57489EB4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7" y="1690688"/>
            <a:ext cx="5760000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EC13F-3B13-D946-8EE0-CDF70E28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23" y="169068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0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28AC4-BE7F-744A-9AE9-FB24A620DB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Within subject: subj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1BC44-F75D-FD45-ADB9-CF0A3DD080EF}"/>
              </a:ext>
            </a:extLst>
          </p:cNvPr>
          <p:cNvSpPr txBox="1"/>
          <p:nvPr/>
        </p:nvSpPr>
        <p:spPr>
          <a:xfrm>
            <a:off x="2719774" y="601068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Half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C4A4-1F7D-4944-8DEA-E3379672077B}"/>
              </a:ext>
            </a:extLst>
          </p:cNvPr>
          <p:cNvSpPr txBox="1"/>
          <p:nvPr/>
        </p:nvSpPr>
        <p:spPr>
          <a:xfrm>
            <a:off x="8332006" y="60106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Half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DA07F-7458-4F4E-A51A-087152B9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7" y="1690688"/>
            <a:ext cx="5760000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72CFF-19BB-5940-B0CB-8071D229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23" y="169068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28AC4-BE7F-744A-9AE9-FB24A620DB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Within subject: subj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1BC44-F75D-FD45-ADB9-CF0A3DD080EF}"/>
              </a:ext>
            </a:extLst>
          </p:cNvPr>
          <p:cNvSpPr txBox="1"/>
          <p:nvPr/>
        </p:nvSpPr>
        <p:spPr>
          <a:xfrm>
            <a:off x="2719774" y="601068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Half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C4A4-1F7D-4944-8DEA-E3379672077B}"/>
              </a:ext>
            </a:extLst>
          </p:cNvPr>
          <p:cNvSpPr txBox="1"/>
          <p:nvPr/>
        </p:nvSpPr>
        <p:spPr>
          <a:xfrm>
            <a:off x="8332006" y="6010688"/>
            <a:ext cx="131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Half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4DC30-DBD0-E944-9DB7-3A1AD718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7" y="1690688"/>
            <a:ext cx="5760000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7546B-EEBD-D44D-B6D3-F204E701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23" y="169068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Visualization</vt:lpstr>
      <vt:lpstr>Between subject</vt:lpstr>
      <vt:lpstr>Within subject: subj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Zixuan Wang</dc:creator>
  <cp:lastModifiedBy>Zixuan Wang</cp:lastModifiedBy>
  <cp:revision>2</cp:revision>
  <dcterms:created xsi:type="dcterms:W3CDTF">2019-01-22T20:57:33Z</dcterms:created>
  <dcterms:modified xsi:type="dcterms:W3CDTF">2019-01-22T21:11:43Z</dcterms:modified>
</cp:coreProperties>
</file>