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7" r:id="rId2"/>
    <p:sldId id="308" r:id="rId3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0000"/>
    <a:srgbClr val="DE0000"/>
    <a:srgbClr val="CC0000"/>
    <a:srgbClr val="003B83"/>
    <a:srgbClr val="F5F5F5"/>
    <a:srgbClr val="DADEDD"/>
    <a:srgbClr val="B3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41" autoAdjust="0"/>
    <p:restoredTop sz="99222" autoAdjust="0"/>
  </p:normalViewPr>
  <p:slideViewPr>
    <p:cSldViewPr>
      <p:cViewPr varScale="1">
        <p:scale>
          <a:sx n="96" d="100"/>
          <a:sy n="96" d="100"/>
        </p:scale>
        <p:origin x="-120" y="-396"/>
      </p:cViewPr>
      <p:guideLst>
        <p:guide orient="horz" pos="618"/>
        <p:guide orient="horz" pos="3974"/>
        <p:guide pos="217"/>
        <p:guide pos="5842"/>
        <p:guide pos="3120"/>
        <p:guide pos="6068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895A13-F782-424A-A256-3D60B1C501BF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AC240A-23CD-4B6F-9744-ECB32E412B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E68C2-B2F7-4068-BEF7-1BDDC087CE5D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ED7D1-C710-4897-8140-1B2E29C95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AE8344-62E5-4F10-A229-68E7FA915F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7E843-567E-4F0E-8A38-B96FAA155F26}" type="datetime1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115ABD-A6DD-4060-B873-8863DBCF92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455613" y="115888"/>
            <a:ext cx="6729412" cy="508000"/>
          </a:xfrm>
        </p:spPr>
        <p:txBody>
          <a:bodyPr/>
          <a:lstStyle/>
          <a:p>
            <a:r>
              <a:rPr lang="en-US" altLang="ko-KR" dirty="0" smtClean="0"/>
              <a:t>Connected Car Social </a:t>
            </a:r>
            <a:r>
              <a:rPr lang="en-US" altLang="ko-KR" dirty="0"/>
              <a:t>P</a:t>
            </a:r>
            <a:r>
              <a:rPr lang="en-US" altLang="ko-KR" dirty="0" smtClean="0"/>
              <a:t>roblem Solution</a:t>
            </a:r>
            <a:endParaRPr lang="ko-KR" altLang="en-US" dirty="0" smtClean="0"/>
          </a:p>
        </p:txBody>
      </p:sp>
      <p:sp>
        <p:nvSpPr>
          <p:cNvPr id="7" name="모서리가 둥근 직사각형 63"/>
          <p:cNvSpPr/>
          <p:nvPr/>
        </p:nvSpPr>
        <p:spPr bwMode="auto">
          <a:xfrm>
            <a:off x="3523280" y="904610"/>
            <a:ext cx="2808288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6000" y="981075"/>
            <a:ext cx="1371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블루클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럽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6000" y="1238563"/>
            <a:ext cx="2909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(github.com/</a:t>
            </a:r>
            <a:r>
              <a:rPr lang="en-US" altLang="ko-KR" sz="1600" b="0" dirty="0" err="1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pakminseok</a:t>
            </a: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en-US" altLang="ko-KR" sz="1600" b="0" dirty="0" err="1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Blueclub</a:t>
            </a: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63"/>
          <p:cNvSpPr/>
          <p:nvPr/>
        </p:nvSpPr>
        <p:spPr bwMode="auto">
          <a:xfrm>
            <a:off x="6796087" y="861569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0549" y="934593"/>
            <a:ext cx="1108075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구현 환경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63"/>
          <p:cNvSpPr/>
          <p:nvPr/>
        </p:nvSpPr>
        <p:spPr bwMode="auto">
          <a:xfrm>
            <a:off x="274148" y="904609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dirty="0" err="1" smtClean="0">
                <a:solidFill>
                  <a:prstClr val="white"/>
                </a:solidFill>
              </a:rPr>
              <a:t>ㅠㅍ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808" y="1207784"/>
            <a:ext cx="2516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smtClean="0"/>
              <a:t>Connected car (</a:t>
            </a:r>
            <a:r>
              <a:rPr lang="ko-KR" altLang="en-US" sz="1200" dirty="0" smtClean="0"/>
              <a:t>정확한 </a:t>
            </a:r>
            <a:r>
              <a:rPr lang="en-US" altLang="ko-KR" sz="1200" dirty="0" err="1" smtClean="0"/>
              <a:t>gps</a:t>
            </a:r>
            <a:r>
              <a:rPr lang="ko-KR" altLang="en-US" sz="1200" dirty="0" smtClean="0"/>
              <a:t>정보 수집 및 돌발상황 주변 차에 정보 제공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44488" y="2757537"/>
            <a:ext cx="626469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구현 아키텍처 </a:t>
            </a:r>
            <a:endParaRPr lang="en-US" altLang="ko-KR" sz="12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ko-KR" altLang="en-US" sz="1400" dirty="0"/>
              <a:t>상황 </a:t>
            </a:r>
            <a:r>
              <a:rPr lang="en-US" altLang="ko-KR" sz="1400" dirty="0"/>
              <a:t>: </a:t>
            </a:r>
            <a:r>
              <a:rPr lang="ko-KR" altLang="en-US" sz="1400" dirty="0"/>
              <a:t>터널 안으로 진입하여 정확한 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gps</a:t>
            </a:r>
            <a:r>
              <a:rPr lang="ko-KR" altLang="en-US" sz="1400" dirty="0"/>
              <a:t>정보를 얻지 못하는 </a:t>
            </a:r>
            <a:r>
              <a:rPr lang="en-US" altLang="ko-KR" sz="1400" dirty="0" smtClean="0"/>
              <a:t>c1,</a:t>
            </a:r>
          </a:p>
          <a:p>
            <a:r>
              <a:rPr lang="ko-KR" altLang="en-US" sz="1400" dirty="0" smtClean="0"/>
              <a:t>이제 </a:t>
            </a:r>
            <a:r>
              <a:rPr lang="ko-KR" altLang="en-US" sz="1400" dirty="0"/>
              <a:t>막 </a:t>
            </a:r>
            <a:r>
              <a:rPr lang="en-US" altLang="ko-KR" sz="1400" dirty="0" err="1"/>
              <a:t>gps</a:t>
            </a:r>
            <a:r>
              <a:rPr lang="en-US" altLang="ko-KR" sz="1400" dirty="0"/>
              <a:t> </a:t>
            </a:r>
            <a:r>
              <a:rPr lang="ko-KR" altLang="en-US" sz="1400" dirty="0"/>
              <a:t>정보를 수신하여 상대적으로 </a:t>
            </a:r>
            <a:r>
              <a:rPr lang="ko-KR" altLang="en-US" sz="1400" dirty="0" smtClean="0"/>
              <a:t>정확한  </a:t>
            </a:r>
            <a:r>
              <a:rPr lang="en-US" altLang="ko-KR" sz="1400" dirty="0" err="1"/>
              <a:t>gps</a:t>
            </a:r>
            <a:r>
              <a:rPr lang="ko-KR" altLang="en-US" sz="1400" dirty="0"/>
              <a:t>정보를 가지고 있는 </a:t>
            </a:r>
            <a:r>
              <a:rPr lang="en-US" altLang="ko-KR" sz="1400" dirty="0"/>
              <a:t>c2.</a:t>
            </a:r>
            <a:endParaRPr lang="ko-KR" altLang="en-US" sz="1200" dirty="0"/>
          </a:p>
          <a:p>
            <a:r>
              <a:rPr lang="en-US" altLang="ko-KR" sz="1100" dirty="0"/>
              <a:t>※ </a:t>
            </a:r>
            <a:r>
              <a:rPr lang="ko-KR" altLang="en-US" sz="1100" dirty="0"/>
              <a:t>터널 안에 </a:t>
            </a:r>
            <a:r>
              <a:rPr lang="en-US" altLang="ko-KR" sz="1100" dirty="0"/>
              <a:t>1</a:t>
            </a:r>
            <a:r>
              <a:rPr lang="ko-KR" altLang="en-US" sz="1100" dirty="0"/>
              <a:t>대 이상의 차가 지나가고 있다고 가정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en-US" altLang="ko-KR" sz="1100" dirty="0"/>
              <a:t>※ </a:t>
            </a:r>
            <a:r>
              <a:rPr lang="ko-KR" altLang="en-US" sz="1100" dirty="0"/>
              <a:t>통신보안상의 문제가 없다고 가정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en-US" altLang="ko-KR" sz="1100" dirty="0"/>
              <a:t>※ Note PC</a:t>
            </a:r>
            <a:r>
              <a:rPr lang="ko-KR" altLang="en-US" sz="1100" dirty="0"/>
              <a:t>를 통해서 음성과 메시지 정보를 제공한다고 가정</a:t>
            </a:r>
          </a:p>
          <a:p>
            <a:r>
              <a:rPr lang="en-US" altLang="ko-KR" sz="1100" dirty="0"/>
              <a:t>※ </a:t>
            </a:r>
            <a:r>
              <a:rPr lang="ko-KR" altLang="en-US" sz="1100" dirty="0" smtClean="0"/>
              <a:t>앞차인 </a:t>
            </a:r>
            <a:r>
              <a:rPr lang="en-US" altLang="ko-KR" sz="1100" dirty="0"/>
              <a:t>c1</a:t>
            </a:r>
            <a:r>
              <a:rPr lang="ko-KR" altLang="en-US" sz="1100" dirty="0"/>
              <a:t>은 </a:t>
            </a:r>
            <a:r>
              <a:rPr lang="en-US" altLang="ko-KR" sz="1100" dirty="0"/>
              <a:t>c2</a:t>
            </a:r>
            <a:r>
              <a:rPr lang="ko-KR" altLang="en-US" sz="1100" dirty="0"/>
              <a:t>와 상호통신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en-US" altLang="ko-KR" sz="1200" dirty="0"/>
              <a:t>-c1,c2</a:t>
            </a:r>
            <a:r>
              <a:rPr lang="ko-KR" altLang="en-US" sz="1200" dirty="0"/>
              <a:t>는 모두 </a:t>
            </a:r>
            <a:r>
              <a:rPr lang="en-US" altLang="ko-KR" sz="1200" dirty="0" err="1"/>
              <a:t>gps</a:t>
            </a:r>
            <a:r>
              <a:rPr lang="ko-KR" altLang="en-US" sz="1200" dirty="0"/>
              <a:t>정보를 받으며 </a:t>
            </a:r>
            <a:r>
              <a:rPr lang="en-US" altLang="ko-KR" sz="1200" dirty="0" err="1"/>
              <a:t>gps</a:t>
            </a:r>
            <a:r>
              <a:rPr lang="ko-KR" altLang="en-US" sz="1200" dirty="0"/>
              <a:t>정보에는 위도</a:t>
            </a:r>
            <a:r>
              <a:rPr lang="en-US" altLang="ko-KR" sz="1200" dirty="0"/>
              <a:t>, </a:t>
            </a:r>
            <a:r>
              <a:rPr lang="ko-KR" altLang="en-US" sz="1200" dirty="0"/>
              <a:t>경도</a:t>
            </a:r>
            <a:r>
              <a:rPr lang="en-US" altLang="ko-KR" sz="1200" dirty="0"/>
              <a:t>, </a:t>
            </a:r>
            <a:r>
              <a:rPr lang="ko-KR" altLang="en-US" sz="1200" dirty="0"/>
              <a:t>진행방향</a:t>
            </a:r>
            <a:r>
              <a:rPr lang="en-US" altLang="ko-KR" sz="1200" dirty="0"/>
              <a:t>, </a:t>
            </a:r>
            <a:r>
              <a:rPr lang="ko-KR" altLang="en-US" sz="1200" dirty="0"/>
              <a:t>속도 등의 정보를 얻을 수 있음</a:t>
            </a:r>
            <a:r>
              <a:rPr lang="en-US" altLang="ko-KR" sz="1200" dirty="0"/>
              <a:t>.(</a:t>
            </a:r>
            <a:r>
              <a:rPr lang="ko-KR" altLang="en-US" sz="1200" dirty="0"/>
              <a:t>실내 내부에서 </a:t>
            </a:r>
            <a:r>
              <a:rPr lang="en-US" altLang="ko-KR" sz="1200" dirty="0" err="1"/>
              <a:t>gps</a:t>
            </a:r>
            <a:r>
              <a:rPr lang="ko-KR" altLang="en-US" sz="1200" dirty="0"/>
              <a:t>가 터지지 않는 관계로 </a:t>
            </a:r>
            <a:r>
              <a:rPr lang="en-US" altLang="ko-KR" sz="1200" dirty="0" err="1"/>
              <a:t>gps</a:t>
            </a:r>
            <a:r>
              <a:rPr lang="en-US" altLang="ko-KR" sz="1200" dirty="0"/>
              <a:t> </a:t>
            </a:r>
            <a:r>
              <a:rPr lang="ko-KR" altLang="en-US" sz="1200" dirty="0"/>
              <a:t>값을 밖에서 받아와서 고정 값으로 구현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-c2</a:t>
            </a:r>
            <a:r>
              <a:rPr lang="ko-KR" altLang="en-US" sz="1200" dirty="0"/>
              <a:t>는 </a:t>
            </a:r>
            <a:r>
              <a:rPr lang="en-US" altLang="ko-KR" sz="1200" dirty="0"/>
              <a:t>c1</a:t>
            </a:r>
            <a:r>
              <a:rPr lang="ko-KR" altLang="en-US" sz="1200" dirty="0"/>
              <a:t>에게서 </a:t>
            </a:r>
            <a:r>
              <a:rPr lang="en-US" altLang="ko-KR" sz="1200" dirty="0"/>
              <a:t>RSSI </a:t>
            </a:r>
            <a:r>
              <a:rPr lang="ko-KR" altLang="en-US" sz="1200" dirty="0"/>
              <a:t>값을 받음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/>
              <a:t>-c2</a:t>
            </a:r>
            <a:r>
              <a:rPr lang="ko-KR" altLang="en-US" sz="1200" dirty="0"/>
              <a:t>는 정확한 </a:t>
            </a:r>
            <a:r>
              <a:rPr lang="en-US" altLang="ko-KR" sz="1200" dirty="0"/>
              <a:t>c1</a:t>
            </a:r>
            <a:r>
              <a:rPr lang="ko-KR" altLang="en-US" sz="1200" dirty="0"/>
              <a:t>과의 거리를 계산한다</a:t>
            </a:r>
            <a:r>
              <a:rPr lang="en-US" altLang="ko-KR" sz="1200" dirty="0"/>
              <a:t>. (d=10^((</a:t>
            </a:r>
            <a:r>
              <a:rPr lang="en-US" altLang="ko-KR" sz="1200" dirty="0" err="1"/>
              <a:t>TxPower</a:t>
            </a:r>
            <a:r>
              <a:rPr lang="en-US" altLang="ko-KR" sz="1200" dirty="0"/>
              <a:t> – RSSI)/(10*n))</a:t>
            </a:r>
            <a:endParaRPr lang="ko-KR" altLang="en-US" sz="1200" dirty="0"/>
          </a:p>
          <a:p>
            <a:r>
              <a:rPr lang="en-US" altLang="ko-KR" sz="1200" dirty="0"/>
              <a:t>※ RSSI </a:t>
            </a:r>
            <a:r>
              <a:rPr lang="ko-KR" altLang="en-US" sz="1200" dirty="0"/>
              <a:t>수신감도 개선을 위해 </a:t>
            </a:r>
            <a:r>
              <a:rPr lang="en-US" altLang="ko-KR" sz="1200" dirty="0"/>
              <a:t>c1, c2 </a:t>
            </a:r>
            <a:r>
              <a:rPr lang="ko-KR" altLang="en-US" sz="1200" dirty="0"/>
              <a:t>차량 사이에 다른 차량은 없다고 가정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계산한 </a:t>
            </a:r>
            <a:r>
              <a:rPr lang="en-US" altLang="ko-KR" sz="1200" dirty="0"/>
              <a:t>c2</a:t>
            </a:r>
            <a:r>
              <a:rPr lang="ko-KR" altLang="en-US" sz="1200" dirty="0"/>
              <a:t>와의 거리와 위도</a:t>
            </a:r>
            <a:r>
              <a:rPr lang="en-US" altLang="ko-KR" sz="1200" dirty="0"/>
              <a:t>,</a:t>
            </a:r>
            <a:r>
              <a:rPr lang="ko-KR" altLang="en-US" sz="1200" dirty="0"/>
              <a:t>경도를 </a:t>
            </a:r>
            <a:r>
              <a:rPr lang="en-US" altLang="ko-KR" sz="1200" dirty="0"/>
              <a:t>x</a:t>
            </a:r>
            <a:r>
              <a:rPr lang="ko-KR" altLang="en-US" sz="1200" dirty="0"/>
              <a:t>축</a:t>
            </a:r>
            <a:r>
              <a:rPr lang="en-US" altLang="ko-KR" sz="1200" dirty="0"/>
              <a:t>,y</a:t>
            </a:r>
            <a:r>
              <a:rPr lang="ko-KR" altLang="en-US" sz="1200" dirty="0"/>
              <a:t>축으로 변환하여 </a:t>
            </a:r>
            <a:r>
              <a:rPr lang="en-US" altLang="ko-KR" sz="1200" dirty="0" err="1"/>
              <a:t>gps</a:t>
            </a:r>
            <a:r>
              <a:rPr lang="en-US" altLang="ko-KR" sz="1200" dirty="0"/>
              <a:t> </a:t>
            </a:r>
            <a:r>
              <a:rPr lang="ko-KR" altLang="en-US" sz="1200" dirty="0"/>
              <a:t>정보를 더하고 </a:t>
            </a:r>
          </a:p>
          <a:p>
            <a:r>
              <a:rPr lang="en-US" altLang="ko-KR" sz="1200" dirty="0"/>
              <a:t>c1</a:t>
            </a:r>
            <a:r>
              <a:rPr lang="ko-KR" altLang="en-US" sz="1200" dirty="0"/>
              <a:t>의 정확한 위치를 계산한다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/>
              <a:t>-c2</a:t>
            </a:r>
            <a:r>
              <a:rPr lang="ko-KR" altLang="en-US" sz="1200" dirty="0"/>
              <a:t>는 </a:t>
            </a:r>
            <a:r>
              <a:rPr lang="en-US" altLang="ko-KR" sz="1200" dirty="0"/>
              <a:t>c1</a:t>
            </a:r>
            <a:r>
              <a:rPr lang="ko-KR" altLang="en-US" sz="1200" dirty="0"/>
              <a:t>에게 </a:t>
            </a:r>
            <a:r>
              <a:rPr lang="en-US" altLang="ko-KR" sz="1200" dirty="0"/>
              <a:t>c1</a:t>
            </a:r>
            <a:r>
              <a:rPr lang="ko-KR" altLang="en-US" sz="1200" dirty="0"/>
              <a:t>의 정확한 위치정보를 송신한다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/>
              <a:t>-c1</a:t>
            </a:r>
            <a:r>
              <a:rPr lang="ko-KR" altLang="en-US" sz="1200" dirty="0"/>
              <a:t>은 자신의 위치정보를 갱신한다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1988840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012" y="2017414"/>
            <a:ext cx="9135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 err="1" smtClean="0">
                <a:latin typeface="+mn-lt"/>
                <a:ea typeface="현대하모니 M" panose="02020603020101020101" pitchFamily="18" charset="-127"/>
              </a:rPr>
              <a:t>Gps</a:t>
            </a:r>
            <a:r>
              <a:rPr lang="ko-KR" altLang="en-US" sz="1400" dirty="0" smtClean="0">
                <a:latin typeface="+mn-lt"/>
                <a:ea typeface="현대하모니 M" panose="02020603020101020101" pitchFamily="18" charset="-127"/>
              </a:rPr>
              <a:t>차폐지역</a:t>
            </a:r>
            <a:r>
              <a:rPr lang="en-US" altLang="ko-KR" sz="1400" dirty="0" smtClean="0">
                <a:latin typeface="+mn-lt"/>
                <a:ea typeface="현대하모니 M" panose="02020603020101020101" pitchFamily="18" charset="-127"/>
              </a:rPr>
              <a:t>(</a:t>
            </a:r>
            <a:r>
              <a:rPr lang="ko-KR" altLang="en-US" sz="1400" dirty="0" smtClean="0">
                <a:latin typeface="+mn-lt"/>
                <a:ea typeface="현대하모니 M" panose="02020603020101020101" pitchFamily="18" charset="-127"/>
              </a:rPr>
              <a:t>터널 등</a:t>
            </a:r>
            <a:r>
              <a:rPr lang="en-US" altLang="ko-KR" sz="1400" dirty="0" smtClean="0">
                <a:latin typeface="+mn-lt"/>
                <a:ea typeface="현대하모니 M" panose="02020603020101020101" pitchFamily="18" charset="-127"/>
              </a:rPr>
              <a:t>)</a:t>
            </a:r>
            <a:r>
              <a:rPr lang="ko-KR" altLang="en-US" sz="1400" dirty="0" smtClean="0">
                <a:latin typeface="+mn-lt"/>
                <a:ea typeface="현대하모니 M" panose="02020603020101020101" pitchFamily="18" charset="-127"/>
              </a:rPr>
              <a:t>에서 정확한 </a:t>
            </a:r>
            <a:r>
              <a:rPr lang="en-US" altLang="ko-KR" sz="1400" dirty="0" err="1" smtClean="0">
                <a:latin typeface="+mn-lt"/>
                <a:ea typeface="현대하모니 M" panose="02020603020101020101" pitchFamily="18" charset="-127"/>
              </a:rPr>
              <a:t>gps</a:t>
            </a:r>
            <a:r>
              <a:rPr lang="ko-KR" altLang="en-US" sz="1400" dirty="0" smtClean="0">
                <a:latin typeface="+mn-lt"/>
                <a:ea typeface="현대하모니 M" panose="02020603020101020101" pitchFamily="18" charset="-127"/>
              </a:rPr>
              <a:t>정보를 얻기 위해 차량간 통신</a:t>
            </a:r>
            <a:r>
              <a:rPr lang="en-US" altLang="ko-KR" sz="1400" dirty="0" smtClean="0">
                <a:latin typeface="+mn-lt"/>
                <a:ea typeface="현대하모니 M" panose="02020603020101020101" pitchFamily="18" charset="-127"/>
              </a:rPr>
              <a:t>(IEEE 802.11p + IEEE1609)</a:t>
            </a:r>
            <a:r>
              <a:rPr lang="ko-KR" altLang="en-US" sz="1400" dirty="0">
                <a:latin typeface="+mn-lt"/>
                <a:ea typeface="현대하모니 M" panose="02020603020101020101" pitchFamily="18" charset="-127"/>
              </a:rPr>
              <a:t>를</a:t>
            </a:r>
            <a:r>
              <a:rPr lang="ko-KR" altLang="en-US" sz="1400" dirty="0" smtClean="0">
                <a:latin typeface="+mn-lt"/>
                <a:ea typeface="현대하모니 M" panose="02020603020101020101" pitchFamily="18" charset="-127"/>
              </a:rPr>
              <a:t> 통하여 </a:t>
            </a:r>
            <a:r>
              <a:rPr lang="en-US" altLang="ko-KR" sz="1400" dirty="0" smtClean="0">
                <a:latin typeface="+mn-lt"/>
                <a:ea typeface="현대하모니 M" panose="02020603020101020101" pitchFamily="18" charset="-127"/>
              </a:rPr>
              <a:t>RSSI</a:t>
            </a:r>
            <a:r>
              <a:rPr lang="ko-KR" altLang="en-US" sz="1400" dirty="0" smtClean="0">
                <a:latin typeface="+mn-lt"/>
                <a:ea typeface="현대하모니 M" panose="02020603020101020101" pitchFamily="18" charset="-127"/>
              </a:rPr>
              <a:t>값을 교환하고 거리를 구해서 정확한 </a:t>
            </a:r>
            <a:r>
              <a:rPr lang="en-US" altLang="ko-KR" sz="1400" dirty="0" smtClean="0">
                <a:latin typeface="+mn-lt"/>
                <a:ea typeface="현대하모니 M" panose="02020603020101020101" pitchFamily="18" charset="-127"/>
              </a:rPr>
              <a:t>GPS </a:t>
            </a:r>
            <a:r>
              <a:rPr lang="ko-KR" altLang="en-US" sz="1400" dirty="0" smtClean="0">
                <a:latin typeface="+mn-lt"/>
                <a:ea typeface="현대하모니 M" panose="02020603020101020101" pitchFamily="18" charset="-127"/>
              </a:rPr>
              <a:t>정보를 얻을 수 있는 솔루션이다</a:t>
            </a:r>
            <a:r>
              <a:rPr lang="en-US" altLang="ko-KR" sz="1400" dirty="0" smtClean="0">
                <a:latin typeface="+mn-lt"/>
                <a:ea typeface="현대하모니 M" panose="02020603020101020101" pitchFamily="18" charset="-127"/>
              </a:rPr>
              <a:t>.</a:t>
            </a:r>
            <a:r>
              <a:rPr lang="ko-KR" altLang="en-US" sz="1400" dirty="0" smtClean="0">
                <a:latin typeface="+mn-lt"/>
                <a:ea typeface="현대하모니 M" panose="02020603020101020101" pitchFamily="18" charset="-127"/>
              </a:rPr>
              <a:t>  </a:t>
            </a:r>
            <a:endParaRPr lang="en-US" altLang="ko-KR" sz="1400" dirty="0" smtClean="0">
              <a:latin typeface="+mn-lt"/>
              <a:ea typeface="현대하모니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437" y="983892"/>
            <a:ext cx="1008062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산출물명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0549" y="1322030"/>
            <a:ext cx="2663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AVR,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아두이노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스케치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0234256" descr="EMB00001b880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20" y="4941168"/>
            <a:ext cx="2973388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455613" y="115888"/>
            <a:ext cx="6729412" cy="508000"/>
          </a:xfrm>
        </p:spPr>
        <p:txBody>
          <a:bodyPr/>
          <a:lstStyle/>
          <a:p>
            <a:r>
              <a:rPr lang="en-US" altLang="ko-KR" dirty="0" smtClean="0"/>
              <a:t>Connected Car Social </a:t>
            </a:r>
            <a:r>
              <a:rPr lang="en-US" altLang="ko-KR" dirty="0"/>
              <a:t>P</a:t>
            </a:r>
            <a:r>
              <a:rPr lang="en-US" altLang="ko-KR" dirty="0" smtClean="0"/>
              <a:t>roblem Solution</a:t>
            </a:r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27786" y="1226113"/>
            <a:ext cx="91617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구현 아키텍처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상황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차량 앞에서 추돌사고 상황이 발생하고 </a:t>
            </a:r>
            <a:r>
              <a:rPr lang="en-US" altLang="ko-KR" sz="1400" dirty="0"/>
              <a:t>c1</a:t>
            </a:r>
            <a:r>
              <a:rPr lang="ko-KR" altLang="en-US" sz="1400" dirty="0"/>
              <a:t>은 급제동하여 </a:t>
            </a:r>
            <a:r>
              <a:rPr lang="en-US" altLang="ko-KR" sz="1400" dirty="0"/>
              <a:t>0.4g </a:t>
            </a:r>
            <a:r>
              <a:rPr lang="ko-KR" altLang="en-US" sz="1400" dirty="0"/>
              <a:t>이하로 감속한다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자이로</a:t>
            </a:r>
            <a:r>
              <a:rPr lang="ko-KR" altLang="en-US" sz="1400" dirty="0"/>
              <a:t> 센서로 인지한다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r>
              <a:rPr lang="ko-KR" altLang="en-US" sz="1400" dirty="0"/>
              <a:t>자동적으로 방심하며 운전하던 </a:t>
            </a:r>
            <a:r>
              <a:rPr lang="en-US" altLang="ko-KR" sz="1400" dirty="0"/>
              <a:t>c2</a:t>
            </a:r>
            <a:r>
              <a:rPr lang="ko-KR" altLang="en-US" sz="1400" dirty="0"/>
              <a:t>에게 앞차의 </a:t>
            </a:r>
            <a:r>
              <a:rPr lang="ko-KR" altLang="en-US" sz="1400" dirty="0" err="1"/>
              <a:t>급브레이크</a:t>
            </a:r>
            <a:r>
              <a:rPr lang="ko-KR" altLang="en-US" sz="1400" dirty="0"/>
              <a:t> 상황을 송신한다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c2</a:t>
            </a:r>
            <a:r>
              <a:rPr lang="ko-KR" altLang="en-US" sz="1400" dirty="0"/>
              <a:t>는 </a:t>
            </a:r>
            <a:r>
              <a:rPr lang="ko-KR" altLang="en-US" sz="1400" u="sng" dirty="0"/>
              <a:t>경고음과 </a:t>
            </a:r>
            <a:r>
              <a:rPr lang="ko-KR" altLang="en-US" sz="1400" u="sng" dirty="0" err="1"/>
              <a:t>메세지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받고 일찍 브레이크를 밟아 추가 사고를 막는다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※ </a:t>
            </a:r>
            <a:r>
              <a:rPr lang="ko-KR" altLang="en-US" sz="1400" dirty="0"/>
              <a:t>이벤트 발생에서 정보제공까지의 소요시간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44488" y="4005064"/>
            <a:ext cx="78488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상황 </a:t>
            </a:r>
            <a:r>
              <a:rPr lang="en-US" altLang="ko-KR" sz="1400" dirty="0" smtClean="0"/>
              <a:t>3 : </a:t>
            </a:r>
            <a:r>
              <a:rPr lang="ko-KR" altLang="en-US" sz="1400" dirty="0" smtClean="0"/>
              <a:t>길에 </a:t>
            </a:r>
            <a:r>
              <a:rPr lang="ko-KR" altLang="en-US" sz="1400" dirty="0"/>
              <a:t>낙석으로 인한 도로 우회 상황이 발생한다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c1</a:t>
            </a:r>
            <a:r>
              <a:rPr lang="ko-KR" altLang="en-US" sz="1400" dirty="0"/>
              <a:t>은 서행하던 도중 도로의 낙석을 일찍 발견하여 우회하여 지나간다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 err="1"/>
              <a:t>gps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입력받고</a:t>
            </a:r>
            <a:r>
              <a:rPr lang="ko-KR" altLang="en-US" sz="1400" dirty="0"/>
              <a:t> 주행하는 </a:t>
            </a:r>
            <a:r>
              <a:rPr lang="en-US" altLang="ko-KR" sz="1400" dirty="0"/>
              <a:t>c1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빅</a:t>
            </a:r>
            <a:r>
              <a:rPr lang="ko-KR" altLang="en-US" sz="1400" dirty="0"/>
              <a:t> 데이터 상에서 낙석주의 구간임을 인지한다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프로토타입에서</a:t>
            </a:r>
            <a:r>
              <a:rPr lang="ko-KR" altLang="en-US" sz="1400" dirty="0"/>
              <a:t> 적외선센서로 대체한다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r>
              <a:rPr lang="ko-KR" altLang="en-US" sz="1400" dirty="0"/>
              <a:t>주행 중 비정상적인 우회와 서행을 감지한 </a:t>
            </a:r>
            <a:r>
              <a:rPr lang="en-US" altLang="ko-KR" sz="1400" dirty="0"/>
              <a:t>c1</a:t>
            </a:r>
            <a:r>
              <a:rPr lang="ko-KR" altLang="en-US" sz="1400" dirty="0"/>
              <a:t>은 </a:t>
            </a:r>
            <a:r>
              <a:rPr lang="en-US" altLang="ko-KR" sz="1400" dirty="0"/>
              <a:t>c2</a:t>
            </a:r>
            <a:r>
              <a:rPr lang="ko-KR" altLang="en-US" sz="1400" dirty="0"/>
              <a:t>로 </a:t>
            </a:r>
            <a:r>
              <a:rPr lang="ko-KR" altLang="en-US" sz="1400" u="sng" dirty="0"/>
              <a:t>경고음과 메시지</a:t>
            </a:r>
            <a:r>
              <a:rPr lang="ko-KR" altLang="en-US" sz="1400" dirty="0"/>
              <a:t>를 송신한다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 err="1"/>
              <a:t>뒷차는</a:t>
            </a:r>
            <a:r>
              <a:rPr lang="ko-KR" altLang="en-US" sz="1400" dirty="0"/>
              <a:t> 주의를 받고 전방을 주시하며 서행하여 추가 사고를 막는다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※ </a:t>
            </a:r>
            <a:r>
              <a:rPr lang="ko-KR" altLang="en-US" sz="1400" dirty="0"/>
              <a:t>경고음 종류 및 메시지 내용</a:t>
            </a:r>
          </a:p>
        </p:txBody>
      </p:sp>
    </p:spTree>
    <p:extLst>
      <p:ext uri="{BB962C8B-B14F-4D97-AF65-F5344CB8AC3E}">
        <p14:creationId xmlns:p14="http://schemas.microsoft.com/office/powerpoint/2010/main" val="15332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377</Words>
  <Application>Microsoft Office PowerPoint</Application>
  <PresentationFormat>A4 용지(210x297mm)</PresentationFormat>
  <Paragraphs>42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Connected Car Social Problem Solution</vt:lpstr>
      <vt:lpstr>Connected Car Social Problem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young2</cp:lastModifiedBy>
  <cp:revision>195</cp:revision>
  <cp:lastPrinted>2016-08-18T08:31:27Z</cp:lastPrinted>
  <dcterms:created xsi:type="dcterms:W3CDTF">2012-06-03T16:57:30Z</dcterms:created>
  <dcterms:modified xsi:type="dcterms:W3CDTF">2016-08-23T05:44:28Z</dcterms:modified>
</cp:coreProperties>
</file>