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53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4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2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8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0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610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Aviation Safety Analysis &amp; 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by: </a:t>
            </a:r>
            <a:r>
              <a:rPr lang="en-US" dirty="0" err="1"/>
              <a:t>cindy</a:t>
            </a:r>
            <a:r>
              <a:rPr lang="en-US" dirty="0"/>
              <a:t> </a:t>
            </a:r>
            <a:r>
              <a:rPr lang="en-US" dirty="0" err="1"/>
              <a:t>akinyi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27</a:t>
            </a:r>
            <a:r>
              <a:rPr lang="en-US" baseline="30000" dirty="0"/>
              <a:t>th</a:t>
            </a:r>
            <a:r>
              <a:rPr lang="en-US" dirty="0"/>
              <a:t> July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Safest Aircraft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  <p:pic>
        <p:nvPicPr>
          <p:cNvPr id="9" name="Picture 8" descr="Tableau Public - final tableau project phase 1">
            <a:extLst>
              <a:ext uri="{FF2B5EF4-FFF2-40B4-BE49-F238E27FC236}">
                <a16:creationId xmlns:a16="http://schemas.microsoft.com/office/drawing/2014/main" id="{7C8381B9-C5D6-46FC-87A4-E0AD93F9D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14" t="28656" b="9273"/>
          <a:stretch/>
        </p:blipFill>
        <p:spPr>
          <a:xfrm>
            <a:off x="482885" y="1972638"/>
            <a:ext cx="8270697" cy="39350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Interactive Dashboard Summary</a:t>
            </a:r>
          </a:p>
        </p:txBody>
      </p:sp>
      <p:pic>
        <p:nvPicPr>
          <p:cNvPr id="9" name="Content Placeholder 8" descr="Tableau Public - final tableau project phase 1">
            <a:extLst>
              <a:ext uri="{FF2B5EF4-FFF2-40B4-BE49-F238E27FC236}">
                <a16:creationId xmlns:a16="http://schemas.microsoft.com/office/drawing/2014/main" id="{CAB21751-876E-4233-BA97-C5639D0B7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547" t="17775" b="3569"/>
          <a:stretch/>
        </p:blipFill>
        <p:spPr>
          <a:xfrm>
            <a:off x="441789" y="1952089"/>
            <a:ext cx="7616361" cy="466446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 in commercial-grade aircraft with proven safety records:</a:t>
            </a:r>
          </a:p>
          <a:p>
            <a:r>
              <a:rPr lang="en-US" dirty="0"/>
              <a:t>→ BOEING 737, Boeing 747, McDonnell Douglas 10, Boeing 777</a:t>
            </a:r>
          </a:p>
          <a:p>
            <a:endParaRPr lang="en-US" dirty="0"/>
          </a:p>
          <a:p>
            <a:r>
              <a:rPr lang="en-US" dirty="0"/>
              <a:t>Avoid aircraft with low survivability, poor support, or limited safety history.</a:t>
            </a:r>
          </a:p>
          <a:p>
            <a:endParaRPr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462420-B7FE-4013-AB44-F95CC03F6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Business Goal Achieved:</a:t>
            </a:r>
          </a:p>
          <a:p>
            <a:r>
              <a:rPr lang="en-US" dirty="0"/>
              <a:t>We identified aircraft models with strong safety records to guide future purchase decisions.</a:t>
            </a:r>
          </a:p>
          <a:p>
            <a:r>
              <a:rPr lang="en-US" dirty="0"/>
              <a:t>These findings offer strategic value in reducing operational risk, boosting passenger confidence,</a:t>
            </a:r>
          </a:p>
          <a:p>
            <a:r>
              <a:rPr lang="en-US" dirty="0"/>
              <a:t>and ensuring compliance with safety standards in future aircraft acquisitions.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27416" y="1535906"/>
            <a:ext cx="7289800" cy="1500188"/>
          </a:xfrm>
        </p:spPr>
        <p:txBody>
          <a:bodyPr>
            <a:normAutofit/>
          </a:bodyPr>
          <a:lstStyle/>
          <a:p>
            <a:r>
              <a:rPr lang="en-US" sz="6600" dirty="0"/>
              <a:t> Questions?</a:t>
            </a:r>
            <a:endParaRPr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286000"/>
            <a:ext cx="7289800" cy="4022725"/>
          </a:xfrm>
        </p:spPr>
        <p:txBody>
          <a:bodyPr>
            <a:normAutofit/>
          </a:bodyPr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966-BD85-44AC-840C-A46DA9C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5"/>
            <a:ext cx="7290054" cy="3401157"/>
          </a:xfrm>
          <a:solidFill>
            <a:srgbClr val="00B0F0"/>
          </a:solidFill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37085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A company is planning to buy a new aircraft.</a:t>
            </a:r>
          </a:p>
          <a:p>
            <a:r>
              <a:t>Objective: Use aviation accident data to identify the safest and most reliable aircraft models.</a:t>
            </a:r>
          </a:p>
          <a:p>
            <a:r>
              <a:t>Focus on:</a:t>
            </a:r>
          </a:p>
          <a:p>
            <a:r>
              <a:t>- Fatal injuries</a:t>
            </a:r>
          </a:p>
          <a:p>
            <a:r>
              <a:t>- Total injuries</a:t>
            </a:r>
          </a:p>
          <a:p>
            <a:r>
              <a:t>- Accident trends and aircraft types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Dataset: Aviation accident reports (FAA/NTSB)</a:t>
            </a:r>
          </a:p>
          <a:p>
            <a:r>
              <a:rPr dirty="0"/>
              <a:t>Total records: ~</a:t>
            </a:r>
            <a:r>
              <a:rPr lang="en-US" dirty="0"/>
              <a:t>90</a:t>
            </a:r>
            <a:r>
              <a:rPr dirty="0"/>
              <a:t>,000+</a:t>
            </a:r>
          </a:p>
          <a:p>
            <a:r>
              <a:rPr dirty="0"/>
              <a:t>Key columns:</a:t>
            </a:r>
          </a:p>
          <a:p>
            <a:r>
              <a:rPr dirty="0"/>
              <a:t>- Make, Model</a:t>
            </a:r>
          </a:p>
          <a:p>
            <a:r>
              <a:rPr dirty="0"/>
              <a:t>- </a:t>
            </a:r>
            <a:r>
              <a:rPr dirty="0" err="1"/>
              <a:t>Event.Date</a:t>
            </a:r>
            <a:endParaRPr dirty="0"/>
          </a:p>
          <a:p>
            <a:r>
              <a:rPr dirty="0"/>
              <a:t>- </a:t>
            </a:r>
            <a:r>
              <a:rPr dirty="0" err="1"/>
              <a:t>Purpose.Of.Flight</a:t>
            </a:r>
            <a:endParaRPr dirty="0"/>
          </a:p>
          <a:p>
            <a:r>
              <a:rPr dirty="0"/>
              <a:t>- </a:t>
            </a:r>
            <a:r>
              <a:rPr dirty="0" err="1"/>
              <a:t>Weather.Condition</a:t>
            </a:r>
            <a:endParaRPr dirty="0"/>
          </a:p>
          <a:p>
            <a:r>
              <a:rPr dirty="0"/>
              <a:t>- </a:t>
            </a:r>
            <a:r>
              <a:rPr dirty="0" err="1"/>
              <a:t>Total.Fatal.Injuries</a:t>
            </a:r>
            <a:endParaRPr dirty="0"/>
          </a:p>
          <a:p>
            <a:r>
              <a:rPr dirty="0"/>
              <a:t>- </a:t>
            </a:r>
            <a:r>
              <a:rPr dirty="0" err="1"/>
              <a:t>Total.Serious</a:t>
            </a:r>
            <a:r>
              <a:rPr dirty="0"/>
              <a:t>/Minor Injuries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Removed rows with critical missing values</a:t>
            </a:r>
          </a:p>
          <a:p>
            <a:r>
              <a:rPr dirty="0"/>
              <a:t>Combined 'Make' and 'Model' into a single column</a:t>
            </a:r>
          </a:p>
          <a:p>
            <a:r>
              <a:rPr dirty="0"/>
              <a:t>Extracted year from </a:t>
            </a:r>
            <a:r>
              <a:rPr dirty="0" err="1"/>
              <a:t>Event.Date</a:t>
            </a:r>
            <a:endParaRPr dirty="0"/>
          </a:p>
          <a:p>
            <a:r>
              <a:rPr dirty="0"/>
              <a:t>Created new column: </a:t>
            </a:r>
            <a:r>
              <a:rPr dirty="0" err="1"/>
              <a:t>Total.Injuries</a:t>
            </a:r>
            <a:r>
              <a:rPr dirty="0"/>
              <a:t> = Fatal + Serious + Minor</a:t>
            </a:r>
          </a:p>
          <a:p>
            <a:r>
              <a:rPr dirty="0"/>
              <a:t>Grouped aircraft types under </a:t>
            </a:r>
            <a:r>
              <a:rPr dirty="0" err="1"/>
              <a:t>Make_Model_Grouped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Total Accidents by Aircraft – Highlights risky models</a:t>
            </a:r>
          </a:p>
          <a:p>
            <a:r>
              <a:rPr dirty="0"/>
              <a:t>Fatal Injuries by Purpose – Exposes high-risk flight types</a:t>
            </a:r>
          </a:p>
          <a:p>
            <a:r>
              <a:rPr dirty="0"/>
              <a:t>Injuries by Weather – Identifies weather-based patterns</a:t>
            </a:r>
          </a:p>
          <a:p>
            <a:r>
              <a:rPr dirty="0"/>
              <a:t>Trend of Injuries Over Time – Measures safety improvements</a:t>
            </a:r>
          </a:p>
          <a:p>
            <a:r>
              <a:rPr dirty="0"/>
              <a:t>Safest Aircraft Models – Suggests models with </a:t>
            </a:r>
            <a:r>
              <a:rPr lang="en-US" dirty="0"/>
              <a:t>highest uninjured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Aircraft Models by Total Injuries</a:t>
            </a:r>
          </a:p>
        </p:txBody>
      </p:sp>
      <p:pic>
        <p:nvPicPr>
          <p:cNvPr id="5" name="Content Placeholder 4" descr="Tableau Public - final tableau project phase 1">
            <a:extLst>
              <a:ext uri="{FF2B5EF4-FFF2-40B4-BE49-F238E27FC236}">
                <a16:creationId xmlns:a16="http://schemas.microsoft.com/office/drawing/2014/main" id="{7FE6A7DC-D751-4AFF-A551-228097B2A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31" t="19104" b="8617"/>
          <a:stretch/>
        </p:blipFill>
        <p:spPr>
          <a:xfrm>
            <a:off x="768096" y="2084831"/>
            <a:ext cx="7290054" cy="400774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Fatal Injuries by Purpose of Flight</a:t>
            </a:r>
          </a:p>
        </p:txBody>
      </p:sp>
      <p:pic>
        <p:nvPicPr>
          <p:cNvPr id="9" name="Content Placeholder 8" descr="Tableau Public - final tableau project phase 1">
            <a:extLst>
              <a:ext uri="{FF2B5EF4-FFF2-40B4-BE49-F238E27FC236}">
                <a16:creationId xmlns:a16="http://schemas.microsoft.com/office/drawing/2014/main" id="{900BB52E-411C-4079-884D-9D954E46E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13" t="26724" r="22735" b="7376"/>
          <a:stretch/>
        </p:blipFill>
        <p:spPr>
          <a:xfrm>
            <a:off x="606175" y="1633591"/>
            <a:ext cx="7572054" cy="463919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Injuries by Weather Condition</a:t>
            </a:r>
          </a:p>
        </p:txBody>
      </p:sp>
      <p:pic>
        <p:nvPicPr>
          <p:cNvPr id="5" name="Content Placeholder 4" descr="Tableau Public - final tableau project phase 1">
            <a:extLst>
              <a:ext uri="{FF2B5EF4-FFF2-40B4-BE49-F238E27FC236}">
                <a16:creationId xmlns:a16="http://schemas.microsoft.com/office/drawing/2014/main" id="{3252E784-7FCA-47AB-B4EE-81B4E4241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32" t="27540" r="21184" b="8086"/>
          <a:stretch/>
        </p:blipFill>
        <p:spPr>
          <a:xfrm>
            <a:off x="904125" y="1921268"/>
            <a:ext cx="6205591" cy="413021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 of Injuries Over Time</a:t>
            </a:r>
          </a:p>
        </p:txBody>
      </p:sp>
      <p:pic>
        <p:nvPicPr>
          <p:cNvPr id="5" name="Content Placeholder 4" descr="Tableau Public - final tableau project phase 1">
            <a:extLst>
              <a:ext uri="{FF2B5EF4-FFF2-40B4-BE49-F238E27FC236}">
                <a16:creationId xmlns:a16="http://schemas.microsoft.com/office/drawing/2014/main" id="{E49D8B14-B5F9-48F5-9243-A4C9DA4F8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796" t="27540" b="6757"/>
          <a:stretch/>
        </p:blipFill>
        <p:spPr>
          <a:xfrm>
            <a:off x="768096" y="1910994"/>
            <a:ext cx="7290053" cy="4058292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618</TotalTime>
  <Words>318</Words>
  <Application>Microsoft Office PowerPoint</Application>
  <PresentationFormat>On-screen Show (4:3)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Aviation Safety Analysis &amp; Recommendation</vt:lpstr>
      <vt:lpstr>Business Problem</vt:lpstr>
      <vt:lpstr>Data Source</vt:lpstr>
      <vt:lpstr>Data Cleaning &amp; Preparation</vt:lpstr>
      <vt:lpstr>Visualization Summary</vt:lpstr>
      <vt:lpstr>Top 10 Aircraft Models by Total Injuries</vt:lpstr>
      <vt:lpstr>Fatal Injuries by Purpose of Flight</vt:lpstr>
      <vt:lpstr>Injuries by Weather Condition</vt:lpstr>
      <vt:lpstr>Trend of Injuries Over Time</vt:lpstr>
      <vt:lpstr>Safest Aircraft Models</vt:lpstr>
      <vt:lpstr>Interactive Dashboard Summary</vt:lpstr>
      <vt:lpstr>Final Recommendation</vt:lpstr>
      <vt:lpstr>Conclusion</vt:lpstr>
      <vt:lpstr> Questions?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 Analysis &amp; Recommendation</dc:title>
  <dc:subject/>
  <dc:creator/>
  <cp:keywords/>
  <dc:description>generated using python-pptx</dc:description>
  <cp:lastModifiedBy>Administrator</cp:lastModifiedBy>
  <cp:revision>8</cp:revision>
  <dcterms:created xsi:type="dcterms:W3CDTF">2013-01-27T09:14:16Z</dcterms:created>
  <dcterms:modified xsi:type="dcterms:W3CDTF">2025-07-27T05:23:49Z</dcterms:modified>
  <cp:category/>
</cp:coreProperties>
</file>