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7785-DF67-F737-B930-21C706A0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16ED5-FC7D-0F33-A6DF-DD16D54E6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1775-43D6-628F-FD1F-97CA37CD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4E62-4995-8187-5203-33C070DB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264F0-98C5-DE50-29B8-ADFB9E12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560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3608-097D-D555-647D-BF6A9EA2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A330D-AEC7-836B-6837-9730C5F41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03A0-C859-9713-8740-8B5E6524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21AC-02F6-F275-1FF4-9C37FA55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BB1C-A07A-B67D-0EE5-671BEA26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90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95117-E5EE-0FCF-2B85-7CAE9DD9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95B3D-5237-42E3-38E6-83F08D3B3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E154-AC71-270F-FCCE-A10CE49F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AC86-A38D-976D-08A4-26409246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48D0-ECCA-D894-0AFB-F161ED5D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4998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3449-BBD1-55D8-27DD-94DB6ED6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8318-B3EE-1D31-D85A-24BA8D1C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F35C-0BC9-D6EE-2345-1EE89A23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C944-F073-2A24-BEAA-91F59155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EEC8-467E-8556-BEF4-C86ADC88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853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E9F7-4187-E5CD-4BD7-35D6F9C1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19063-37EA-04A8-3AC6-F62E181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91B9-9042-609D-BE90-95C914A1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63A6-26C0-DAFF-FD2D-B89F3242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712F-9968-EF4C-4F17-48E3BC28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436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6934-B1A9-45A5-930F-6CAB69CF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28F2-10C7-A2F2-75DF-765F4A605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28A5-308B-9AC7-0F27-CA029852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15B75-D4D4-DA49-9523-8DB39826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39865-81C5-69EC-7DBF-BB2EB002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B4D-0077-CCAD-58B6-D17E2111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5947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0F8-B6DF-F8D3-21DC-B0424D0E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F136-A0C8-06FE-4441-221D28F2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6282A-55A5-C0E3-077A-180058FA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5E658-F722-7480-2018-35631CD34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C219B-E5BB-7A73-B033-392012B19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2D215-8E53-E44B-3E44-F84BB579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CDA52-37EF-D4B0-D776-93935523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97905-AA9F-654D-0D5B-42A59116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2340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D498-2A74-AEE4-E718-B307DB0F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29D7D-6613-6C3F-F3F0-FD1F7B81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A9F5-48AC-A228-4E8C-4404E289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545BA-6583-CE4F-A688-88481390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6438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D3A7-00BF-3CC5-6357-BDAA922F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48E66-AC36-95B5-3D83-DE34E6D0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0117-2236-BBD2-E2E2-F146C420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556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C123-564D-D094-08D9-3F1D1EC7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BA2E-C9CF-E41C-46DA-A6670B14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EE8F6-A58D-66D2-9995-5C30203E9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C228-BF2F-8629-5209-503F1697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5834F-EF96-7082-5DD2-E295431A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387CF-BFFE-B632-FE3D-2AD754FB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9754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7389-6F0D-0929-ED7D-531CF9AE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B5DE1-70EA-2393-BD6F-B9A04CA41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DA3C-7EEA-EB10-E1EF-143A6A15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FF667-548D-F500-E69C-85DF415F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82B40-9F38-3B11-A079-E6F43736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27DB-4060-E603-E76E-800006CB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3370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13C35-22C8-2D7A-DDE6-760E6022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2F89-EB8A-28EC-516F-23054B15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056A-12BD-613E-9DDA-40F505833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00F2-666F-924E-8AC9-039003E2EC55}" type="datetimeFigureOut">
              <a:rPr lang="en-MX" smtClean="0"/>
              <a:t>12/10/22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4B66-C4A9-EE15-17BF-EC9FE2F1B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625C-835D-4C40-227F-ED111863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E24B-1A90-F547-A67F-CAFB4CC31D4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3376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26C72A-90CD-05F2-3519-BCA4D5BB0895}"/>
              </a:ext>
            </a:extLst>
          </p:cNvPr>
          <p:cNvSpPr txBox="1"/>
          <p:nvPr/>
        </p:nvSpPr>
        <p:spPr>
          <a:xfrm>
            <a:off x="457200" y="457201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000" b="1" dirty="0">
                <a:solidFill>
                  <a:srgbClr val="7030A0"/>
                </a:solidFill>
              </a:rPr>
              <a:t>Belt Reviewer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D8BB2-1D49-8547-0965-EB1127A9F732}"/>
              </a:ext>
            </a:extLst>
          </p:cNvPr>
          <p:cNvSpPr/>
          <p:nvPr/>
        </p:nvSpPr>
        <p:spPr>
          <a:xfrm>
            <a:off x="571500" y="1285875"/>
            <a:ext cx="5157788" cy="528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X" dirty="0"/>
              <a:t>Registro</a:t>
            </a:r>
          </a:p>
          <a:p>
            <a:endParaRPr lang="en-MX" dirty="0"/>
          </a:p>
          <a:p>
            <a:endParaRPr lang="en-MX" dirty="0"/>
          </a:p>
          <a:p>
            <a:endParaRPr lang="en-MX" dirty="0"/>
          </a:p>
          <a:p>
            <a:r>
              <a:rPr lang="en-MX" dirty="0"/>
              <a:t>Nombre:</a:t>
            </a:r>
          </a:p>
          <a:p>
            <a:endParaRPr lang="en-MX" dirty="0"/>
          </a:p>
          <a:p>
            <a:r>
              <a:rPr lang="en-MX" dirty="0"/>
              <a:t>Apellido:</a:t>
            </a:r>
          </a:p>
          <a:p>
            <a:endParaRPr lang="en-MX" dirty="0"/>
          </a:p>
          <a:p>
            <a:r>
              <a:rPr lang="en-MX" dirty="0"/>
              <a:t>Email:</a:t>
            </a:r>
          </a:p>
          <a:p>
            <a:endParaRPr lang="en-MX" dirty="0"/>
          </a:p>
          <a:p>
            <a:r>
              <a:rPr lang="en-MX" dirty="0"/>
              <a:t>Contraseña:</a:t>
            </a:r>
          </a:p>
          <a:p>
            <a:endParaRPr lang="en-MX" dirty="0"/>
          </a:p>
          <a:p>
            <a:r>
              <a:rPr lang="en-MX" dirty="0"/>
              <a:t>Confirmación: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FB251-082F-5955-A840-4CD34F91E278}"/>
              </a:ext>
            </a:extLst>
          </p:cNvPr>
          <p:cNvSpPr/>
          <p:nvPr/>
        </p:nvSpPr>
        <p:spPr>
          <a:xfrm>
            <a:off x="6324600" y="1285874"/>
            <a:ext cx="5157788" cy="528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X" dirty="0"/>
              <a:t>Inicio de Sesión</a:t>
            </a:r>
          </a:p>
          <a:p>
            <a:endParaRPr lang="en-MX" dirty="0"/>
          </a:p>
          <a:p>
            <a:endParaRPr lang="en-MX" dirty="0"/>
          </a:p>
          <a:p>
            <a:endParaRPr lang="en-MX" dirty="0"/>
          </a:p>
          <a:p>
            <a:r>
              <a:rPr lang="en-MX" dirty="0"/>
              <a:t>Email:</a:t>
            </a:r>
          </a:p>
          <a:p>
            <a:endParaRPr lang="en-MX" dirty="0"/>
          </a:p>
          <a:p>
            <a:r>
              <a:rPr lang="en-MX" dirty="0"/>
              <a:t>Contraseña: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01BFF-97C3-84DD-E52F-ED7697BA1930}"/>
              </a:ext>
            </a:extLst>
          </p:cNvPr>
          <p:cNvSpPr/>
          <p:nvPr/>
        </p:nvSpPr>
        <p:spPr>
          <a:xfrm>
            <a:off x="1971673" y="3256239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56E99-17BC-2D86-20BC-A9F783D18AD0}"/>
              </a:ext>
            </a:extLst>
          </p:cNvPr>
          <p:cNvSpPr/>
          <p:nvPr/>
        </p:nvSpPr>
        <p:spPr>
          <a:xfrm>
            <a:off x="1971673" y="3777077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A63BF-4C6B-DE8A-7B13-91EB9474FBA1}"/>
              </a:ext>
            </a:extLst>
          </p:cNvPr>
          <p:cNvSpPr/>
          <p:nvPr/>
        </p:nvSpPr>
        <p:spPr>
          <a:xfrm>
            <a:off x="1971673" y="4297915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4959E-C6A0-AD2E-8954-808E3E728CB6}"/>
              </a:ext>
            </a:extLst>
          </p:cNvPr>
          <p:cNvSpPr/>
          <p:nvPr/>
        </p:nvSpPr>
        <p:spPr>
          <a:xfrm>
            <a:off x="1971673" y="4860304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9E9-CF0A-77D0-4A44-EC270385CDB8}"/>
              </a:ext>
            </a:extLst>
          </p:cNvPr>
          <p:cNvSpPr/>
          <p:nvPr/>
        </p:nvSpPr>
        <p:spPr>
          <a:xfrm>
            <a:off x="1971673" y="5407094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4E3CE-BEE7-0DA5-5693-B7297A2E3A2D}"/>
              </a:ext>
            </a:extLst>
          </p:cNvPr>
          <p:cNvSpPr/>
          <p:nvPr/>
        </p:nvSpPr>
        <p:spPr>
          <a:xfrm>
            <a:off x="7781923" y="3977102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8EA2D-A195-FE90-114B-942CE31DFCE5}"/>
              </a:ext>
            </a:extLst>
          </p:cNvPr>
          <p:cNvSpPr/>
          <p:nvPr/>
        </p:nvSpPr>
        <p:spPr>
          <a:xfrm>
            <a:off x="7781923" y="4460254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1D10F3D-6DE6-3D4A-7F41-0AE17A3C385D}"/>
              </a:ext>
            </a:extLst>
          </p:cNvPr>
          <p:cNvSpPr/>
          <p:nvPr/>
        </p:nvSpPr>
        <p:spPr>
          <a:xfrm>
            <a:off x="1971673" y="6072188"/>
            <a:ext cx="1500187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Registrarse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440C44-02E0-D4D4-3BEE-B62A3C4D0BFD}"/>
              </a:ext>
            </a:extLst>
          </p:cNvPr>
          <p:cNvSpPr/>
          <p:nvPr/>
        </p:nvSpPr>
        <p:spPr>
          <a:xfrm>
            <a:off x="8153400" y="5943600"/>
            <a:ext cx="1500187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402068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674C11-FCC3-A6CE-D04F-E48872D02E8E}"/>
              </a:ext>
            </a:extLst>
          </p:cNvPr>
          <p:cNvSpPr txBox="1"/>
          <p:nvPr/>
        </p:nvSpPr>
        <p:spPr>
          <a:xfrm>
            <a:off x="838200" y="442914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000" b="1" dirty="0">
                <a:solidFill>
                  <a:srgbClr val="7030A0"/>
                </a:solidFill>
              </a:rPr>
              <a:t>Bienvenid@ Elena</a:t>
            </a:r>
          </a:p>
          <a:p>
            <a:endParaRPr lang="en-MX" sz="2000" b="1" dirty="0">
              <a:solidFill>
                <a:srgbClr val="7030A0"/>
              </a:solidFill>
            </a:endParaRPr>
          </a:p>
          <a:p>
            <a:r>
              <a:rPr lang="en-MX" sz="2000" b="1" dirty="0">
                <a:solidFill>
                  <a:srgbClr val="7030A0"/>
                </a:solidFill>
              </a:rPr>
              <a:t>Mis calificaciones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CF4917-A123-7417-10FA-6D8B9269995B}"/>
              </a:ext>
            </a:extLst>
          </p:cNvPr>
          <p:cNvSpPr/>
          <p:nvPr/>
        </p:nvSpPr>
        <p:spPr>
          <a:xfrm>
            <a:off x="8158161" y="510486"/>
            <a:ext cx="1657352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Nueva Calificación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D80E45-4EFF-8742-5414-8CDF61214B41}"/>
              </a:ext>
            </a:extLst>
          </p:cNvPr>
          <p:cNvSpPr/>
          <p:nvPr/>
        </p:nvSpPr>
        <p:spPr>
          <a:xfrm>
            <a:off x="9996486" y="510486"/>
            <a:ext cx="1657352" cy="7078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Cerrar Sesión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C6941F-1767-7EAC-24CB-702F464B0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8936"/>
              </p:ext>
            </p:extLst>
          </p:nvPr>
        </p:nvGraphicFramePr>
        <p:xfrm>
          <a:off x="858834" y="2119840"/>
          <a:ext cx="10795002" cy="3423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9167">
                  <a:extLst>
                    <a:ext uri="{9D8B030D-6E8A-4147-A177-3AD203B41FA5}">
                      <a16:colId xmlns:a16="http://schemas.microsoft.com/office/drawing/2014/main" val="2095363053"/>
                    </a:ext>
                  </a:extLst>
                </a:gridCol>
                <a:gridCol w="1799167">
                  <a:extLst>
                    <a:ext uri="{9D8B030D-6E8A-4147-A177-3AD203B41FA5}">
                      <a16:colId xmlns:a16="http://schemas.microsoft.com/office/drawing/2014/main" val="2005225841"/>
                    </a:ext>
                  </a:extLst>
                </a:gridCol>
                <a:gridCol w="1799167">
                  <a:extLst>
                    <a:ext uri="{9D8B030D-6E8A-4147-A177-3AD203B41FA5}">
                      <a16:colId xmlns:a16="http://schemas.microsoft.com/office/drawing/2014/main" val="2799670218"/>
                    </a:ext>
                  </a:extLst>
                </a:gridCol>
                <a:gridCol w="1799167">
                  <a:extLst>
                    <a:ext uri="{9D8B030D-6E8A-4147-A177-3AD203B41FA5}">
                      <a16:colId xmlns:a16="http://schemas.microsoft.com/office/drawing/2014/main" val="664153799"/>
                    </a:ext>
                  </a:extLst>
                </a:gridCol>
                <a:gridCol w="1799167">
                  <a:extLst>
                    <a:ext uri="{9D8B030D-6E8A-4147-A177-3AD203B41FA5}">
                      <a16:colId xmlns:a16="http://schemas.microsoft.com/office/drawing/2014/main" val="1521922066"/>
                    </a:ext>
                  </a:extLst>
                </a:gridCol>
                <a:gridCol w="1799167">
                  <a:extLst>
                    <a:ext uri="{9D8B030D-6E8A-4147-A177-3AD203B41FA5}">
                      <a16:colId xmlns:a16="http://schemas.microsoft.com/office/drawing/2014/main" val="2356969516"/>
                    </a:ext>
                  </a:extLst>
                </a:gridCol>
              </a:tblGrid>
              <a:tr h="855927">
                <a:tc>
                  <a:txBody>
                    <a:bodyPr/>
                    <a:lstStyle/>
                    <a:p>
                      <a:r>
                        <a:rPr lang="en-MX" dirty="0"/>
                        <a:t>Nombre de Alumno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Calificación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Cinturón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Acciones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28176"/>
                  </a:ext>
                </a:extLst>
              </a:tr>
              <a:tr h="855927">
                <a:tc>
                  <a:txBody>
                    <a:bodyPr/>
                    <a:lstStyle/>
                    <a:p>
                      <a:r>
                        <a:rPr lang="en-MX" dirty="0"/>
                        <a:t>Juana de 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2022-08-10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Negro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2003"/>
                  </a:ext>
                </a:extLst>
              </a:tr>
              <a:tr h="855927">
                <a:tc>
                  <a:txBody>
                    <a:bodyPr/>
                    <a:lstStyle/>
                    <a:p>
                      <a:r>
                        <a:rPr lang="en-MX" dirty="0"/>
                        <a:t>Pablo Picasso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2022-09-12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Rojo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8939"/>
                  </a:ext>
                </a:extLst>
              </a:tr>
              <a:tr h="855927">
                <a:tc>
                  <a:txBody>
                    <a:bodyPr/>
                    <a:lstStyle/>
                    <a:p>
                      <a:r>
                        <a:rPr lang="en-MX" dirty="0"/>
                        <a:t>Pedro Páramo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MERN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2022-06-19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Sin Cinturón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1388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3F9BFE-B8D5-F548-D5AC-6953D439FA05}"/>
              </a:ext>
            </a:extLst>
          </p:cNvPr>
          <p:cNvSpPr/>
          <p:nvPr/>
        </p:nvSpPr>
        <p:spPr>
          <a:xfrm>
            <a:off x="9996485" y="3057525"/>
            <a:ext cx="1500187" cy="3714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Editar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4FCE0E-8B06-DD44-7F95-51BA955AF1E6}"/>
              </a:ext>
            </a:extLst>
          </p:cNvPr>
          <p:cNvSpPr/>
          <p:nvPr/>
        </p:nvSpPr>
        <p:spPr>
          <a:xfrm>
            <a:off x="9996486" y="3929061"/>
            <a:ext cx="1500187" cy="3714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Editar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F32998-DE9F-0D46-673D-C4E6BDE3DCA6}"/>
              </a:ext>
            </a:extLst>
          </p:cNvPr>
          <p:cNvSpPr/>
          <p:nvPr/>
        </p:nvSpPr>
        <p:spPr>
          <a:xfrm>
            <a:off x="9996484" y="3438109"/>
            <a:ext cx="1500187" cy="3714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Borrar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AAF289-F54F-3D9D-7ADE-B008011E6AF9}"/>
              </a:ext>
            </a:extLst>
          </p:cNvPr>
          <p:cNvSpPr/>
          <p:nvPr/>
        </p:nvSpPr>
        <p:spPr>
          <a:xfrm>
            <a:off x="9996483" y="4309645"/>
            <a:ext cx="1500187" cy="3714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Borrar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37AC8B06-6633-6014-9164-855B503DC606}"/>
              </a:ext>
            </a:extLst>
          </p:cNvPr>
          <p:cNvSpPr/>
          <p:nvPr/>
        </p:nvSpPr>
        <p:spPr>
          <a:xfrm>
            <a:off x="323850" y="5091648"/>
            <a:ext cx="2719388" cy="1766352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-Solamente se mostrarán las calificaciones que el usuario registró.</a:t>
            </a:r>
          </a:p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-Los registros sin cinturón no pueden editarse ni borrarse</a:t>
            </a:r>
          </a:p>
        </p:txBody>
      </p:sp>
    </p:spTree>
    <p:extLst>
      <p:ext uri="{BB962C8B-B14F-4D97-AF65-F5344CB8AC3E}">
        <p14:creationId xmlns:p14="http://schemas.microsoft.com/office/powerpoint/2010/main" val="373814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D200F-8D3E-77B8-783E-B2F35C874A3A}"/>
              </a:ext>
            </a:extLst>
          </p:cNvPr>
          <p:cNvSpPr txBox="1"/>
          <p:nvPr/>
        </p:nvSpPr>
        <p:spPr>
          <a:xfrm>
            <a:off x="838200" y="442914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000" b="1" dirty="0">
                <a:solidFill>
                  <a:srgbClr val="7030A0"/>
                </a:solidFill>
              </a:rPr>
              <a:t>Bienvenid@ Elena</a:t>
            </a:r>
          </a:p>
          <a:p>
            <a:endParaRPr lang="en-MX" sz="2000" b="1" dirty="0">
              <a:solidFill>
                <a:srgbClr val="7030A0"/>
              </a:solidFill>
            </a:endParaRPr>
          </a:p>
          <a:p>
            <a:r>
              <a:rPr lang="en-MX" sz="2000" b="1" dirty="0">
                <a:solidFill>
                  <a:srgbClr val="7030A0"/>
                </a:solidFill>
              </a:rPr>
              <a:t>Nueva Calificación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FF5557-C44D-61DF-2828-4AC908C1F389}"/>
              </a:ext>
            </a:extLst>
          </p:cNvPr>
          <p:cNvSpPr/>
          <p:nvPr/>
        </p:nvSpPr>
        <p:spPr>
          <a:xfrm>
            <a:off x="9996486" y="510486"/>
            <a:ext cx="1657352" cy="7078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Cerrar Sesión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3281C-CF26-C16F-67B2-B27C56A9BC9C}"/>
              </a:ext>
            </a:extLst>
          </p:cNvPr>
          <p:cNvSpPr/>
          <p:nvPr/>
        </p:nvSpPr>
        <p:spPr>
          <a:xfrm>
            <a:off x="571500" y="1766353"/>
            <a:ext cx="5157788" cy="48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X" dirty="0"/>
          </a:p>
          <a:p>
            <a:r>
              <a:rPr lang="en-MX" dirty="0"/>
              <a:t>Alumno:</a:t>
            </a:r>
          </a:p>
          <a:p>
            <a:endParaRPr lang="en-MX" dirty="0"/>
          </a:p>
          <a:p>
            <a:r>
              <a:rPr lang="en-MX" dirty="0"/>
              <a:t>Stack:</a:t>
            </a:r>
          </a:p>
          <a:p>
            <a:endParaRPr lang="en-MX" dirty="0"/>
          </a:p>
          <a:p>
            <a:r>
              <a:rPr lang="en-MX" dirty="0"/>
              <a:t>Fecha:</a:t>
            </a:r>
          </a:p>
          <a:p>
            <a:endParaRPr lang="en-MX" dirty="0"/>
          </a:p>
          <a:p>
            <a:r>
              <a:rPr lang="en-MX" dirty="0"/>
              <a:t>Calificación:</a:t>
            </a:r>
          </a:p>
          <a:p>
            <a:endParaRPr lang="en-MX" dirty="0"/>
          </a:p>
          <a:p>
            <a:r>
              <a:rPr lang="en-MX" dirty="0"/>
              <a:t>Cinturón: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7E4E9-5AC8-3E9F-9D70-97B822DE7285}"/>
              </a:ext>
            </a:extLst>
          </p:cNvPr>
          <p:cNvSpPr/>
          <p:nvPr/>
        </p:nvSpPr>
        <p:spPr>
          <a:xfrm>
            <a:off x="1971673" y="3057456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16E81-4C53-4572-3901-CBFCE44EBFD0}"/>
              </a:ext>
            </a:extLst>
          </p:cNvPr>
          <p:cNvSpPr/>
          <p:nvPr/>
        </p:nvSpPr>
        <p:spPr>
          <a:xfrm>
            <a:off x="1971672" y="3677685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Python		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98E6BB-3045-69F6-BB11-58FA5FA0EDD0}"/>
              </a:ext>
            </a:extLst>
          </p:cNvPr>
          <p:cNvSpPr/>
          <p:nvPr/>
        </p:nvSpPr>
        <p:spPr>
          <a:xfrm>
            <a:off x="1971672" y="4169301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ADE872-8062-27C6-BCFD-D05C7514B1DF}"/>
              </a:ext>
            </a:extLst>
          </p:cNvPr>
          <p:cNvSpPr/>
          <p:nvPr/>
        </p:nvSpPr>
        <p:spPr>
          <a:xfrm>
            <a:off x="1971672" y="4691338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51202-878E-FF13-E560-E9C722EDA899}"/>
              </a:ext>
            </a:extLst>
          </p:cNvPr>
          <p:cNvSpPr/>
          <p:nvPr/>
        </p:nvSpPr>
        <p:spPr>
          <a:xfrm>
            <a:off x="1971672" y="5232243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chemeClr val="tx1"/>
                </a:solidFill>
              </a:rPr>
              <a:t>Negro		&gt;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E8B5A7-E29B-F40F-CDB9-4A0326F4BD9E}"/>
              </a:ext>
            </a:extLst>
          </p:cNvPr>
          <p:cNvSpPr/>
          <p:nvPr/>
        </p:nvSpPr>
        <p:spPr>
          <a:xfrm>
            <a:off x="1971673" y="6072188"/>
            <a:ext cx="1500187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Registrarse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09866C75-9A1A-A2E8-7143-9B2C020EF7BC}"/>
              </a:ext>
            </a:extLst>
          </p:cNvPr>
          <p:cNvSpPr/>
          <p:nvPr/>
        </p:nvSpPr>
        <p:spPr>
          <a:xfrm>
            <a:off x="6229348" y="1319748"/>
            <a:ext cx="3767137" cy="3540556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-Ningún campo debe estar vacío</a:t>
            </a:r>
          </a:p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-Stack tiene de opciones: Python, Java y MERN</a:t>
            </a:r>
          </a:p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-Fecha no puede ser una fecha a futuro</a:t>
            </a:r>
          </a:p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-Calificación debe ser del 1-10</a:t>
            </a:r>
          </a:p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-Las opciones de cinturón son: Negro, Rojo, Naranja y S</a:t>
            </a:r>
            <a:r>
              <a:rPr lang="en-US" dirty="0">
                <a:solidFill>
                  <a:sysClr val="windowText" lastClr="000000"/>
                </a:solidFill>
              </a:rPr>
              <a:t>in </a:t>
            </a:r>
            <a:r>
              <a:rPr lang="en-US" dirty="0" err="1">
                <a:solidFill>
                  <a:sysClr val="windowText" lastClr="000000"/>
                </a:solidFill>
              </a:rPr>
              <a:t>Cinturón</a:t>
            </a:r>
            <a:endParaRPr lang="en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5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D200F-8D3E-77B8-783E-B2F35C874A3A}"/>
              </a:ext>
            </a:extLst>
          </p:cNvPr>
          <p:cNvSpPr txBox="1"/>
          <p:nvPr/>
        </p:nvSpPr>
        <p:spPr>
          <a:xfrm>
            <a:off x="838200" y="442914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4000" b="1" dirty="0">
                <a:solidFill>
                  <a:srgbClr val="7030A0"/>
                </a:solidFill>
              </a:rPr>
              <a:t>Bienvenid@ Elena</a:t>
            </a:r>
          </a:p>
          <a:p>
            <a:endParaRPr lang="en-MX" sz="2000" b="1" dirty="0">
              <a:solidFill>
                <a:srgbClr val="7030A0"/>
              </a:solidFill>
            </a:endParaRPr>
          </a:p>
          <a:p>
            <a:r>
              <a:rPr lang="en-MX" sz="2000" b="1" dirty="0">
                <a:solidFill>
                  <a:srgbClr val="7030A0"/>
                </a:solidFill>
              </a:rPr>
              <a:t>Nueva Calificación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FF5557-C44D-61DF-2828-4AC908C1F389}"/>
              </a:ext>
            </a:extLst>
          </p:cNvPr>
          <p:cNvSpPr/>
          <p:nvPr/>
        </p:nvSpPr>
        <p:spPr>
          <a:xfrm>
            <a:off x="9996486" y="510486"/>
            <a:ext cx="1657352" cy="7078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Cerrar Sesión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3281C-CF26-C16F-67B2-B27C56A9BC9C}"/>
              </a:ext>
            </a:extLst>
          </p:cNvPr>
          <p:cNvSpPr/>
          <p:nvPr/>
        </p:nvSpPr>
        <p:spPr>
          <a:xfrm>
            <a:off x="571500" y="1766353"/>
            <a:ext cx="5157788" cy="48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X" dirty="0"/>
          </a:p>
          <a:p>
            <a:r>
              <a:rPr lang="en-MX" dirty="0"/>
              <a:t>Alumno:</a:t>
            </a:r>
          </a:p>
          <a:p>
            <a:endParaRPr lang="en-MX" dirty="0"/>
          </a:p>
          <a:p>
            <a:r>
              <a:rPr lang="en-MX" dirty="0"/>
              <a:t>Stack:</a:t>
            </a:r>
          </a:p>
          <a:p>
            <a:endParaRPr lang="en-MX" dirty="0"/>
          </a:p>
          <a:p>
            <a:r>
              <a:rPr lang="en-MX" dirty="0"/>
              <a:t>Fecha:</a:t>
            </a:r>
          </a:p>
          <a:p>
            <a:endParaRPr lang="en-MX" dirty="0"/>
          </a:p>
          <a:p>
            <a:r>
              <a:rPr lang="en-MX" dirty="0"/>
              <a:t>Calificación:</a:t>
            </a:r>
          </a:p>
          <a:p>
            <a:endParaRPr lang="en-MX" dirty="0"/>
          </a:p>
          <a:p>
            <a:r>
              <a:rPr lang="en-MX" dirty="0"/>
              <a:t>Cinturón: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7E4E9-5AC8-3E9F-9D70-97B822DE7285}"/>
              </a:ext>
            </a:extLst>
          </p:cNvPr>
          <p:cNvSpPr/>
          <p:nvPr/>
        </p:nvSpPr>
        <p:spPr>
          <a:xfrm>
            <a:off x="1971673" y="3057456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chemeClr val="tx1"/>
                </a:solidFill>
              </a:rPr>
              <a:t>Juan Pérez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16E81-4C53-4572-3901-CBFCE44EBFD0}"/>
              </a:ext>
            </a:extLst>
          </p:cNvPr>
          <p:cNvSpPr/>
          <p:nvPr/>
        </p:nvSpPr>
        <p:spPr>
          <a:xfrm>
            <a:off x="1971672" y="3677685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Python		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98E6BB-3045-69F6-BB11-58FA5FA0EDD0}"/>
              </a:ext>
            </a:extLst>
          </p:cNvPr>
          <p:cNvSpPr/>
          <p:nvPr/>
        </p:nvSpPr>
        <p:spPr>
          <a:xfrm>
            <a:off x="1971672" y="4169301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chemeClr val="tx1"/>
                </a:solidFill>
              </a:rPr>
              <a:t>2022-10-10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ADE872-8062-27C6-BCFD-D05C7514B1DF}"/>
              </a:ext>
            </a:extLst>
          </p:cNvPr>
          <p:cNvSpPr/>
          <p:nvPr/>
        </p:nvSpPr>
        <p:spPr>
          <a:xfrm>
            <a:off x="1971672" y="4691338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chemeClr val="tx1"/>
                </a:solidFill>
              </a:rPr>
              <a:t>8.9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51202-878E-FF13-E560-E9C722EDA899}"/>
              </a:ext>
            </a:extLst>
          </p:cNvPr>
          <p:cNvSpPr/>
          <p:nvPr/>
        </p:nvSpPr>
        <p:spPr>
          <a:xfrm>
            <a:off x="1971672" y="5232243"/>
            <a:ext cx="300037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chemeClr val="tx1"/>
                </a:solidFill>
              </a:rPr>
              <a:t>Naranja		&gt;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E8B5A7-E29B-F40F-CDB9-4A0326F4BD9E}"/>
              </a:ext>
            </a:extLst>
          </p:cNvPr>
          <p:cNvSpPr/>
          <p:nvPr/>
        </p:nvSpPr>
        <p:spPr>
          <a:xfrm>
            <a:off x="1971673" y="6072188"/>
            <a:ext cx="1500187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Registrarse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09866C75-9A1A-A2E8-7143-9B2C020EF7BC}"/>
              </a:ext>
            </a:extLst>
          </p:cNvPr>
          <p:cNvSpPr/>
          <p:nvPr/>
        </p:nvSpPr>
        <p:spPr>
          <a:xfrm>
            <a:off x="6229348" y="1319748"/>
            <a:ext cx="3767137" cy="3540556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>
                <a:solidFill>
                  <a:sysClr val="windowText" lastClr="000000"/>
                </a:solidFill>
              </a:rPr>
              <a:t>-Deben mostrarse los valores de ese registro</a:t>
            </a:r>
          </a:p>
        </p:txBody>
      </p:sp>
    </p:spTree>
    <p:extLst>
      <p:ext uri="{BB962C8B-B14F-4D97-AF65-F5344CB8AC3E}">
        <p14:creationId xmlns:p14="http://schemas.microsoft.com/office/powerpoint/2010/main" val="35535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197</Words>
  <Application>Microsoft Macintosh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2022-10-12T21:28:51Z</dcterms:created>
  <dcterms:modified xsi:type="dcterms:W3CDTF">2022-10-12T22:05:44Z</dcterms:modified>
</cp:coreProperties>
</file>