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12192000"/>
  <p:notesSz cx="6858000" cy="9144000"/>
  <p:embeddedFontLst>
    <p:embeddedFont>
      <p:font typeface="Poppins"/>
      <p:regular r:id="rId14"/>
      <p:bold r:id="rId15"/>
      <p:italic r:id="rId16"/>
      <p:boldItalic r:id="rId17"/>
    </p:embeddedFont>
    <p:embeddedFont>
      <p:font typeface="Erica One"/>
      <p:regular r:id="rId18"/>
    </p:embeddedFont>
    <p:embeddedFont>
      <p:font typeface="Homemade Appl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747775"/>
          </p15:clr>
        </p15:guide>
        <p15:guide id="2" pos="38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oppins-bold.fntdata"/><Relationship Id="rId14" Type="http://schemas.openxmlformats.org/officeDocument/2006/relationships/font" Target="fonts/Poppins-regular.fntdata"/><Relationship Id="rId17" Type="http://schemas.openxmlformats.org/officeDocument/2006/relationships/font" Target="fonts/Poppins-boldItalic.fntdata"/><Relationship Id="rId16" Type="http://schemas.openxmlformats.org/officeDocument/2006/relationships/font" Target="fonts/Poppins-italic.fntdata"/><Relationship Id="rId5" Type="http://schemas.openxmlformats.org/officeDocument/2006/relationships/notesMaster" Target="notesMasters/notesMaster1.xml"/><Relationship Id="rId19" Type="http://schemas.openxmlformats.org/officeDocument/2006/relationships/font" Target="fonts/HomemadeApple-regular.fntdata"/><Relationship Id="rId6" Type="http://schemas.openxmlformats.org/officeDocument/2006/relationships/slide" Target="slides/slide1.xml"/><Relationship Id="rId18" Type="http://schemas.openxmlformats.org/officeDocument/2006/relationships/font" Target="fonts/EricaOne-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6" name="Shape 1336"/>
        <p:cNvGrpSpPr/>
        <p:nvPr/>
      </p:nvGrpSpPr>
      <p:grpSpPr>
        <a:xfrm>
          <a:off x="0" y="0"/>
          <a:ext cx="0" cy="0"/>
          <a:chOff x="0" y="0"/>
          <a:chExt cx="0" cy="0"/>
        </a:xfrm>
      </p:grpSpPr>
      <p:sp>
        <p:nvSpPr>
          <p:cNvPr id="1337" name="Google Shape;1337;g1eb2014fdb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8" name="Google Shape;1338;g1eb2014fdb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of this analysis is the help the bank decide whether customers are viable options for potential loans given their credit history. As well as review the current loan data to see how different variables affect borrowers. The model that we used is helping us to analyze the customers credit information and make an accurate assessment of the risk associated with each customer. The model is also helping with the loan data in analyzing the client’s loan application, we are looking for defaults or not based on specific features related to different demographics, level of education, payment history, and annual income data to name a few. We will also be showcasing some of the results we found through the use of </a:t>
            </a:r>
            <a:r>
              <a:rPr lang="en"/>
              <a:t>Tableau</a:t>
            </a:r>
            <a:r>
              <a:rPr lang="en"/>
              <a:t> visualizations.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1eb2014fdb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1eb2014fdb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Credit Information is </a:t>
            </a:r>
            <a:r>
              <a:rPr lang="en"/>
              <a:t>important</a:t>
            </a:r>
            <a:r>
              <a:rPr lang="en"/>
              <a:t> for a bank to review since it contains useful information in regards to a borrowers spending and payment habits. The FICO score is also a great tool to measure all of the different </a:t>
            </a:r>
            <a:r>
              <a:rPr lang="en"/>
              <a:t>factors into a useful and concise number. By being able to review the payment history, credit score, credit utilization and even the age of credit the bank can make an accurate assessment of the customer. When applying for a loan, there are other variables that banks will look at besides just credit. There’s income, employment history, Debt to Income ratio and etc. All of these factors provide more useful insight into making a final decision on a borrower's application. Lastly we wanted to briefly mention the 2008 housing crisis and recession which was caused by banks poorly managing the loans that were being done at this time, including not verifying income or even checking credit.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3" name="Shape 1353"/>
        <p:cNvGrpSpPr/>
        <p:nvPr/>
      </p:nvGrpSpPr>
      <p:grpSpPr>
        <a:xfrm>
          <a:off x="0" y="0"/>
          <a:ext cx="0" cy="0"/>
          <a:chOff x="0" y="0"/>
          <a:chExt cx="0" cy="0"/>
        </a:xfrm>
      </p:grpSpPr>
      <p:sp>
        <p:nvSpPr>
          <p:cNvPr id="1354" name="Google Shape;1354;g34339dffe5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5" name="Google Shape;1355;g34339dffe5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used python machine learning to break down the data, utilizing Spark due to the large dataset we had, and, for the speed Spark allows to process data.</a:t>
            </a:r>
            <a:endParaRPr/>
          </a:p>
          <a:p>
            <a:pPr indent="0" lvl="0" marL="0" rtl="0" algn="l">
              <a:spcBef>
                <a:spcPts val="0"/>
              </a:spcBef>
              <a:spcAft>
                <a:spcPts val="0"/>
              </a:spcAft>
              <a:buNone/>
            </a:pPr>
            <a:r>
              <a:rPr lang="en"/>
              <a:t>Visualization was organized via Tableau which will be introduced later on.</a:t>
            </a:r>
            <a:endParaRPr/>
          </a:p>
          <a:p>
            <a:pPr indent="0" lvl="0" marL="0" rtl="0" algn="l">
              <a:spcBef>
                <a:spcPts val="0"/>
              </a:spcBef>
              <a:spcAft>
                <a:spcPts val="0"/>
              </a:spcAft>
              <a:buNone/>
            </a:pPr>
            <a:r>
              <a:rPr lang="en"/>
              <a:t>For the data source, we have 2 sets of data from Kaggle.</a:t>
            </a:r>
            <a:endParaRPr/>
          </a:p>
          <a:p>
            <a:pPr indent="0" lvl="0" marL="0" rtl="0" algn="l">
              <a:spcBef>
                <a:spcPts val="0"/>
              </a:spcBef>
              <a:spcAft>
                <a:spcPts val="0"/>
              </a:spcAft>
              <a:buNone/>
            </a:pPr>
            <a:r>
              <a:rPr lang="en"/>
              <a:t>The </a:t>
            </a:r>
            <a:r>
              <a:rPr b="1" lang="en"/>
              <a:t>Loan data</a:t>
            </a:r>
            <a:r>
              <a:rPr lang="en"/>
              <a:t> included roughly 255,000 rows x 18 columns consisting information such as demographics, credit scores, current loan statuses  etc.</a:t>
            </a:r>
            <a:endParaRPr/>
          </a:p>
          <a:p>
            <a:pPr indent="0" lvl="0" marL="0" rtl="0" algn="l">
              <a:spcBef>
                <a:spcPts val="0"/>
              </a:spcBef>
              <a:spcAft>
                <a:spcPts val="0"/>
              </a:spcAft>
              <a:buNone/>
            </a:pPr>
            <a:r>
              <a:rPr lang="en"/>
              <a:t>The </a:t>
            </a:r>
            <a:r>
              <a:rPr b="1" lang="en"/>
              <a:t>Credit Card data</a:t>
            </a:r>
            <a:r>
              <a:rPr lang="en"/>
              <a:t> has approximately 32,000 rows x 27 columns in which included basic bank details and credit-related information such as annual income, credit score, payment/investment trends, DTI, and so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as mentioned earlier, CMHDR Bank is a fictional bank that was created for project work purposes.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1eb2014fdb4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1eb2014fdb4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34339dffe5f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34339dffe5f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6" name="Shape 1376"/>
        <p:cNvGrpSpPr/>
        <p:nvPr/>
      </p:nvGrpSpPr>
      <p:grpSpPr>
        <a:xfrm>
          <a:off x="0" y="0"/>
          <a:ext cx="0" cy="0"/>
          <a:chOff x="0" y="0"/>
          <a:chExt cx="0" cy="0"/>
        </a:xfrm>
      </p:grpSpPr>
      <p:sp>
        <p:nvSpPr>
          <p:cNvPr id="1377" name="Google Shape;1377;g1eb205fd2b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8" name="Google Shape;1378;g1eb205fd2b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g1eb205fd2b6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4" name="Google Shape;1384;g1eb205fd2b6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1.png"/><Relationship Id="rId11" Type="http://schemas.openxmlformats.org/officeDocument/2006/relationships/image" Target="../media/image5.png"/><Relationship Id="rId10" Type="http://schemas.openxmlformats.org/officeDocument/2006/relationships/image" Target="../media/image4.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3.png"/><Relationship Id="rId7" Type="http://schemas.openxmlformats.org/officeDocument/2006/relationships/hyperlink" Target="https://www.pinterest.com/slidesmania/" TargetMode="External"/><Relationship Id="rId8"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grpSp>
        <p:nvGrpSpPr>
          <p:cNvPr id="12" name="Google Shape;12;p2"/>
          <p:cNvGrpSpPr/>
          <p:nvPr/>
        </p:nvGrpSpPr>
        <p:grpSpPr>
          <a:xfrm rot="9475065">
            <a:off x="223162" y="5251103"/>
            <a:ext cx="2068550" cy="1809233"/>
            <a:chOff x="4857871" y="2916249"/>
            <a:chExt cx="1467809" cy="1283802"/>
          </a:xfrm>
        </p:grpSpPr>
        <p:sp>
          <p:nvSpPr>
            <p:cNvPr id="13" name="Google Shape;13;p2"/>
            <p:cNvSpPr/>
            <p:nvPr/>
          </p:nvSpPr>
          <p:spPr>
            <a:xfrm>
              <a:off x="4857871" y="2916249"/>
              <a:ext cx="1467809" cy="1283802"/>
            </a:xfrm>
            <a:custGeom>
              <a:rect b="b" l="l" r="r" t="t"/>
              <a:pathLst>
                <a:path extrusionOk="0" h="1283802" w="1467809">
                  <a:moveTo>
                    <a:pt x="0" y="486135"/>
                  </a:moveTo>
                  <a:lnTo>
                    <a:pt x="345507" y="0"/>
                  </a:lnTo>
                  <a:lnTo>
                    <a:pt x="1467810" y="797651"/>
                  </a:lnTo>
                  <a:lnTo>
                    <a:pt x="1122302" y="1283802"/>
                  </a:lnTo>
                  <a:lnTo>
                    <a:pt x="0" y="486135"/>
                  </a:lnTo>
                  <a:close/>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4978991" y="3046521"/>
              <a:ext cx="1225569" cy="1023220"/>
            </a:xfrm>
            <a:custGeom>
              <a:rect b="b" l="l" r="r" t="t"/>
              <a:pathLst>
                <a:path extrusionOk="0" h="1023220" w="1225569">
                  <a:moveTo>
                    <a:pt x="853062" y="682405"/>
                  </a:moveTo>
                  <a:cubicBezTo>
                    <a:pt x="868202" y="661124"/>
                    <a:pt x="900829" y="658338"/>
                    <a:pt x="925928" y="676187"/>
                  </a:cubicBezTo>
                  <a:cubicBezTo>
                    <a:pt x="951026" y="694035"/>
                    <a:pt x="959163" y="725772"/>
                    <a:pt x="944023" y="747049"/>
                  </a:cubicBezTo>
                  <a:cubicBezTo>
                    <a:pt x="928924" y="768318"/>
                    <a:pt x="896255" y="771099"/>
                    <a:pt x="871157" y="753255"/>
                  </a:cubicBezTo>
                  <a:cubicBezTo>
                    <a:pt x="846058" y="735407"/>
                    <a:pt x="837962" y="703674"/>
                    <a:pt x="853062" y="682405"/>
                  </a:cubicBezTo>
                  <a:moveTo>
                    <a:pt x="281507" y="276191"/>
                  </a:moveTo>
                  <a:cubicBezTo>
                    <a:pt x="296647" y="254911"/>
                    <a:pt x="329275" y="252133"/>
                    <a:pt x="354373" y="269978"/>
                  </a:cubicBezTo>
                  <a:cubicBezTo>
                    <a:pt x="379512" y="287830"/>
                    <a:pt x="387608" y="319559"/>
                    <a:pt x="372468" y="340840"/>
                  </a:cubicBezTo>
                  <a:cubicBezTo>
                    <a:pt x="357369" y="362105"/>
                    <a:pt x="324741" y="364898"/>
                    <a:pt x="299602" y="347046"/>
                  </a:cubicBezTo>
                  <a:cubicBezTo>
                    <a:pt x="274504" y="329198"/>
                    <a:pt x="266407" y="297460"/>
                    <a:pt x="281507" y="276191"/>
                  </a:cubicBezTo>
                  <a:moveTo>
                    <a:pt x="0" y="266047"/>
                  </a:moveTo>
                  <a:lnTo>
                    <a:pt x="179373" y="13642"/>
                  </a:lnTo>
                  <a:cubicBezTo>
                    <a:pt x="234306" y="52682"/>
                    <a:pt x="306322" y="46541"/>
                    <a:pt x="339395" y="0"/>
                  </a:cubicBezTo>
                  <a:lnTo>
                    <a:pt x="1185818" y="601580"/>
                  </a:lnTo>
                  <a:cubicBezTo>
                    <a:pt x="1152744" y="648125"/>
                    <a:pt x="1170637" y="718150"/>
                    <a:pt x="1225570" y="757194"/>
                  </a:cubicBezTo>
                  <a:lnTo>
                    <a:pt x="1046157" y="1009619"/>
                  </a:lnTo>
                  <a:cubicBezTo>
                    <a:pt x="991224" y="970554"/>
                    <a:pt x="919208" y="976691"/>
                    <a:pt x="886135" y="1023220"/>
                  </a:cubicBezTo>
                  <a:lnTo>
                    <a:pt x="39712" y="421653"/>
                  </a:lnTo>
                  <a:cubicBezTo>
                    <a:pt x="72786" y="375107"/>
                    <a:pt x="54933" y="305091"/>
                    <a:pt x="0" y="266047"/>
                  </a:cubicBezTo>
                  <a:moveTo>
                    <a:pt x="465575" y="407015"/>
                  </a:moveTo>
                  <a:cubicBezTo>
                    <a:pt x="526337" y="321563"/>
                    <a:pt x="641466" y="299120"/>
                    <a:pt x="722752" y="356899"/>
                  </a:cubicBezTo>
                  <a:cubicBezTo>
                    <a:pt x="804039" y="414670"/>
                    <a:pt x="820677" y="530774"/>
                    <a:pt x="759955" y="616226"/>
                  </a:cubicBezTo>
                  <a:cubicBezTo>
                    <a:pt x="699233" y="701678"/>
                    <a:pt x="584104" y="724117"/>
                    <a:pt x="502818" y="666346"/>
                  </a:cubicBezTo>
                  <a:cubicBezTo>
                    <a:pt x="421531" y="608571"/>
                    <a:pt x="404853" y="492467"/>
                    <a:pt x="465575" y="407015"/>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5476627" y="3416686"/>
              <a:ext cx="253331" cy="274434"/>
            </a:xfrm>
            <a:custGeom>
              <a:rect b="b" l="l" r="r" t="t"/>
              <a:pathLst>
                <a:path extrusionOk="0" h="274434" w="253331">
                  <a:moveTo>
                    <a:pt x="222809" y="22410"/>
                  </a:moveTo>
                  <a:lnTo>
                    <a:pt x="186943" y="0"/>
                  </a:lnTo>
                  <a:lnTo>
                    <a:pt x="166540" y="30656"/>
                  </a:lnTo>
                  <a:cubicBezTo>
                    <a:pt x="124156" y="13326"/>
                    <a:pt x="90030" y="22880"/>
                    <a:pt x="71206" y="51180"/>
                  </a:cubicBezTo>
                  <a:cubicBezTo>
                    <a:pt x="33721" y="107494"/>
                    <a:pt x="132900" y="166151"/>
                    <a:pt x="114238" y="194140"/>
                  </a:cubicBezTo>
                  <a:cubicBezTo>
                    <a:pt x="105413" y="207406"/>
                    <a:pt x="92095" y="207001"/>
                    <a:pt x="74324" y="195905"/>
                  </a:cubicBezTo>
                  <a:cubicBezTo>
                    <a:pt x="58819" y="186206"/>
                    <a:pt x="50683" y="174009"/>
                    <a:pt x="43841" y="155974"/>
                  </a:cubicBezTo>
                  <a:lnTo>
                    <a:pt x="0" y="163645"/>
                  </a:lnTo>
                  <a:cubicBezTo>
                    <a:pt x="6396" y="184732"/>
                    <a:pt x="17123" y="204791"/>
                    <a:pt x="38983" y="222246"/>
                  </a:cubicBezTo>
                  <a:lnTo>
                    <a:pt x="19188" y="252028"/>
                  </a:lnTo>
                  <a:lnTo>
                    <a:pt x="55054" y="274434"/>
                  </a:lnTo>
                  <a:lnTo>
                    <a:pt x="75255" y="244094"/>
                  </a:lnTo>
                  <a:cubicBezTo>
                    <a:pt x="113752" y="260197"/>
                    <a:pt x="148525" y="253570"/>
                    <a:pt x="167754" y="224683"/>
                  </a:cubicBezTo>
                  <a:cubicBezTo>
                    <a:pt x="203054" y="171628"/>
                    <a:pt x="105089" y="111194"/>
                    <a:pt x="125289" y="80825"/>
                  </a:cubicBezTo>
                  <a:cubicBezTo>
                    <a:pt x="134317" y="67264"/>
                    <a:pt x="148080" y="66255"/>
                    <a:pt x="168766" y="79218"/>
                  </a:cubicBezTo>
                  <a:cubicBezTo>
                    <a:pt x="186537" y="90306"/>
                    <a:pt x="198844" y="106372"/>
                    <a:pt x="210259" y="129358"/>
                  </a:cubicBezTo>
                  <a:lnTo>
                    <a:pt x="253331" y="114975"/>
                  </a:lnTo>
                  <a:cubicBezTo>
                    <a:pt x="244426" y="91443"/>
                    <a:pt x="223659" y="67583"/>
                    <a:pt x="203175" y="51897"/>
                  </a:cubicBezTo>
                  <a:lnTo>
                    <a:pt x="222809" y="22410"/>
                  </a:lnTo>
                  <a:close/>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6" name="Google Shape;16;p2"/>
          <p:cNvSpPr/>
          <p:nvPr/>
        </p:nvSpPr>
        <p:spPr>
          <a:xfrm rot="774272">
            <a:off x="10032119" y="405218"/>
            <a:ext cx="1886654" cy="1200229"/>
          </a:xfrm>
          <a:custGeom>
            <a:rect b="b" l="l" r="r" t="t"/>
            <a:pathLst>
              <a:path extrusionOk="0" h="592362" w="931141">
                <a:moveTo>
                  <a:pt x="0" y="32575"/>
                </a:moveTo>
                <a:cubicBezTo>
                  <a:pt x="0" y="14586"/>
                  <a:pt x="14585" y="0"/>
                  <a:pt x="32575" y="0"/>
                </a:cubicBezTo>
                <a:lnTo>
                  <a:pt x="898554" y="0"/>
                </a:lnTo>
                <a:cubicBezTo>
                  <a:pt x="916568" y="0"/>
                  <a:pt x="931141" y="14586"/>
                  <a:pt x="931141" y="32575"/>
                </a:cubicBezTo>
                <a:lnTo>
                  <a:pt x="931141" y="559787"/>
                </a:lnTo>
                <a:cubicBezTo>
                  <a:pt x="931141" y="577781"/>
                  <a:pt x="916568" y="592362"/>
                  <a:pt x="898554" y="592362"/>
                </a:cubicBezTo>
                <a:lnTo>
                  <a:pt x="32575" y="592362"/>
                </a:lnTo>
                <a:cubicBezTo>
                  <a:pt x="14585" y="592362"/>
                  <a:pt x="0" y="577781"/>
                  <a:pt x="0" y="559787"/>
                </a:cubicBezTo>
                <a:lnTo>
                  <a:pt x="0" y="3257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7" name="Google Shape;17;p2"/>
          <p:cNvGrpSpPr/>
          <p:nvPr/>
        </p:nvGrpSpPr>
        <p:grpSpPr>
          <a:xfrm rot="-483147">
            <a:off x="271174" y="225311"/>
            <a:ext cx="2327532" cy="1906092"/>
            <a:chOff x="5239401" y="344462"/>
            <a:chExt cx="2084652" cy="1707190"/>
          </a:xfrm>
        </p:grpSpPr>
        <p:grpSp>
          <p:nvGrpSpPr>
            <p:cNvPr id="18" name="Google Shape;18;p2"/>
            <p:cNvGrpSpPr/>
            <p:nvPr/>
          </p:nvGrpSpPr>
          <p:grpSpPr>
            <a:xfrm>
              <a:off x="5239401" y="344462"/>
              <a:ext cx="2084652" cy="1707190"/>
              <a:chOff x="5239401" y="344462"/>
              <a:chExt cx="2084652" cy="1707190"/>
            </a:xfrm>
          </p:grpSpPr>
          <p:sp>
            <p:nvSpPr>
              <p:cNvPr id="19" name="Google Shape;19;p2"/>
              <p:cNvSpPr/>
              <p:nvPr/>
            </p:nvSpPr>
            <p:spPr>
              <a:xfrm>
                <a:off x="5239401" y="344462"/>
                <a:ext cx="2084652" cy="1707190"/>
              </a:xfrm>
              <a:custGeom>
                <a:rect b="b" l="l" r="r" t="t"/>
                <a:pathLst>
                  <a:path extrusionOk="0" h="1707190" w="2084652">
                    <a:moveTo>
                      <a:pt x="1805875" y="11407"/>
                    </a:moveTo>
                    <a:cubicBezTo>
                      <a:pt x="1666093" y="17072"/>
                      <a:pt x="1517284" y="248543"/>
                      <a:pt x="1517243" y="248539"/>
                    </a:cubicBezTo>
                    <a:cubicBezTo>
                      <a:pt x="1517243" y="248539"/>
                      <a:pt x="1246829" y="-48616"/>
                      <a:pt x="1122713" y="6915"/>
                    </a:cubicBezTo>
                    <a:cubicBezTo>
                      <a:pt x="1017624" y="53939"/>
                      <a:pt x="1027258" y="262375"/>
                      <a:pt x="1027218" y="262375"/>
                    </a:cubicBezTo>
                    <a:cubicBezTo>
                      <a:pt x="1027218" y="262375"/>
                      <a:pt x="457525" y="287069"/>
                      <a:pt x="318634" y="658578"/>
                    </a:cubicBezTo>
                    <a:cubicBezTo>
                      <a:pt x="277748" y="632139"/>
                      <a:pt x="228037" y="617639"/>
                      <a:pt x="183143" y="628128"/>
                    </a:cubicBezTo>
                    <a:cubicBezTo>
                      <a:pt x="166505" y="614157"/>
                      <a:pt x="147641" y="603798"/>
                      <a:pt x="126469" y="600965"/>
                    </a:cubicBezTo>
                    <a:cubicBezTo>
                      <a:pt x="106836" y="598337"/>
                      <a:pt x="85745" y="601244"/>
                      <a:pt x="64533" y="612093"/>
                    </a:cubicBezTo>
                    <a:cubicBezTo>
                      <a:pt x="55749" y="616603"/>
                      <a:pt x="47936" y="621954"/>
                      <a:pt x="40487" y="628419"/>
                    </a:cubicBezTo>
                    <a:cubicBezTo>
                      <a:pt x="23566" y="643102"/>
                      <a:pt x="12353" y="660994"/>
                      <a:pt x="1949" y="680373"/>
                    </a:cubicBezTo>
                    <a:cubicBezTo>
                      <a:pt x="-2018" y="687117"/>
                      <a:pt x="249" y="695982"/>
                      <a:pt x="7131" y="699905"/>
                    </a:cubicBezTo>
                    <a:cubicBezTo>
                      <a:pt x="14053" y="703823"/>
                      <a:pt x="23080" y="701641"/>
                      <a:pt x="27047" y="694901"/>
                    </a:cubicBezTo>
                    <a:cubicBezTo>
                      <a:pt x="38909" y="676721"/>
                      <a:pt x="51822" y="659254"/>
                      <a:pt x="71375" y="648380"/>
                    </a:cubicBezTo>
                    <a:cubicBezTo>
                      <a:pt x="94530" y="635511"/>
                      <a:pt x="118333" y="638721"/>
                      <a:pt x="137804" y="650566"/>
                    </a:cubicBezTo>
                    <a:cubicBezTo>
                      <a:pt x="133392" y="653963"/>
                      <a:pt x="128372" y="656290"/>
                      <a:pt x="124364" y="660448"/>
                    </a:cubicBezTo>
                    <a:cubicBezTo>
                      <a:pt x="105176" y="680296"/>
                      <a:pt x="90684" y="706528"/>
                      <a:pt x="89551" y="734265"/>
                    </a:cubicBezTo>
                    <a:cubicBezTo>
                      <a:pt x="87931" y="773390"/>
                      <a:pt x="115823" y="810751"/>
                      <a:pt x="155616" y="818244"/>
                    </a:cubicBezTo>
                    <a:cubicBezTo>
                      <a:pt x="213221" y="829101"/>
                      <a:pt x="239574" y="778730"/>
                      <a:pt x="236295" y="730031"/>
                    </a:cubicBezTo>
                    <a:cubicBezTo>
                      <a:pt x="235647" y="720554"/>
                      <a:pt x="230587" y="712078"/>
                      <a:pt x="228037" y="702848"/>
                    </a:cubicBezTo>
                    <a:cubicBezTo>
                      <a:pt x="249937" y="706803"/>
                      <a:pt x="271514" y="714988"/>
                      <a:pt x="287342" y="728400"/>
                    </a:cubicBezTo>
                    <a:cubicBezTo>
                      <a:pt x="291026" y="731541"/>
                      <a:pt x="294386" y="735067"/>
                      <a:pt x="297745" y="738548"/>
                    </a:cubicBezTo>
                    <a:cubicBezTo>
                      <a:pt x="216257" y="1116898"/>
                      <a:pt x="494768" y="1294886"/>
                      <a:pt x="494768" y="1294890"/>
                    </a:cubicBezTo>
                    <a:cubicBezTo>
                      <a:pt x="494768" y="1294890"/>
                      <a:pt x="400852" y="1643183"/>
                      <a:pt x="584150" y="1669447"/>
                    </a:cubicBezTo>
                    <a:cubicBezTo>
                      <a:pt x="730126" y="1690364"/>
                      <a:pt x="796515" y="1484618"/>
                      <a:pt x="796515" y="1484622"/>
                    </a:cubicBezTo>
                    <a:cubicBezTo>
                      <a:pt x="796515" y="1484622"/>
                      <a:pt x="844323" y="1507287"/>
                      <a:pt x="909701" y="1526018"/>
                    </a:cubicBezTo>
                    <a:cubicBezTo>
                      <a:pt x="951558" y="1537996"/>
                      <a:pt x="999205" y="1548946"/>
                      <a:pt x="1050818" y="1550193"/>
                    </a:cubicBezTo>
                    <a:cubicBezTo>
                      <a:pt x="1109152" y="1551602"/>
                      <a:pt x="1167121" y="1541680"/>
                      <a:pt x="1215294" y="1530305"/>
                    </a:cubicBezTo>
                    <a:cubicBezTo>
                      <a:pt x="1276380" y="1515881"/>
                      <a:pt x="1321112" y="1499066"/>
                      <a:pt x="1321112" y="1499069"/>
                    </a:cubicBezTo>
                    <a:cubicBezTo>
                      <a:pt x="1321112" y="1499069"/>
                      <a:pt x="1415757" y="1736755"/>
                      <a:pt x="1524733" y="1704111"/>
                    </a:cubicBezTo>
                    <a:cubicBezTo>
                      <a:pt x="1645650" y="1667880"/>
                      <a:pt x="1625774" y="1435599"/>
                      <a:pt x="1625774" y="1435607"/>
                    </a:cubicBezTo>
                    <a:cubicBezTo>
                      <a:pt x="1625774" y="1435607"/>
                      <a:pt x="1641399" y="1426143"/>
                      <a:pt x="1645691" y="1423835"/>
                    </a:cubicBezTo>
                    <a:cubicBezTo>
                      <a:pt x="1673744" y="1408630"/>
                      <a:pt x="1773085" y="1351576"/>
                      <a:pt x="1879267" y="1255032"/>
                    </a:cubicBezTo>
                    <a:cubicBezTo>
                      <a:pt x="1981806" y="1161763"/>
                      <a:pt x="2078314" y="1039162"/>
                      <a:pt x="2084102" y="899753"/>
                    </a:cubicBezTo>
                    <a:cubicBezTo>
                      <a:pt x="2096813" y="594103"/>
                      <a:pt x="1885096" y="465045"/>
                      <a:pt x="1885096" y="465041"/>
                    </a:cubicBezTo>
                    <a:cubicBezTo>
                      <a:pt x="1885096" y="465041"/>
                      <a:pt x="2027145" y="107025"/>
                      <a:pt x="1865018" y="24640"/>
                    </a:cubicBezTo>
                    <a:cubicBezTo>
                      <a:pt x="1845911" y="14925"/>
                      <a:pt x="1825832" y="10594"/>
                      <a:pt x="1805875" y="11407"/>
                    </a:cubicBezTo>
                    <a:close/>
                    <a:moveTo>
                      <a:pt x="171970" y="711422"/>
                    </a:moveTo>
                    <a:cubicBezTo>
                      <a:pt x="173347" y="722886"/>
                      <a:pt x="176383" y="734334"/>
                      <a:pt x="175856" y="745600"/>
                    </a:cubicBezTo>
                    <a:cubicBezTo>
                      <a:pt x="175775" y="747750"/>
                      <a:pt x="174925" y="757036"/>
                      <a:pt x="171606" y="758141"/>
                    </a:cubicBezTo>
                    <a:cubicBezTo>
                      <a:pt x="162619" y="761153"/>
                      <a:pt x="156506" y="741103"/>
                      <a:pt x="157964" y="734788"/>
                    </a:cubicBezTo>
                    <a:cubicBezTo>
                      <a:pt x="160271" y="725169"/>
                      <a:pt x="165331" y="717453"/>
                      <a:pt x="171970" y="7114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6795027" y="1008340"/>
                <a:ext cx="466047" cy="382716"/>
              </a:xfrm>
              <a:custGeom>
                <a:rect b="b" l="l" r="r" t="t"/>
                <a:pathLst>
                  <a:path extrusionOk="0" h="382716" w="466047">
                    <a:moveTo>
                      <a:pt x="3030" y="234641"/>
                    </a:moveTo>
                    <a:cubicBezTo>
                      <a:pt x="-17535" y="131717"/>
                      <a:pt x="68771" y="28907"/>
                      <a:pt x="195801" y="5003"/>
                    </a:cubicBezTo>
                    <a:cubicBezTo>
                      <a:pt x="322791" y="-18901"/>
                      <a:pt x="442453" y="45156"/>
                      <a:pt x="463018" y="148076"/>
                    </a:cubicBezTo>
                    <a:cubicBezTo>
                      <a:pt x="483582" y="250999"/>
                      <a:pt x="397276" y="353810"/>
                      <a:pt x="270246" y="377714"/>
                    </a:cubicBezTo>
                    <a:cubicBezTo>
                      <a:pt x="143216" y="401618"/>
                      <a:pt x="23553" y="337560"/>
                      <a:pt x="3030" y="23464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6148858" y="1870233"/>
                <a:ext cx="305593" cy="165770"/>
              </a:xfrm>
              <a:custGeom>
                <a:rect b="b" l="l" r="r" t="t"/>
                <a:pathLst>
                  <a:path extrusionOk="0" h="165770" w="305593">
                    <a:moveTo>
                      <a:pt x="305593" y="4291"/>
                    </a:moveTo>
                    <a:cubicBezTo>
                      <a:pt x="257380" y="15670"/>
                      <a:pt x="199451" y="25588"/>
                      <a:pt x="141078" y="24179"/>
                    </a:cubicBezTo>
                    <a:cubicBezTo>
                      <a:pt x="89464" y="22937"/>
                      <a:pt x="41817" y="11982"/>
                      <a:pt x="0" y="0"/>
                    </a:cubicBezTo>
                    <a:cubicBezTo>
                      <a:pt x="34004" y="71866"/>
                      <a:pt x="99341" y="181749"/>
                      <a:pt x="182773" y="163824"/>
                    </a:cubicBezTo>
                    <a:cubicBezTo>
                      <a:pt x="248110" y="149789"/>
                      <a:pt x="285029" y="74822"/>
                      <a:pt x="305593" y="429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6884808" y="1599252"/>
                <a:ext cx="291673" cy="287908"/>
              </a:xfrm>
              <a:custGeom>
                <a:rect b="b" l="l" r="r" t="t"/>
                <a:pathLst>
                  <a:path extrusionOk="0" h="287908" w="291673">
                    <a:moveTo>
                      <a:pt x="233577" y="0"/>
                    </a:moveTo>
                    <a:cubicBezTo>
                      <a:pt x="127435" y="96544"/>
                      <a:pt x="28054" y="153594"/>
                      <a:pt x="0" y="168799"/>
                    </a:cubicBezTo>
                    <a:cubicBezTo>
                      <a:pt x="73595" y="230682"/>
                      <a:pt x="195282" y="319960"/>
                      <a:pt x="255599" y="276321"/>
                    </a:cubicBezTo>
                    <a:cubicBezTo>
                      <a:pt x="327210" y="224529"/>
                      <a:pt x="277378" y="90281"/>
                      <a:pt x="23357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6354344" y="431185"/>
                <a:ext cx="324252" cy="310548"/>
              </a:xfrm>
              <a:custGeom>
                <a:rect b="b" l="l" r="r" t="t"/>
                <a:pathLst>
                  <a:path extrusionOk="0" h="310548" w="324252">
                    <a:moveTo>
                      <a:pt x="324253" y="222603"/>
                    </a:moveTo>
                    <a:cubicBezTo>
                      <a:pt x="324253" y="222603"/>
                      <a:pt x="158239" y="-22977"/>
                      <a:pt x="59707" y="1749"/>
                    </a:cubicBezTo>
                    <a:cubicBezTo>
                      <a:pt x="-62627" y="32458"/>
                      <a:pt x="40924" y="310548"/>
                      <a:pt x="40924" y="310548"/>
                    </a:cubicBezTo>
                    <a:cubicBezTo>
                      <a:pt x="40924" y="310548"/>
                      <a:pt x="95979" y="272824"/>
                      <a:pt x="166781" y="250834"/>
                    </a:cubicBezTo>
                    <a:cubicBezTo>
                      <a:pt x="237623" y="228849"/>
                      <a:pt x="324253" y="222603"/>
                      <a:pt x="324253" y="22260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6800161" y="423902"/>
                <a:ext cx="319076" cy="309046"/>
              </a:xfrm>
              <a:custGeom>
                <a:rect b="b" l="l" r="r" t="t"/>
                <a:pathLst>
                  <a:path extrusionOk="0" h="309046" w="319076">
                    <a:moveTo>
                      <a:pt x="0" y="231950"/>
                    </a:moveTo>
                    <a:cubicBezTo>
                      <a:pt x="0" y="231950"/>
                      <a:pt x="154315" y="-19716"/>
                      <a:pt x="253899" y="1240"/>
                    </a:cubicBezTo>
                    <a:cubicBezTo>
                      <a:pt x="377569" y="27273"/>
                      <a:pt x="287255" y="309047"/>
                      <a:pt x="287255" y="309047"/>
                    </a:cubicBezTo>
                    <a:cubicBezTo>
                      <a:pt x="287255" y="309047"/>
                      <a:pt x="230460" y="273448"/>
                      <a:pt x="158646" y="254175"/>
                    </a:cubicBezTo>
                    <a:cubicBezTo>
                      <a:pt x="86873" y="234901"/>
                      <a:pt x="0" y="231950"/>
                      <a:pt x="0" y="23195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670805" y="855129"/>
                <a:ext cx="90854" cy="139443"/>
              </a:xfrm>
              <a:custGeom>
                <a:rect b="b" l="l" r="r" t="t"/>
                <a:pathLst>
                  <a:path extrusionOk="0" h="139443" w="90854">
                    <a:moveTo>
                      <a:pt x="4350" y="80692"/>
                    </a:moveTo>
                    <a:cubicBezTo>
                      <a:pt x="-6336" y="42672"/>
                      <a:pt x="3338" y="6939"/>
                      <a:pt x="26008" y="879"/>
                    </a:cubicBezTo>
                    <a:cubicBezTo>
                      <a:pt x="48678" y="-5181"/>
                      <a:pt x="75759" y="20727"/>
                      <a:pt x="86487" y="58747"/>
                    </a:cubicBezTo>
                    <a:cubicBezTo>
                      <a:pt x="97215" y="96771"/>
                      <a:pt x="87499" y="132504"/>
                      <a:pt x="64830" y="138564"/>
                    </a:cubicBezTo>
                    <a:cubicBezTo>
                      <a:pt x="42160" y="144624"/>
                      <a:pt x="15078" y="118716"/>
                      <a:pt x="4350" y="80692"/>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6937905" y="806799"/>
                <a:ext cx="85767" cy="142424"/>
              </a:xfrm>
              <a:custGeom>
                <a:rect b="b" l="l" r="r" t="t"/>
                <a:pathLst>
                  <a:path extrusionOk="0" h="142424" w="85767">
                    <a:moveTo>
                      <a:pt x="419" y="74481"/>
                    </a:moveTo>
                    <a:cubicBezTo>
                      <a:pt x="-2860" y="35194"/>
                      <a:pt x="13454" y="1882"/>
                      <a:pt x="36893" y="76"/>
                    </a:cubicBezTo>
                    <a:cubicBezTo>
                      <a:pt x="60332" y="-1729"/>
                      <a:pt x="82029" y="28656"/>
                      <a:pt x="85349" y="67943"/>
                    </a:cubicBezTo>
                    <a:cubicBezTo>
                      <a:pt x="88628" y="107230"/>
                      <a:pt x="72314" y="140542"/>
                      <a:pt x="48876" y="142348"/>
                    </a:cubicBezTo>
                    <a:cubicBezTo>
                      <a:pt x="25396" y="144153"/>
                      <a:pt x="3739" y="113768"/>
                      <a:pt x="419" y="74481"/>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 name="Google Shape;27;p2"/>
              <p:cNvSpPr/>
              <p:nvPr/>
            </p:nvSpPr>
            <p:spPr>
              <a:xfrm>
                <a:off x="5908400" y="660111"/>
                <a:ext cx="371455" cy="145315"/>
              </a:xfrm>
              <a:custGeom>
                <a:rect b="b" l="l" r="r" t="t"/>
                <a:pathLst>
                  <a:path extrusionOk="0" h="145315" w="371455">
                    <a:moveTo>
                      <a:pt x="12751" y="88856"/>
                    </a:moveTo>
                    <a:lnTo>
                      <a:pt x="0" y="145316"/>
                    </a:lnTo>
                    <a:cubicBezTo>
                      <a:pt x="0" y="145316"/>
                      <a:pt x="89261" y="103183"/>
                      <a:pt x="182125" y="77263"/>
                    </a:cubicBezTo>
                    <a:cubicBezTo>
                      <a:pt x="274989" y="51342"/>
                      <a:pt x="371456" y="41631"/>
                      <a:pt x="371456" y="41631"/>
                    </a:cubicBezTo>
                    <a:lnTo>
                      <a:pt x="339071" y="0"/>
                    </a:lnTo>
                    <a:cubicBezTo>
                      <a:pt x="339071" y="0"/>
                      <a:pt x="248150" y="11687"/>
                      <a:pt x="166945" y="35016"/>
                    </a:cubicBezTo>
                    <a:cubicBezTo>
                      <a:pt x="85739" y="58350"/>
                      <a:pt x="12751" y="88856"/>
                      <a:pt x="12751" y="88856"/>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 name="Google Shape;28;p2"/>
              <p:cNvSpPr/>
              <p:nvPr/>
            </p:nvSpPr>
            <p:spPr>
              <a:xfrm>
                <a:off x="6925122" y="1139326"/>
                <a:ext cx="61299" cy="148359"/>
              </a:xfrm>
              <a:custGeom>
                <a:rect b="b" l="l" r="r" t="t"/>
                <a:pathLst>
                  <a:path extrusionOk="0" h="148359" w="61299">
                    <a:moveTo>
                      <a:pt x="451" y="77001"/>
                    </a:moveTo>
                    <a:cubicBezTo>
                      <a:pt x="-2424" y="36067"/>
                      <a:pt x="8749" y="1613"/>
                      <a:pt x="25427" y="55"/>
                    </a:cubicBezTo>
                    <a:cubicBezTo>
                      <a:pt x="42065" y="-1504"/>
                      <a:pt x="57934" y="30420"/>
                      <a:pt x="60848" y="71358"/>
                    </a:cubicBezTo>
                    <a:cubicBezTo>
                      <a:pt x="63722" y="112297"/>
                      <a:pt x="52550" y="146747"/>
                      <a:pt x="35872" y="148305"/>
                    </a:cubicBezTo>
                    <a:cubicBezTo>
                      <a:pt x="19193" y="149864"/>
                      <a:pt x="3365" y="117940"/>
                      <a:pt x="451" y="77001"/>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 name="Google Shape;29;p2"/>
              <p:cNvSpPr/>
              <p:nvPr/>
            </p:nvSpPr>
            <p:spPr>
              <a:xfrm>
                <a:off x="7082420" y="1120162"/>
                <a:ext cx="61270" cy="148356"/>
              </a:xfrm>
              <a:custGeom>
                <a:rect b="b" l="l" r="r" t="t"/>
                <a:pathLst>
                  <a:path extrusionOk="0" h="148356" w="61270">
                    <a:moveTo>
                      <a:pt x="462" y="77002"/>
                    </a:moveTo>
                    <a:cubicBezTo>
                      <a:pt x="-2453" y="36063"/>
                      <a:pt x="8720" y="1613"/>
                      <a:pt x="25398" y="55"/>
                    </a:cubicBezTo>
                    <a:cubicBezTo>
                      <a:pt x="42077" y="-1508"/>
                      <a:pt x="57946" y="30416"/>
                      <a:pt x="60820" y="71355"/>
                    </a:cubicBezTo>
                    <a:cubicBezTo>
                      <a:pt x="63694" y="112293"/>
                      <a:pt x="52521" y="146743"/>
                      <a:pt x="35883" y="148301"/>
                    </a:cubicBezTo>
                    <a:cubicBezTo>
                      <a:pt x="19205" y="149860"/>
                      <a:pt x="3336" y="117940"/>
                      <a:pt x="462" y="77002"/>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0" name="Google Shape;30;p2"/>
            <p:cNvSpPr/>
            <p:nvPr/>
          </p:nvSpPr>
          <p:spPr>
            <a:xfrm>
              <a:off x="6687893" y="1466641"/>
              <a:ext cx="412065" cy="254461"/>
            </a:xfrm>
            <a:custGeom>
              <a:rect b="b" l="l" r="r" t="t"/>
              <a:pathLst>
                <a:path extrusionOk="0" h="254461" w="412065">
                  <a:moveTo>
                    <a:pt x="402721" y="9042"/>
                  </a:moveTo>
                  <a:cubicBezTo>
                    <a:pt x="363616" y="-27383"/>
                    <a:pt x="305404" y="54320"/>
                    <a:pt x="187644" y="110496"/>
                  </a:cubicBezTo>
                  <a:cubicBezTo>
                    <a:pt x="126031" y="139886"/>
                    <a:pt x="-7112" y="166705"/>
                    <a:pt x="297" y="212748"/>
                  </a:cubicBezTo>
                  <a:cubicBezTo>
                    <a:pt x="12036" y="285821"/>
                    <a:pt x="163355" y="247408"/>
                    <a:pt x="237800" y="214124"/>
                  </a:cubicBezTo>
                  <a:cubicBezTo>
                    <a:pt x="352484" y="162843"/>
                    <a:pt x="441866" y="45467"/>
                    <a:pt x="402721" y="9042"/>
                  </a:cubicBezTo>
                  <a:close/>
                </a:path>
              </a:pathLst>
            </a:custGeom>
            <a:solidFill>
              <a:srgbClr val="FFFFFF">
                <a:alpha val="4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1" name="Google Shape;31;p2"/>
            <p:cNvGrpSpPr/>
            <p:nvPr/>
          </p:nvGrpSpPr>
          <p:grpSpPr>
            <a:xfrm>
              <a:off x="5584895" y="841620"/>
              <a:ext cx="256683" cy="569050"/>
              <a:chOff x="5584895" y="841620"/>
              <a:chExt cx="256683" cy="569050"/>
            </a:xfrm>
          </p:grpSpPr>
          <p:sp>
            <p:nvSpPr>
              <p:cNvPr id="32" name="Google Shape;32;p2"/>
              <p:cNvSpPr/>
              <p:nvPr/>
            </p:nvSpPr>
            <p:spPr>
              <a:xfrm>
                <a:off x="5584895" y="944954"/>
                <a:ext cx="152544" cy="465716"/>
              </a:xfrm>
              <a:custGeom>
                <a:rect b="b" l="l" r="r" t="t"/>
                <a:pathLst>
                  <a:path extrusionOk="0" h="465716" w="152544">
                    <a:moveTo>
                      <a:pt x="133243" y="3068"/>
                    </a:moveTo>
                    <a:cubicBezTo>
                      <a:pt x="181295" y="27746"/>
                      <a:pt x="125754" y="113278"/>
                      <a:pt x="115432" y="247142"/>
                    </a:cubicBezTo>
                    <a:cubicBezTo>
                      <a:pt x="110007" y="317166"/>
                      <a:pt x="132636" y="455337"/>
                      <a:pt x="86933" y="464741"/>
                    </a:cubicBezTo>
                    <a:cubicBezTo>
                      <a:pt x="14471" y="479662"/>
                      <a:pt x="-3826" y="319822"/>
                      <a:pt x="627" y="236001"/>
                    </a:cubicBezTo>
                    <a:cubicBezTo>
                      <a:pt x="7508" y="106854"/>
                      <a:pt x="85192" y="-21613"/>
                      <a:pt x="133243" y="3068"/>
                    </a:cubicBezTo>
                    <a:close/>
                  </a:path>
                </a:pathLst>
              </a:custGeom>
              <a:solidFill>
                <a:srgbClr val="FFFFFF">
                  <a:alpha val="4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 name="Google Shape;33;p2"/>
              <p:cNvSpPr/>
              <p:nvPr/>
            </p:nvSpPr>
            <p:spPr>
              <a:xfrm>
                <a:off x="5749134" y="841620"/>
                <a:ext cx="92444" cy="93918"/>
              </a:xfrm>
              <a:custGeom>
                <a:rect b="b" l="l" r="r" t="t"/>
                <a:pathLst>
                  <a:path extrusionOk="0" h="93918" w="92444">
                    <a:moveTo>
                      <a:pt x="580" y="54088"/>
                    </a:moveTo>
                    <a:cubicBezTo>
                      <a:pt x="-3428" y="28459"/>
                      <a:pt x="13776" y="4490"/>
                      <a:pt x="38956" y="551"/>
                    </a:cubicBezTo>
                    <a:cubicBezTo>
                      <a:pt x="64176" y="-3387"/>
                      <a:pt x="87857" y="14198"/>
                      <a:pt x="91865" y="39826"/>
                    </a:cubicBezTo>
                    <a:cubicBezTo>
                      <a:pt x="95873" y="65459"/>
                      <a:pt x="78668" y="89428"/>
                      <a:pt x="53489" y="93367"/>
                    </a:cubicBezTo>
                    <a:cubicBezTo>
                      <a:pt x="28269" y="97306"/>
                      <a:pt x="4587" y="79721"/>
                      <a:pt x="580" y="54088"/>
                    </a:cubicBezTo>
                    <a:close/>
                  </a:path>
                </a:pathLst>
              </a:custGeom>
              <a:solidFill>
                <a:srgbClr val="FFFFFF">
                  <a:alpha val="4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4" name="Google Shape;34;p2"/>
            <p:cNvGrpSpPr/>
            <p:nvPr/>
          </p:nvGrpSpPr>
          <p:grpSpPr>
            <a:xfrm>
              <a:off x="5888195" y="375252"/>
              <a:ext cx="345916" cy="346399"/>
              <a:chOff x="5888195" y="375252"/>
              <a:chExt cx="345916" cy="346399"/>
            </a:xfrm>
          </p:grpSpPr>
          <p:sp>
            <p:nvSpPr>
              <p:cNvPr id="35" name="Google Shape;35;p2"/>
              <p:cNvSpPr/>
              <p:nvPr/>
            </p:nvSpPr>
            <p:spPr>
              <a:xfrm>
                <a:off x="5888195" y="375252"/>
                <a:ext cx="345916" cy="344489"/>
              </a:xfrm>
              <a:custGeom>
                <a:rect b="b" l="l" r="r" t="t"/>
                <a:pathLst>
                  <a:path extrusionOk="0" h="344489" w="345916">
                    <a:moveTo>
                      <a:pt x="163832" y="167"/>
                    </a:moveTo>
                    <a:cubicBezTo>
                      <a:pt x="259206" y="-3987"/>
                      <a:pt x="340613" y="69685"/>
                      <a:pt x="345673" y="164723"/>
                    </a:cubicBezTo>
                    <a:cubicBezTo>
                      <a:pt x="350694" y="259757"/>
                      <a:pt x="277463" y="340169"/>
                      <a:pt x="182089" y="344322"/>
                    </a:cubicBezTo>
                    <a:cubicBezTo>
                      <a:pt x="86715" y="348475"/>
                      <a:pt x="5267" y="274804"/>
                      <a:pt x="247" y="179766"/>
                    </a:cubicBezTo>
                    <a:cubicBezTo>
                      <a:pt x="-4813" y="84732"/>
                      <a:pt x="68458" y="4322"/>
                      <a:pt x="163832" y="167"/>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 name="Google Shape;36;p2"/>
              <p:cNvSpPr/>
              <p:nvPr/>
            </p:nvSpPr>
            <p:spPr>
              <a:xfrm>
                <a:off x="5891112" y="402717"/>
                <a:ext cx="330493" cy="318934"/>
              </a:xfrm>
              <a:custGeom>
                <a:rect b="b" l="l" r="r" t="t"/>
                <a:pathLst>
                  <a:path extrusionOk="0" h="318934" w="330493">
                    <a:moveTo>
                      <a:pt x="179334" y="678"/>
                    </a:moveTo>
                    <a:cubicBezTo>
                      <a:pt x="270215" y="8726"/>
                      <a:pt x="337657" y="86344"/>
                      <a:pt x="329884" y="174039"/>
                    </a:cubicBezTo>
                    <a:cubicBezTo>
                      <a:pt x="322112" y="261737"/>
                      <a:pt x="242121" y="326305"/>
                      <a:pt x="151200" y="318257"/>
                    </a:cubicBezTo>
                    <a:cubicBezTo>
                      <a:pt x="60279" y="310210"/>
                      <a:pt x="-7163" y="232591"/>
                      <a:pt x="610" y="144892"/>
                    </a:cubicBezTo>
                    <a:cubicBezTo>
                      <a:pt x="8382" y="57198"/>
                      <a:pt x="88373" y="-7371"/>
                      <a:pt x="179334" y="678"/>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 name="Google Shape;37;p2"/>
              <p:cNvSpPr/>
              <p:nvPr/>
            </p:nvSpPr>
            <p:spPr>
              <a:xfrm>
                <a:off x="5906740" y="424020"/>
                <a:ext cx="289036" cy="265083"/>
              </a:xfrm>
              <a:custGeom>
                <a:rect b="b" l="l" r="r" t="t"/>
                <a:pathLst>
                  <a:path extrusionOk="0" h="265083" w="289036">
                    <a:moveTo>
                      <a:pt x="230338" y="0"/>
                    </a:moveTo>
                    <a:lnTo>
                      <a:pt x="0" y="203552"/>
                    </a:lnTo>
                    <a:cubicBezTo>
                      <a:pt x="11578" y="227861"/>
                      <a:pt x="29106" y="249012"/>
                      <a:pt x="51209" y="265083"/>
                    </a:cubicBezTo>
                    <a:lnTo>
                      <a:pt x="289036" y="54747"/>
                    </a:lnTo>
                    <a:cubicBezTo>
                      <a:pt x="281911" y="43752"/>
                      <a:pt x="273451" y="33717"/>
                      <a:pt x="263897" y="24661"/>
                    </a:cubicBezTo>
                    <a:cubicBezTo>
                      <a:pt x="263654" y="24451"/>
                      <a:pt x="263533" y="24179"/>
                      <a:pt x="263290" y="23969"/>
                    </a:cubicBezTo>
                    <a:cubicBezTo>
                      <a:pt x="263088" y="23791"/>
                      <a:pt x="262885" y="23665"/>
                      <a:pt x="262683" y="23491"/>
                    </a:cubicBezTo>
                    <a:cubicBezTo>
                      <a:pt x="253008" y="14496"/>
                      <a:pt x="242199" y="6513"/>
                      <a:pt x="230338"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 name="Google Shape;38;p2"/>
              <p:cNvSpPr/>
              <p:nvPr/>
            </p:nvSpPr>
            <p:spPr>
              <a:xfrm>
                <a:off x="5931419" y="441603"/>
                <a:ext cx="249880" cy="241167"/>
              </a:xfrm>
              <a:custGeom>
                <a:rect b="b" l="l" r="r" t="t"/>
                <a:pathLst>
                  <a:path extrusionOk="0" h="241167" w="249880">
                    <a:moveTo>
                      <a:pt x="135587" y="513"/>
                    </a:moveTo>
                    <a:cubicBezTo>
                      <a:pt x="204324" y="6597"/>
                      <a:pt x="255290" y="65287"/>
                      <a:pt x="249420" y="131603"/>
                    </a:cubicBezTo>
                    <a:cubicBezTo>
                      <a:pt x="243550" y="197916"/>
                      <a:pt x="183071" y="246740"/>
                      <a:pt x="114334" y="240656"/>
                    </a:cubicBezTo>
                    <a:cubicBezTo>
                      <a:pt x="45556" y="234567"/>
                      <a:pt x="-5409" y="175878"/>
                      <a:pt x="460" y="109561"/>
                    </a:cubicBezTo>
                    <a:cubicBezTo>
                      <a:pt x="6330" y="43245"/>
                      <a:pt x="66809" y="-5575"/>
                      <a:pt x="135587" y="513"/>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 name="Google Shape;39;p2"/>
              <p:cNvSpPr/>
              <p:nvPr/>
            </p:nvSpPr>
            <p:spPr>
              <a:xfrm>
                <a:off x="6000737" y="461275"/>
                <a:ext cx="105413" cy="183315"/>
              </a:xfrm>
              <a:custGeom>
                <a:rect b="b" l="l" r="r" t="t"/>
                <a:pathLst>
                  <a:path extrusionOk="0" h="183315" w="105413">
                    <a:moveTo>
                      <a:pt x="35219" y="181959"/>
                    </a:moveTo>
                    <a:lnTo>
                      <a:pt x="56876" y="183315"/>
                    </a:lnTo>
                    <a:lnTo>
                      <a:pt x="59224" y="161180"/>
                    </a:lnTo>
                    <a:cubicBezTo>
                      <a:pt x="82703" y="157946"/>
                      <a:pt x="96224" y="142943"/>
                      <a:pt x="98410" y="122512"/>
                    </a:cubicBezTo>
                    <a:cubicBezTo>
                      <a:pt x="102741" y="81857"/>
                      <a:pt x="43679" y="79857"/>
                      <a:pt x="45866" y="59649"/>
                    </a:cubicBezTo>
                    <a:cubicBezTo>
                      <a:pt x="46878" y="50075"/>
                      <a:pt x="53111" y="46396"/>
                      <a:pt x="63839" y="47068"/>
                    </a:cubicBezTo>
                    <a:cubicBezTo>
                      <a:pt x="73190" y="47650"/>
                      <a:pt x="79708" y="51711"/>
                      <a:pt x="86994" y="59236"/>
                    </a:cubicBezTo>
                    <a:lnTo>
                      <a:pt x="105413" y="42388"/>
                    </a:lnTo>
                    <a:cubicBezTo>
                      <a:pt x="97641" y="33126"/>
                      <a:pt x="88128" y="25669"/>
                      <a:pt x="74040" y="22852"/>
                    </a:cubicBezTo>
                    <a:lnTo>
                      <a:pt x="76348" y="1356"/>
                    </a:lnTo>
                    <a:lnTo>
                      <a:pt x="54731" y="0"/>
                    </a:lnTo>
                    <a:lnTo>
                      <a:pt x="52383" y="21908"/>
                    </a:lnTo>
                    <a:cubicBezTo>
                      <a:pt x="30968" y="24649"/>
                      <a:pt x="16476" y="38299"/>
                      <a:pt x="14249" y="59155"/>
                    </a:cubicBezTo>
                    <a:cubicBezTo>
                      <a:pt x="10161" y="97463"/>
                      <a:pt x="69061" y="100738"/>
                      <a:pt x="66713" y="122662"/>
                    </a:cubicBezTo>
                    <a:cubicBezTo>
                      <a:pt x="65701" y="132451"/>
                      <a:pt x="59588" y="137001"/>
                      <a:pt x="47080" y="136207"/>
                    </a:cubicBezTo>
                    <a:cubicBezTo>
                      <a:pt x="36393" y="135535"/>
                      <a:pt x="27042" y="130661"/>
                      <a:pt x="16517" y="121865"/>
                    </a:cubicBezTo>
                    <a:lnTo>
                      <a:pt x="0" y="142033"/>
                    </a:lnTo>
                    <a:cubicBezTo>
                      <a:pt x="9513" y="151837"/>
                      <a:pt x="24532" y="158363"/>
                      <a:pt x="37526" y="160670"/>
                    </a:cubicBezTo>
                    <a:lnTo>
                      <a:pt x="35219" y="181959"/>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grpSp>
        <p:nvGrpSpPr>
          <p:cNvPr id="40" name="Google Shape;40;p2"/>
          <p:cNvGrpSpPr/>
          <p:nvPr/>
        </p:nvGrpSpPr>
        <p:grpSpPr>
          <a:xfrm>
            <a:off x="10745584" y="4928661"/>
            <a:ext cx="455081" cy="466310"/>
            <a:chOff x="1175459" y="5241773"/>
            <a:chExt cx="455081" cy="466310"/>
          </a:xfrm>
        </p:grpSpPr>
        <p:sp>
          <p:nvSpPr>
            <p:cNvPr id="41" name="Google Shape;41;p2"/>
            <p:cNvSpPr/>
            <p:nvPr/>
          </p:nvSpPr>
          <p:spPr>
            <a:xfrm>
              <a:off x="1175459" y="5241773"/>
              <a:ext cx="455081" cy="466310"/>
            </a:xfrm>
            <a:custGeom>
              <a:rect b="b" l="l" r="r" t="t"/>
              <a:pathLst>
                <a:path extrusionOk="0" h="302308" w="295028">
                  <a:moveTo>
                    <a:pt x="126241" y="1260"/>
                  </a:moveTo>
                  <a:cubicBezTo>
                    <a:pt x="206839" y="-9423"/>
                    <a:pt x="281689" y="49020"/>
                    <a:pt x="293469" y="131804"/>
                  </a:cubicBezTo>
                  <a:cubicBezTo>
                    <a:pt x="305209" y="214588"/>
                    <a:pt x="249385" y="290361"/>
                    <a:pt x="168787" y="301048"/>
                  </a:cubicBezTo>
                  <a:cubicBezTo>
                    <a:pt x="88189" y="311735"/>
                    <a:pt x="13339" y="253288"/>
                    <a:pt x="1559" y="170504"/>
                  </a:cubicBezTo>
                  <a:cubicBezTo>
                    <a:pt x="-10180" y="87720"/>
                    <a:pt x="45643" y="11947"/>
                    <a:pt x="126241" y="126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1178115" y="5241837"/>
              <a:ext cx="448022" cy="432070"/>
            </a:xfrm>
            <a:custGeom>
              <a:rect b="b" l="l" r="r" t="t"/>
              <a:pathLst>
                <a:path extrusionOk="0" h="280110" w="290452">
                  <a:moveTo>
                    <a:pt x="145247" y="0"/>
                  </a:moveTo>
                  <a:cubicBezTo>
                    <a:pt x="225440" y="0"/>
                    <a:pt x="290453" y="62705"/>
                    <a:pt x="290453" y="140057"/>
                  </a:cubicBezTo>
                  <a:cubicBezTo>
                    <a:pt x="290453" y="217405"/>
                    <a:pt x="225440" y="280110"/>
                    <a:pt x="145247" y="280110"/>
                  </a:cubicBezTo>
                  <a:cubicBezTo>
                    <a:pt x="65013" y="280110"/>
                    <a:pt x="0" y="217405"/>
                    <a:pt x="0" y="140057"/>
                  </a:cubicBezTo>
                  <a:cubicBezTo>
                    <a:pt x="0" y="62705"/>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 name="Google Shape;43;p2"/>
            <p:cNvSpPr/>
            <p:nvPr/>
          </p:nvSpPr>
          <p:spPr>
            <a:xfrm>
              <a:off x="1207972" y="5261718"/>
              <a:ext cx="372343" cy="379250"/>
            </a:xfrm>
            <a:custGeom>
              <a:rect b="b" l="l" r="r" t="t"/>
              <a:pathLst>
                <a:path extrusionOk="0" h="245867" w="241389">
                  <a:moveTo>
                    <a:pt x="185809" y="0"/>
                  </a:moveTo>
                  <a:lnTo>
                    <a:pt x="0" y="195986"/>
                  </a:lnTo>
                  <a:cubicBezTo>
                    <a:pt x="12023" y="216364"/>
                    <a:pt x="28985" y="233516"/>
                    <a:pt x="49590" y="245867"/>
                  </a:cubicBezTo>
                  <a:lnTo>
                    <a:pt x="241390" y="43368"/>
                  </a:lnTo>
                  <a:cubicBezTo>
                    <a:pt x="234306" y="34300"/>
                    <a:pt x="226128" y="26171"/>
                    <a:pt x="217101" y="18986"/>
                  </a:cubicBezTo>
                  <a:cubicBezTo>
                    <a:pt x="216899" y="18820"/>
                    <a:pt x="216737" y="18593"/>
                    <a:pt x="216494" y="18427"/>
                  </a:cubicBezTo>
                  <a:cubicBezTo>
                    <a:pt x="216332" y="18285"/>
                    <a:pt x="216129" y="18192"/>
                    <a:pt x="215927" y="18055"/>
                  </a:cubicBezTo>
                  <a:cubicBezTo>
                    <a:pt x="206779" y="10934"/>
                    <a:pt x="196699"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 name="Google Shape;44;p2"/>
            <p:cNvSpPr/>
            <p:nvPr/>
          </p:nvSpPr>
          <p:spPr>
            <a:xfrm>
              <a:off x="1232769" y="5294536"/>
              <a:ext cx="338748" cy="326709"/>
            </a:xfrm>
            <a:custGeom>
              <a:rect b="b" l="l" r="r" t="t"/>
              <a:pathLst>
                <a:path extrusionOk="0" h="211805" w="219610">
                  <a:moveTo>
                    <a:pt x="109826" y="0"/>
                  </a:moveTo>
                  <a:cubicBezTo>
                    <a:pt x="170466" y="0"/>
                    <a:pt x="219611" y="47412"/>
                    <a:pt x="219611" y="105903"/>
                  </a:cubicBezTo>
                  <a:cubicBezTo>
                    <a:pt x="219611" y="164390"/>
                    <a:pt x="170466" y="211806"/>
                    <a:pt x="109826" y="211806"/>
                  </a:cubicBezTo>
                  <a:cubicBezTo>
                    <a:pt x="49144" y="211806"/>
                    <a:pt x="0" y="164390"/>
                    <a:pt x="0" y="105903"/>
                  </a:cubicBezTo>
                  <a:cubicBezTo>
                    <a:pt x="0" y="47412"/>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1303041" y="5337824"/>
              <a:ext cx="190136" cy="219283"/>
            </a:xfrm>
            <a:custGeom>
              <a:rect b="b" l="l" r="r" t="t"/>
              <a:pathLst>
                <a:path extrusionOk="0" h="142161" w="123265">
                  <a:moveTo>
                    <a:pt x="10322" y="131989"/>
                  </a:moveTo>
                  <a:lnTo>
                    <a:pt x="26393" y="142162"/>
                  </a:lnTo>
                  <a:lnTo>
                    <a:pt x="37566" y="126107"/>
                  </a:lnTo>
                  <a:cubicBezTo>
                    <a:pt x="57038" y="133523"/>
                    <a:pt x="73757" y="127662"/>
                    <a:pt x="84079" y="112841"/>
                  </a:cubicBezTo>
                  <a:cubicBezTo>
                    <a:pt x="104563" y="83351"/>
                    <a:pt x="59912" y="56888"/>
                    <a:pt x="70113" y="42230"/>
                  </a:cubicBezTo>
                  <a:cubicBezTo>
                    <a:pt x="74930" y="35283"/>
                    <a:pt x="81286" y="35073"/>
                    <a:pt x="89261" y="40113"/>
                  </a:cubicBezTo>
                  <a:cubicBezTo>
                    <a:pt x="96224" y="44513"/>
                    <a:pt x="99543" y="50399"/>
                    <a:pt x="101972" y="59265"/>
                  </a:cubicBezTo>
                  <a:lnTo>
                    <a:pt x="123265" y="54054"/>
                  </a:lnTo>
                  <a:cubicBezTo>
                    <a:pt x="121201" y="43643"/>
                    <a:pt x="117031" y="33879"/>
                    <a:pt x="107356" y="25766"/>
                  </a:cubicBezTo>
                  <a:lnTo>
                    <a:pt x="118205" y="10169"/>
                  </a:lnTo>
                  <a:lnTo>
                    <a:pt x="102134" y="0"/>
                  </a:lnTo>
                  <a:lnTo>
                    <a:pt x="91042" y="15889"/>
                  </a:lnTo>
                  <a:cubicBezTo>
                    <a:pt x="73433" y="8971"/>
                    <a:pt x="56471" y="13379"/>
                    <a:pt x="45987" y="28507"/>
                  </a:cubicBezTo>
                  <a:cubicBezTo>
                    <a:pt x="26636" y="56293"/>
                    <a:pt x="70680" y="83687"/>
                    <a:pt x="59588" y="99592"/>
                  </a:cubicBezTo>
                  <a:cubicBezTo>
                    <a:pt x="54650" y="106692"/>
                    <a:pt x="48051" y="107623"/>
                    <a:pt x="38740" y="101737"/>
                  </a:cubicBezTo>
                  <a:cubicBezTo>
                    <a:pt x="30806" y="96706"/>
                    <a:pt x="25624" y="89002"/>
                    <a:pt x="21253" y="77785"/>
                  </a:cubicBezTo>
                  <a:lnTo>
                    <a:pt x="0" y="86351"/>
                  </a:lnTo>
                  <a:cubicBezTo>
                    <a:pt x="3198" y="97916"/>
                    <a:pt x="12023" y="109283"/>
                    <a:pt x="21050" y="116550"/>
                  </a:cubicBezTo>
                  <a:lnTo>
                    <a:pt x="10322" y="131989"/>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6" name="Google Shape;46;p2"/>
          <p:cNvGrpSpPr/>
          <p:nvPr/>
        </p:nvGrpSpPr>
        <p:grpSpPr>
          <a:xfrm>
            <a:off x="11381316" y="5094196"/>
            <a:ext cx="455034" cy="466310"/>
            <a:chOff x="11381316" y="5094196"/>
            <a:chExt cx="455034" cy="466310"/>
          </a:xfrm>
        </p:grpSpPr>
        <p:sp>
          <p:nvSpPr>
            <p:cNvPr id="47" name="Google Shape;47;p2"/>
            <p:cNvSpPr/>
            <p:nvPr/>
          </p:nvSpPr>
          <p:spPr>
            <a:xfrm>
              <a:off x="11381316" y="5094196"/>
              <a:ext cx="455034" cy="466310"/>
            </a:xfrm>
            <a:custGeom>
              <a:rect b="b" l="l" r="r" t="t"/>
              <a:pathLst>
                <a:path extrusionOk="0" h="302308" w="294998">
                  <a:moveTo>
                    <a:pt x="126211" y="1261"/>
                  </a:moveTo>
                  <a:cubicBezTo>
                    <a:pt x="206809" y="-9427"/>
                    <a:pt x="281659" y="49020"/>
                    <a:pt x="293439" y="131804"/>
                  </a:cubicBezTo>
                  <a:cubicBezTo>
                    <a:pt x="305179" y="214589"/>
                    <a:pt x="249355" y="290361"/>
                    <a:pt x="168756" y="301048"/>
                  </a:cubicBezTo>
                  <a:cubicBezTo>
                    <a:pt x="88158" y="311736"/>
                    <a:pt x="13308" y="253289"/>
                    <a:pt x="1569" y="170505"/>
                  </a:cubicBezTo>
                  <a:cubicBezTo>
                    <a:pt x="-10211" y="87720"/>
                    <a:pt x="45612" y="11947"/>
                    <a:pt x="126211"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 name="Google Shape;48;p2"/>
            <p:cNvSpPr/>
            <p:nvPr/>
          </p:nvSpPr>
          <p:spPr>
            <a:xfrm>
              <a:off x="11383924" y="5094260"/>
              <a:ext cx="448022" cy="432070"/>
            </a:xfrm>
            <a:custGeom>
              <a:rect b="b" l="l" r="r" t="t"/>
              <a:pathLst>
                <a:path extrusionOk="0" h="280110" w="290452">
                  <a:moveTo>
                    <a:pt x="145247" y="0"/>
                  </a:moveTo>
                  <a:cubicBezTo>
                    <a:pt x="225440" y="0"/>
                    <a:pt x="290453" y="62705"/>
                    <a:pt x="290453" y="140053"/>
                  </a:cubicBezTo>
                  <a:cubicBezTo>
                    <a:pt x="290453" y="217405"/>
                    <a:pt x="225440" y="280110"/>
                    <a:pt x="145247" y="280110"/>
                  </a:cubicBezTo>
                  <a:cubicBezTo>
                    <a:pt x="65054" y="280110"/>
                    <a:pt x="0" y="217405"/>
                    <a:pt x="0" y="140053"/>
                  </a:cubicBezTo>
                  <a:cubicBezTo>
                    <a:pt x="0" y="62705"/>
                    <a:pt x="65054"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11413781" y="5114142"/>
              <a:ext cx="372406" cy="379250"/>
            </a:xfrm>
            <a:custGeom>
              <a:rect b="b" l="l" r="r" t="t"/>
              <a:pathLst>
                <a:path extrusionOk="0" h="245867" w="241430">
                  <a:moveTo>
                    <a:pt x="185850" y="0"/>
                  </a:moveTo>
                  <a:lnTo>
                    <a:pt x="0" y="195986"/>
                  </a:lnTo>
                  <a:cubicBezTo>
                    <a:pt x="12023" y="216364"/>
                    <a:pt x="28985" y="233516"/>
                    <a:pt x="49590" y="245867"/>
                  </a:cubicBezTo>
                  <a:lnTo>
                    <a:pt x="241430" y="43368"/>
                  </a:lnTo>
                  <a:cubicBezTo>
                    <a:pt x="234346" y="34296"/>
                    <a:pt x="226169" y="26171"/>
                    <a:pt x="217101" y="18986"/>
                  </a:cubicBezTo>
                  <a:cubicBezTo>
                    <a:pt x="216898" y="18820"/>
                    <a:pt x="216737" y="18593"/>
                    <a:pt x="216534" y="18427"/>
                  </a:cubicBezTo>
                  <a:cubicBezTo>
                    <a:pt x="216332" y="18285"/>
                    <a:pt x="216129" y="18192"/>
                    <a:pt x="215927" y="18055"/>
                  </a:cubicBezTo>
                  <a:cubicBezTo>
                    <a:pt x="206778" y="10934"/>
                    <a:pt x="196698" y="4781"/>
                    <a:pt x="185850"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11438578" y="5146954"/>
              <a:ext cx="338748" cy="326717"/>
            </a:xfrm>
            <a:custGeom>
              <a:rect b="b" l="l" r="r" t="t"/>
              <a:pathLst>
                <a:path extrusionOk="0" h="211810" w="219610">
                  <a:moveTo>
                    <a:pt x="109826" y="0"/>
                  </a:moveTo>
                  <a:cubicBezTo>
                    <a:pt x="170466" y="0"/>
                    <a:pt x="219611" y="47416"/>
                    <a:pt x="219611" y="105903"/>
                  </a:cubicBezTo>
                  <a:cubicBezTo>
                    <a:pt x="219611" y="164395"/>
                    <a:pt x="170466" y="211810"/>
                    <a:pt x="109826" y="211810"/>
                  </a:cubicBezTo>
                  <a:cubicBezTo>
                    <a:pt x="49185" y="211810"/>
                    <a:pt x="0" y="164395"/>
                    <a:pt x="0" y="105903"/>
                  </a:cubicBezTo>
                  <a:cubicBezTo>
                    <a:pt x="0" y="47416"/>
                    <a:pt x="49185"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 name="Google Shape;51;p2"/>
            <p:cNvSpPr/>
            <p:nvPr/>
          </p:nvSpPr>
          <p:spPr>
            <a:xfrm>
              <a:off x="11492796" y="5205975"/>
              <a:ext cx="221670" cy="189081"/>
            </a:xfrm>
            <a:custGeom>
              <a:rect b="b" l="l" r="r" t="t"/>
              <a:pathLst>
                <a:path extrusionOk="0" h="122581" w="143708">
                  <a:moveTo>
                    <a:pt x="133871" y="111323"/>
                  </a:moveTo>
                  <a:lnTo>
                    <a:pt x="143708" y="95021"/>
                  </a:lnTo>
                  <a:lnTo>
                    <a:pt x="127435" y="84189"/>
                  </a:lnTo>
                  <a:cubicBezTo>
                    <a:pt x="134438" y="64584"/>
                    <a:pt x="128244" y="47970"/>
                    <a:pt x="113185" y="37975"/>
                  </a:cubicBezTo>
                  <a:cubicBezTo>
                    <a:pt x="83270" y="18087"/>
                    <a:pt x="57767" y="63292"/>
                    <a:pt x="42910" y="53399"/>
                  </a:cubicBezTo>
                  <a:cubicBezTo>
                    <a:pt x="35826" y="48719"/>
                    <a:pt x="35502" y="42372"/>
                    <a:pt x="40360" y="34300"/>
                  </a:cubicBezTo>
                  <a:cubicBezTo>
                    <a:pt x="44651" y="27240"/>
                    <a:pt x="50439" y="23795"/>
                    <a:pt x="59265" y="21184"/>
                  </a:cubicBezTo>
                  <a:lnTo>
                    <a:pt x="53597" y="0"/>
                  </a:lnTo>
                  <a:cubicBezTo>
                    <a:pt x="43234" y="2291"/>
                    <a:pt x="33559" y="6683"/>
                    <a:pt x="25665" y="16508"/>
                  </a:cubicBezTo>
                  <a:lnTo>
                    <a:pt x="9837" y="5991"/>
                  </a:lnTo>
                  <a:lnTo>
                    <a:pt x="0" y="22293"/>
                  </a:lnTo>
                  <a:lnTo>
                    <a:pt x="16111" y="33020"/>
                  </a:lnTo>
                  <a:cubicBezTo>
                    <a:pt x="9554" y="50800"/>
                    <a:pt x="14331" y="67628"/>
                    <a:pt x="29673" y="77833"/>
                  </a:cubicBezTo>
                  <a:cubicBezTo>
                    <a:pt x="57848" y="96576"/>
                    <a:pt x="84322" y="51990"/>
                    <a:pt x="100474" y="62718"/>
                  </a:cubicBezTo>
                  <a:cubicBezTo>
                    <a:pt x="107680" y="67506"/>
                    <a:pt x="108733" y="74101"/>
                    <a:pt x="103025" y="83517"/>
                  </a:cubicBezTo>
                  <a:cubicBezTo>
                    <a:pt x="98167" y="91585"/>
                    <a:pt x="90597" y="96896"/>
                    <a:pt x="79465" y="101515"/>
                  </a:cubicBezTo>
                  <a:lnTo>
                    <a:pt x="88451" y="122581"/>
                  </a:lnTo>
                  <a:cubicBezTo>
                    <a:pt x="99948" y="119157"/>
                    <a:pt x="111161" y="110105"/>
                    <a:pt x="118205" y="100908"/>
                  </a:cubicBezTo>
                  <a:lnTo>
                    <a:pt x="133871" y="111323"/>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52" name="Google Shape;52;p2"/>
          <p:cNvGrpSpPr/>
          <p:nvPr/>
        </p:nvGrpSpPr>
        <p:grpSpPr>
          <a:xfrm>
            <a:off x="11578910" y="5885130"/>
            <a:ext cx="455034" cy="466298"/>
            <a:chOff x="11578910" y="5885130"/>
            <a:chExt cx="455034" cy="466298"/>
          </a:xfrm>
        </p:grpSpPr>
        <p:sp>
          <p:nvSpPr>
            <p:cNvPr id="53" name="Google Shape;53;p2"/>
            <p:cNvSpPr/>
            <p:nvPr/>
          </p:nvSpPr>
          <p:spPr>
            <a:xfrm>
              <a:off x="11578910" y="5885130"/>
              <a:ext cx="455034" cy="466298"/>
            </a:xfrm>
            <a:custGeom>
              <a:rect b="b" l="l" r="r" t="t"/>
              <a:pathLst>
                <a:path extrusionOk="0" h="302300" w="294998">
                  <a:moveTo>
                    <a:pt x="126241" y="1261"/>
                  </a:moveTo>
                  <a:cubicBezTo>
                    <a:pt x="206839" y="-9426"/>
                    <a:pt x="281689" y="49020"/>
                    <a:pt x="293429" y="131805"/>
                  </a:cubicBezTo>
                  <a:cubicBezTo>
                    <a:pt x="305209" y="214589"/>
                    <a:pt x="249385" y="290353"/>
                    <a:pt x="168787" y="301040"/>
                  </a:cubicBezTo>
                  <a:cubicBezTo>
                    <a:pt x="88189" y="311728"/>
                    <a:pt x="13298" y="253273"/>
                    <a:pt x="1559" y="170505"/>
                  </a:cubicBezTo>
                  <a:cubicBezTo>
                    <a:pt x="-10180" y="87720"/>
                    <a:pt x="45643" y="11948"/>
                    <a:pt x="126241"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11581565" y="5885195"/>
              <a:ext cx="447961" cy="432070"/>
            </a:xfrm>
            <a:custGeom>
              <a:rect b="b" l="l" r="r" t="t"/>
              <a:pathLst>
                <a:path extrusionOk="0" h="280110" w="290412">
                  <a:moveTo>
                    <a:pt x="145247" y="0"/>
                  </a:moveTo>
                  <a:cubicBezTo>
                    <a:pt x="225400" y="0"/>
                    <a:pt x="290412" y="62701"/>
                    <a:pt x="290412" y="140053"/>
                  </a:cubicBezTo>
                  <a:cubicBezTo>
                    <a:pt x="290412" y="217405"/>
                    <a:pt x="225400" y="280110"/>
                    <a:pt x="145247" y="280110"/>
                  </a:cubicBezTo>
                  <a:cubicBezTo>
                    <a:pt x="65013" y="280110"/>
                    <a:pt x="0" y="217405"/>
                    <a:pt x="0" y="140053"/>
                  </a:cubicBezTo>
                  <a:cubicBezTo>
                    <a:pt x="0" y="62701"/>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 name="Google Shape;55;p2"/>
            <p:cNvSpPr/>
            <p:nvPr/>
          </p:nvSpPr>
          <p:spPr>
            <a:xfrm>
              <a:off x="11611423" y="5905077"/>
              <a:ext cx="372343" cy="379224"/>
            </a:xfrm>
            <a:custGeom>
              <a:rect b="b" l="l" r="r" t="t"/>
              <a:pathLst>
                <a:path extrusionOk="0" h="245850" w="241389">
                  <a:moveTo>
                    <a:pt x="185809" y="0"/>
                  </a:moveTo>
                  <a:lnTo>
                    <a:pt x="0" y="195986"/>
                  </a:lnTo>
                  <a:cubicBezTo>
                    <a:pt x="11982" y="216380"/>
                    <a:pt x="28985" y="233504"/>
                    <a:pt x="49590" y="245851"/>
                  </a:cubicBezTo>
                  <a:lnTo>
                    <a:pt x="241390" y="43363"/>
                  </a:lnTo>
                  <a:cubicBezTo>
                    <a:pt x="234306" y="34296"/>
                    <a:pt x="226128" y="26167"/>
                    <a:pt x="217101" y="18982"/>
                  </a:cubicBezTo>
                  <a:cubicBezTo>
                    <a:pt x="216858" y="18816"/>
                    <a:pt x="216737" y="18589"/>
                    <a:pt x="216494" y="18423"/>
                  </a:cubicBezTo>
                  <a:cubicBezTo>
                    <a:pt x="216332" y="18285"/>
                    <a:pt x="216089" y="18192"/>
                    <a:pt x="215927" y="18051"/>
                  </a:cubicBezTo>
                  <a:cubicBezTo>
                    <a:pt x="206778" y="10930"/>
                    <a:pt x="196698"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 name="Google Shape;56;p2"/>
            <p:cNvSpPr/>
            <p:nvPr/>
          </p:nvSpPr>
          <p:spPr>
            <a:xfrm>
              <a:off x="11636220" y="5937889"/>
              <a:ext cx="338748" cy="326691"/>
            </a:xfrm>
            <a:custGeom>
              <a:rect b="b" l="l" r="r" t="t"/>
              <a:pathLst>
                <a:path extrusionOk="0" h="211793" w="219610">
                  <a:moveTo>
                    <a:pt x="109826" y="0"/>
                  </a:moveTo>
                  <a:cubicBezTo>
                    <a:pt x="170426" y="0"/>
                    <a:pt x="219611" y="47412"/>
                    <a:pt x="219611" y="105903"/>
                  </a:cubicBezTo>
                  <a:cubicBezTo>
                    <a:pt x="219611" y="164394"/>
                    <a:pt x="170426" y="211794"/>
                    <a:pt x="109826" y="211794"/>
                  </a:cubicBezTo>
                  <a:cubicBezTo>
                    <a:pt x="49144" y="211794"/>
                    <a:pt x="0" y="164394"/>
                    <a:pt x="0" y="105903"/>
                  </a:cubicBezTo>
                  <a:cubicBezTo>
                    <a:pt x="0" y="47412"/>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 name="Google Shape;57;p2"/>
            <p:cNvSpPr/>
            <p:nvPr/>
          </p:nvSpPr>
          <p:spPr>
            <a:xfrm>
              <a:off x="11704430" y="5989320"/>
              <a:ext cx="194944" cy="203923"/>
            </a:xfrm>
            <a:custGeom>
              <a:rect b="b" l="l" r="r" t="t"/>
              <a:pathLst>
                <a:path extrusionOk="0" h="132203" w="126382">
                  <a:moveTo>
                    <a:pt x="4817" y="120197"/>
                  </a:moveTo>
                  <a:lnTo>
                    <a:pt x="19593" y="132204"/>
                  </a:lnTo>
                  <a:lnTo>
                    <a:pt x="32588" y="117582"/>
                  </a:lnTo>
                  <a:cubicBezTo>
                    <a:pt x="51047" y="127249"/>
                    <a:pt x="68332" y="123411"/>
                    <a:pt x="80315" y="109915"/>
                  </a:cubicBezTo>
                  <a:cubicBezTo>
                    <a:pt x="104199" y="83056"/>
                    <a:pt x="62989" y="51492"/>
                    <a:pt x="74850" y="38146"/>
                  </a:cubicBezTo>
                  <a:cubicBezTo>
                    <a:pt x="80436" y="31818"/>
                    <a:pt x="86792" y="32365"/>
                    <a:pt x="94119" y="38311"/>
                  </a:cubicBezTo>
                  <a:cubicBezTo>
                    <a:pt x="100515" y="43509"/>
                    <a:pt x="103106" y="49743"/>
                    <a:pt x="104442" y="58835"/>
                  </a:cubicBezTo>
                  <a:lnTo>
                    <a:pt x="126221" y="56184"/>
                  </a:lnTo>
                  <a:cubicBezTo>
                    <a:pt x="125411" y="45598"/>
                    <a:pt x="122415" y="35405"/>
                    <a:pt x="113752" y="26208"/>
                  </a:cubicBezTo>
                  <a:lnTo>
                    <a:pt x="126382" y="12007"/>
                  </a:lnTo>
                  <a:lnTo>
                    <a:pt x="111607" y="0"/>
                  </a:lnTo>
                  <a:lnTo>
                    <a:pt x="98734" y="14468"/>
                  </a:lnTo>
                  <a:cubicBezTo>
                    <a:pt x="82056" y="5514"/>
                    <a:pt x="64729" y="7886"/>
                    <a:pt x="52464" y="21662"/>
                  </a:cubicBezTo>
                  <a:cubicBezTo>
                    <a:pt x="29997" y="46966"/>
                    <a:pt x="70478" y="79376"/>
                    <a:pt x="57605" y="93860"/>
                  </a:cubicBezTo>
                  <a:cubicBezTo>
                    <a:pt x="51856" y="100329"/>
                    <a:pt x="45177" y="100466"/>
                    <a:pt x="36636" y="93524"/>
                  </a:cubicBezTo>
                  <a:cubicBezTo>
                    <a:pt x="29349" y="87585"/>
                    <a:pt x="25139" y="79323"/>
                    <a:pt x="22103" y="67668"/>
                  </a:cubicBezTo>
                  <a:lnTo>
                    <a:pt x="0" y="73660"/>
                  </a:lnTo>
                  <a:cubicBezTo>
                    <a:pt x="1781" y="85521"/>
                    <a:pt x="9189" y="97851"/>
                    <a:pt x="17326" y="106134"/>
                  </a:cubicBezTo>
                  <a:lnTo>
                    <a:pt x="4817" y="120197"/>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58" name="Google Shape;58;p2"/>
          <p:cNvGrpSpPr/>
          <p:nvPr/>
        </p:nvGrpSpPr>
        <p:grpSpPr>
          <a:xfrm>
            <a:off x="11009956" y="5557188"/>
            <a:ext cx="455034" cy="466299"/>
            <a:chOff x="11009956" y="5557188"/>
            <a:chExt cx="455034" cy="466299"/>
          </a:xfrm>
        </p:grpSpPr>
        <p:sp>
          <p:nvSpPr>
            <p:cNvPr id="59" name="Google Shape;59;p2"/>
            <p:cNvSpPr/>
            <p:nvPr/>
          </p:nvSpPr>
          <p:spPr>
            <a:xfrm>
              <a:off x="11009956" y="5557188"/>
              <a:ext cx="455034" cy="466299"/>
            </a:xfrm>
            <a:custGeom>
              <a:rect b="b" l="l" r="r" t="t"/>
              <a:pathLst>
                <a:path extrusionOk="0" h="302301" w="294998">
                  <a:moveTo>
                    <a:pt x="126241" y="1261"/>
                  </a:moveTo>
                  <a:cubicBezTo>
                    <a:pt x="206839" y="-9426"/>
                    <a:pt x="281689" y="49004"/>
                    <a:pt x="293429" y="131789"/>
                  </a:cubicBezTo>
                  <a:cubicBezTo>
                    <a:pt x="305209" y="214573"/>
                    <a:pt x="249385" y="290354"/>
                    <a:pt x="168787" y="301041"/>
                  </a:cubicBezTo>
                  <a:cubicBezTo>
                    <a:pt x="88189" y="311728"/>
                    <a:pt x="13339" y="253273"/>
                    <a:pt x="1559" y="170489"/>
                  </a:cubicBezTo>
                  <a:cubicBezTo>
                    <a:pt x="-10180" y="87705"/>
                    <a:pt x="45643" y="11948"/>
                    <a:pt x="126241"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11012610" y="5557253"/>
              <a:ext cx="448022" cy="432070"/>
            </a:xfrm>
            <a:custGeom>
              <a:rect b="b" l="l" r="r" t="t"/>
              <a:pathLst>
                <a:path extrusionOk="0" h="280110" w="290452">
                  <a:moveTo>
                    <a:pt x="145247" y="0"/>
                  </a:moveTo>
                  <a:cubicBezTo>
                    <a:pt x="225440" y="0"/>
                    <a:pt x="290453" y="62685"/>
                    <a:pt x="290453" y="140045"/>
                  </a:cubicBezTo>
                  <a:cubicBezTo>
                    <a:pt x="290453" y="217405"/>
                    <a:pt x="225440" y="280110"/>
                    <a:pt x="145247" y="280110"/>
                  </a:cubicBezTo>
                  <a:cubicBezTo>
                    <a:pt x="65013" y="280110"/>
                    <a:pt x="0" y="217405"/>
                    <a:pt x="0" y="140045"/>
                  </a:cubicBezTo>
                  <a:cubicBezTo>
                    <a:pt x="0" y="62685"/>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1" name="Google Shape;61;p2"/>
            <p:cNvSpPr/>
            <p:nvPr/>
          </p:nvSpPr>
          <p:spPr>
            <a:xfrm>
              <a:off x="11042467" y="5577134"/>
              <a:ext cx="372343" cy="379224"/>
            </a:xfrm>
            <a:custGeom>
              <a:rect b="b" l="l" r="r" t="t"/>
              <a:pathLst>
                <a:path extrusionOk="0" h="245850" w="241389">
                  <a:moveTo>
                    <a:pt x="185809" y="0"/>
                  </a:moveTo>
                  <a:lnTo>
                    <a:pt x="0" y="195978"/>
                  </a:lnTo>
                  <a:cubicBezTo>
                    <a:pt x="12023" y="216380"/>
                    <a:pt x="28985" y="233504"/>
                    <a:pt x="49590" y="245850"/>
                  </a:cubicBezTo>
                  <a:lnTo>
                    <a:pt x="241390" y="43363"/>
                  </a:lnTo>
                  <a:cubicBezTo>
                    <a:pt x="234306" y="34296"/>
                    <a:pt x="226128" y="26167"/>
                    <a:pt x="217101" y="18982"/>
                  </a:cubicBezTo>
                  <a:cubicBezTo>
                    <a:pt x="216858" y="18815"/>
                    <a:pt x="216737" y="18589"/>
                    <a:pt x="216494" y="18427"/>
                  </a:cubicBezTo>
                  <a:cubicBezTo>
                    <a:pt x="216332" y="18285"/>
                    <a:pt x="216129" y="18192"/>
                    <a:pt x="215927" y="18054"/>
                  </a:cubicBezTo>
                  <a:cubicBezTo>
                    <a:pt x="206778" y="10934"/>
                    <a:pt x="196698"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11067265" y="5609946"/>
              <a:ext cx="338748" cy="326691"/>
            </a:xfrm>
            <a:custGeom>
              <a:rect b="b" l="l" r="r" t="t"/>
              <a:pathLst>
                <a:path extrusionOk="0" h="211793" w="219610">
                  <a:moveTo>
                    <a:pt x="109826" y="0"/>
                  </a:moveTo>
                  <a:cubicBezTo>
                    <a:pt x="170466" y="0"/>
                    <a:pt x="219611" y="47399"/>
                    <a:pt x="219611" y="105895"/>
                  </a:cubicBezTo>
                  <a:cubicBezTo>
                    <a:pt x="219611" y="164390"/>
                    <a:pt x="170466" y="211794"/>
                    <a:pt x="109826" y="211794"/>
                  </a:cubicBezTo>
                  <a:cubicBezTo>
                    <a:pt x="49144" y="211794"/>
                    <a:pt x="0" y="164390"/>
                    <a:pt x="0" y="105895"/>
                  </a:cubicBezTo>
                  <a:cubicBezTo>
                    <a:pt x="0" y="47399"/>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 name="Google Shape;63;p2"/>
            <p:cNvSpPr/>
            <p:nvPr/>
          </p:nvSpPr>
          <p:spPr>
            <a:xfrm>
              <a:off x="11166457" y="5636424"/>
              <a:ext cx="130576" cy="248708"/>
            </a:xfrm>
            <a:custGeom>
              <a:rect b="b" l="l" r="r" t="t"/>
              <a:pathLst>
                <a:path extrusionOk="0" h="161237" w="84652">
                  <a:moveTo>
                    <a:pt x="33964" y="161237"/>
                  </a:moveTo>
                  <a:lnTo>
                    <a:pt x="52990" y="160751"/>
                  </a:lnTo>
                  <a:lnTo>
                    <a:pt x="53355" y="141199"/>
                  </a:lnTo>
                  <a:cubicBezTo>
                    <a:pt x="73636" y="136543"/>
                    <a:pt x="84282" y="122375"/>
                    <a:pt x="84646" y="104320"/>
                  </a:cubicBezTo>
                  <a:cubicBezTo>
                    <a:pt x="85294" y="68413"/>
                    <a:pt x="33438" y="71247"/>
                    <a:pt x="33802" y="53395"/>
                  </a:cubicBezTo>
                  <a:cubicBezTo>
                    <a:pt x="33923" y="44934"/>
                    <a:pt x="39105" y="41250"/>
                    <a:pt x="48537" y="41008"/>
                  </a:cubicBezTo>
                  <a:cubicBezTo>
                    <a:pt x="56755" y="40765"/>
                    <a:pt x="62786" y="43801"/>
                    <a:pt x="69749" y="49833"/>
                  </a:cubicBezTo>
                  <a:lnTo>
                    <a:pt x="84565" y="33680"/>
                  </a:lnTo>
                  <a:cubicBezTo>
                    <a:pt x="77036" y="26151"/>
                    <a:pt x="68130" y="20362"/>
                    <a:pt x="55581" y="18986"/>
                  </a:cubicBezTo>
                  <a:lnTo>
                    <a:pt x="55945" y="0"/>
                  </a:lnTo>
                  <a:lnTo>
                    <a:pt x="36919" y="486"/>
                  </a:lnTo>
                  <a:lnTo>
                    <a:pt x="36555" y="19876"/>
                  </a:lnTo>
                  <a:cubicBezTo>
                    <a:pt x="18055" y="23925"/>
                    <a:pt x="6437" y="37000"/>
                    <a:pt x="6072" y="55419"/>
                  </a:cubicBezTo>
                  <a:cubicBezTo>
                    <a:pt x="5465" y="89261"/>
                    <a:pt x="57281" y="87561"/>
                    <a:pt x="56917" y="106911"/>
                  </a:cubicBezTo>
                  <a:cubicBezTo>
                    <a:pt x="56755" y="115574"/>
                    <a:pt x="51776" y="120027"/>
                    <a:pt x="40805" y="120310"/>
                  </a:cubicBezTo>
                  <a:cubicBezTo>
                    <a:pt x="31373" y="120553"/>
                    <a:pt x="22791" y="116991"/>
                    <a:pt x="12914" y="110109"/>
                  </a:cubicBezTo>
                  <a:lnTo>
                    <a:pt x="0" y="129054"/>
                  </a:lnTo>
                  <a:cubicBezTo>
                    <a:pt x="9108" y="136908"/>
                    <a:pt x="22750" y="141442"/>
                    <a:pt x="34288" y="142454"/>
                  </a:cubicBezTo>
                  <a:lnTo>
                    <a:pt x="33964" y="161237"/>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64" name="Google Shape;64;p2"/>
          <p:cNvGrpSpPr/>
          <p:nvPr/>
        </p:nvGrpSpPr>
        <p:grpSpPr>
          <a:xfrm>
            <a:off x="10440893" y="5510971"/>
            <a:ext cx="455019" cy="466287"/>
            <a:chOff x="10440893" y="5510971"/>
            <a:chExt cx="455019" cy="466287"/>
          </a:xfrm>
        </p:grpSpPr>
        <p:sp>
          <p:nvSpPr>
            <p:cNvPr id="65" name="Google Shape;65;p2"/>
            <p:cNvSpPr/>
            <p:nvPr/>
          </p:nvSpPr>
          <p:spPr>
            <a:xfrm>
              <a:off x="10440893" y="5510971"/>
              <a:ext cx="455019" cy="466287"/>
            </a:xfrm>
            <a:custGeom>
              <a:rect b="b" l="l" r="r" t="t"/>
              <a:pathLst>
                <a:path extrusionOk="0" h="302293" w="294988">
                  <a:moveTo>
                    <a:pt x="126243" y="1261"/>
                  </a:moveTo>
                  <a:cubicBezTo>
                    <a:pt x="206800" y="-9427"/>
                    <a:pt x="281690" y="49020"/>
                    <a:pt x="293430" y="131804"/>
                  </a:cubicBezTo>
                  <a:cubicBezTo>
                    <a:pt x="305169" y="214589"/>
                    <a:pt x="249346" y="290345"/>
                    <a:pt x="168788" y="301032"/>
                  </a:cubicBezTo>
                  <a:cubicBezTo>
                    <a:pt x="88150" y="311719"/>
                    <a:pt x="13300" y="253289"/>
                    <a:pt x="1560" y="170505"/>
                  </a:cubicBezTo>
                  <a:cubicBezTo>
                    <a:pt x="-10180" y="87720"/>
                    <a:pt x="45604" y="11947"/>
                    <a:pt x="126243"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 name="Google Shape;66;p2"/>
            <p:cNvSpPr/>
            <p:nvPr/>
          </p:nvSpPr>
          <p:spPr>
            <a:xfrm>
              <a:off x="10443550" y="5511035"/>
              <a:ext cx="447961" cy="432056"/>
            </a:xfrm>
            <a:custGeom>
              <a:rect b="b" l="l" r="r" t="t"/>
              <a:pathLst>
                <a:path extrusionOk="0" h="280101" w="290412">
                  <a:moveTo>
                    <a:pt x="145206" y="0"/>
                  </a:moveTo>
                  <a:cubicBezTo>
                    <a:pt x="225399" y="0"/>
                    <a:pt x="290412" y="62705"/>
                    <a:pt x="290412" y="140057"/>
                  </a:cubicBezTo>
                  <a:cubicBezTo>
                    <a:pt x="290412" y="217405"/>
                    <a:pt x="225399" y="280102"/>
                    <a:pt x="145206" y="280102"/>
                  </a:cubicBezTo>
                  <a:cubicBezTo>
                    <a:pt x="65013" y="280102"/>
                    <a:pt x="0" y="217405"/>
                    <a:pt x="0" y="140057"/>
                  </a:cubicBezTo>
                  <a:cubicBezTo>
                    <a:pt x="0" y="62705"/>
                    <a:pt x="65013" y="0"/>
                    <a:pt x="145206"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 name="Google Shape;67;p2"/>
            <p:cNvSpPr/>
            <p:nvPr/>
          </p:nvSpPr>
          <p:spPr>
            <a:xfrm>
              <a:off x="10473346" y="5530917"/>
              <a:ext cx="372404" cy="379275"/>
            </a:xfrm>
            <a:custGeom>
              <a:rect b="b" l="l" r="r" t="t"/>
              <a:pathLst>
                <a:path extrusionOk="0" h="245883" w="241429">
                  <a:moveTo>
                    <a:pt x="185849" y="0"/>
                  </a:moveTo>
                  <a:lnTo>
                    <a:pt x="0" y="195986"/>
                  </a:lnTo>
                  <a:cubicBezTo>
                    <a:pt x="12023" y="216364"/>
                    <a:pt x="28984" y="233516"/>
                    <a:pt x="49590" y="245883"/>
                  </a:cubicBezTo>
                  <a:lnTo>
                    <a:pt x="241430" y="43368"/>
                  </a:lnTo>
                  <a:cubicBezTo>
                    <a:pt x="234346" y="34300"/>
                    <a:pt x="226169" y="26171"/>
                    <a:pt x="217100" y="18986"/>
                  </a:cubicBezTo>
                  <a:cubicBezTo>
                    <a:pt x="216898" y="18820"/>
                    <a:pt x="216736" y="18593"/>
                    <a:pt x="216534" y="18427"/>
                  </a:cubicBezTo>
                  <a:cubicBezTo>
                    <a:pt x="216332" y="18285"/>
                    <a:pt x="216129" y="18192"/>
                    <a:pt x="215967" y="18055"/>
                  </a:cubicBezTo>
                  <a:cubicBezTo>
                    <a:pt x="206778" y="10934"/>
                    <a:pt x="196698" y="4781"/>
                    <a:pt x="18584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 name="Google Shape;68;p2"/>
            <p:cNvSpPr/>
            <p:nvPr/>
          </p:nvSpPr>
          <p:spPr>
            <a:xfrm>
              <a:off x="10498143" y="5563735"/>
              <a:ext cx="338748" cy="326709"/>
            </a:xfrm>
            <a:custGeom>
              <a:rect b="b" l="l" r="r" t="t"/>
              <a:pathLst>
                <a:path extrusionOk="0" h="211805" w="219610">
                  <a:moveTo>
                    <a:pt x="109826" y="0"/>
                  </a:moveTo>
                  <a:cubicBezTo>
                    <a:pt x="170466" y="0"/>
                    <a:pt x="219611" y="47412"/>
                    <a:pt x="219611" y="105903"/>
                  </a:cubicBezTo>
                  <a:cubicBezTo>
                    <a:pt x="219611" y="164390"/>
                    <a:pt x="170466" y="211806"/>
                    <a:pt x="109826" y="211806"/>
                  </a:cubicBezTo>
                  <a:cubicBezTo>
                    <a:pt x="49185" y="211806"/>
                    <a:pt x="0" y="164390"/>
                    <a:pt x="0" y="105903"/>
                  </a:cubicBezTo>
                  <a:cubicBezTo>
                    <a:pt x="0" y="47412"/>
                    <a:pt x="49185"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 name="Google Shape;69;p2"/>
            <p:cNvSpPr/>
            <p:nvPr/>
          </p:nvSpPr>
          <p:spPr>
            <a:xfrm>
              <a:off x="10584415" y="5599676"/>
              <a:ext cx="161111" cy="227389"/>
            </a:xfrm>
            <a:custGeom>
              <a:rect b="b" l="l" r="r" t="t"/>
              <a:pathLst>
                <a:path extrusionOk="0" h="147416" w="104448">
                  <a:moveTo>
                    <a:pt x="86622" y="147417"/>
                  </a:moveTo>
                  <a:lnTo>
                    <a:pt x="102370" y="136689"/>
                  </a:lnTo>
                  <a:lnTo>
                    <a:pt x="92047" y="120059"/>
                  </a:lnTo>
                  <a:cubicBezTo>
                    <a:pt x="106580" y="105150"/>
                    <a:pt x="107875" y="87460"/>
                    <a:pt x="98362" y="72113"/>
                  </a:cubicBezTo>
                  <a:cubicBezTo>
                    <a:pt x="79417" y="41578"/>
                    <a:pt x="37397" y="72053"/>
                    <a:pt x="28006" y="56864"/>
                  </a:cubicBezTo>
                  <a:cubicBezTo>
                    <a:pt x="23553" y="49675"/>
                    <a:pt x="25901" y="43768"/>
                    <a:pt x="33673" y="38453"/>
                  </a:cubicBezTo>
                  <a:cubicBezTo>
                    <a:pt x="40474" y="33806"/>
                    <a:pt x="47194" y="33098"/>
                    <a:pt x="56302" y="34393"/>
                  </a:cubicBezTo>
                  <a:lnTo>
                    <a:pt x="59986" y="12776"/>
                  </a:lnTo>
                  <a:cubicBezTo>
                    <a:pt x="49582" y="10541"/>
                    <a:pt x="38976" y="10509"/>
                    <a:pt x="27682" y="16148"/>
                  </a:cubicBezTo>
                  <a:lnTo>
                    <a:pt x="17683" y="0"/>
                  </a:lnTo>
                  <a:lnTo>
                    <a:pt x="1976" y="10728"/>
                  </a:lnTo>
                  <a:lnTo>
                    <a:pt x="12137" y="27191"/>
                  </a:lnTo>
                  <a:cubicBezTo>
                    <a:pt x="-1222" y="40631"/>
                    <a:pt x="-3894" y="57913"/>
                    <a:pt x="5822" y="73579"/>
                  </a:cubicBezTo>
                  <a:cubicBezTo>
                    <a:pt x="23634" y="102357"/>
                    <a:pt x="66260" y="72838"/>
                    <a:pt x="76462" y="89306"/>
                  </a:cubicBezTo>
                  <a:cubicBezTo>
                    <a:pt x="81036" y="96657"/>
                    <a:pt x="79255" y="103102"/>
                    <a:pt x="70147" y="109291"/>
                  </a:cubicBezTo>
                  <a:cubicBezTo>
                    <a:pt x="62374" y="114602"/>
                    <a:pt x="53266" y="116270"/>
                    <a:pt x="41243" y="115841"/>
                  </a:cubicBezTo>
                  <a:lnTo>
                    <a:pt x="40636" y="138741"/>
                  </a:lnTo>
                  <a:cubicBezTo>
                    <a:pt x="52537" y="140417"/>
                    <a:pt x="66463" y="136839"/>
                    <a:pt x="76705" y="131422"/>
                  </a:cubicBezTo>
                  <a:lnTo>
                    <a:pt x="86622" y="147417"/>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70" name="Google Shape;70;p2"/>
          <p:cNvGrpSpPr/>
          <p:nvPr/>
        </p:nvGrpSpPr>
        <p:grpSpPr>
          <a:xfrm rot="775622">
            <a:off x="10024724" y="404949"/>
            <a:ext cx="1896921" cy="1200765"/>
            <a:chOff x="3879769" y="1676875"/>
            <a:chExt cx="935745" cy="592362"/>
          </a:xfrm>
        </p:grpSpPr>
        <p:sp>
          <p:nvSpPr>
            <p:cNvPr id="71" name="Google Shape;71;p2"/>
            <p:cNvSpPr/>
            <p:nvPr/>
          </p:nvSpPr>
          <p:spPr>
            <a:xfrm>
              <a:off x="3881957" y="1676875"/>
              <a:ext cx="931141" cy="592362"/>
            </a:xfrm>
            <a:custGeom>
              <a:rect b="b" l="l" r="r" t="t"/>
              <a:pathLst>
                <a:path extrusionOk="0" h="592362" w="931141">
                  <a:moveTo>
                    <a:pt x="0" y="32575"/>
                  </a:moveTo>
                  <a:cubicBezTo>
                    <a:pt x="0" y="14586"/>
                    <a:pt x="14585" y="0"/>
                    <a:pt x="32575" y="0"/>
                  </a:cubicBezTo>
                  <a:lnTo>
                    <a:pt x="898554" y="0"/>
                  </a:lnTo>
                  <a:cubicBezTo>
                    <a:pt x="916568" y="0"/>
                    <a:pt x="931141" y="14586"/>
                    <a:pt x="931141" y="32575"/>
                  </a:cubicBezTo>
                  <a:lnTo>
                    <a:pt x="931141" y="559787"/>
                  </a:lnTo>
                  <a:cubicBezTo>
                    <a:pt x="931141" y="577781"/>
                    <a:pt x="916568" y="592362"/>
                    <a:pt x="898554" y="592362"/>
                  </a:cubicBezTo>
                  <a:lnTo>
                    <a:pt x="32575" y="592362"/>
                  </a:lnTo>
                  <a:cubicBezTo>
                    <a:pt x="14585" y="592362"/>
                    <a:pt x="0" y="577781"/>
                    <a:pt x="0" y="559787"/>
                  </a:cubicBezTo>
                  <a:lnTo>
                    <a:pt x="0" y="32575"/>
                  </a:lnTo>
                  <a:close/>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3879769" y="1736196"/>
              <a:ext cx="935745" cy="118658"/>
            </a:xfrm>
            <a:custGeom>
              <a:rect b="b" l="l" r="r" t="t"/>
              <a:pathLst>
                <a:path extrusionOk="0" h="118658" w="935745">
                  <a:moveTo>
                    <a:pt x="10" y="0"/>
                  </a:moveTo>
                  <a:cubicBezTo>
                    <a:pt x="104" y="38631"/>
                    <a:pt x="-38" y="77246"/>
                    <a:pt x="10" y="115878"/>
                  </a:cubicBezTo>
                  <a:cubicBezTo>
                    <a:pt x="278" y="115861"/>
                    <a:pt x="877" y="115890"/>
                    <a:pt x="1148" y="115878"/>
                  </a:cubicBezTo>
                  <a:cubicBezTo>
                    <a:pt x="1484" y="115861"/>
                    <a:pt x="1820" y="115890"/>
                    <a:pt x="2160" y="115878"/>
                  </a:cubicBezTo>
                  <a:lnTo>
                    <a:pt x="2160" y="118659"/>
                  </a:lnTo>
                  <a:lnTo>
                    <a:pt x="933370" y="118659"/>
                  </a:lnTo>
                  <a:lnTo>
                    <a:pt x="935516" y="118659"/>
                  </a:lnTo>
                  <a:cubicBezTo>
                    <a:pt x="935516" y="117732"/>
                    <a:pt x="935516" y="116805"/>
                    <a:pt x="935516" y="115878"/>
                  </a:cubicBezTo>
                  <a:cubicBezTo>
                    <a:pt x="935840" y="77250"/>
                    <a:pt x="935840" y="38623"/>
                    <a:pt x="935394" y="0"/>
                  </a:cubicBezTo>
                  <a:lnTo>
                    <a:pt x="933370" y="0"/>
                  </a:lnTo>
                  <a:lnTo>
                    <a:pt x="2160" y="0"/>
                  </a:lnTo>
                  <a:lnTo>
                    <a:pt x="1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3914646" y="1884037"/>
              <a:ext cx="869347" cy="108505"/>
            </a:xfrm>
            <a:custGeom>
              <a:rect b="b" l="l" r="r" t="t"/>
              <a:pathLst>
                <a:path extrusionOk="0" h="108505" w="869347">
                  <a:moveTo>
                    <a:pt x="0" y="0"/>
                  </a:moveTo>
                  <a:lnTo>
                    <a:pt x="869347" y="0"/>
                  </a:lnTo>
                  <a:lnTo>
                    <a:pt x="869347" y="108506"/>
                  </a:lnTo>
                  <a:lnTo>
                    <a:pt x="0" y="108506"/>
                  </a:lnTo>
                  <a:lnTo>
                    <a:pt x="0"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74" name="Google Shape;74;p2"/>
          <p:cNvGrpSpPr/>
          <p:nvPr/>
        </p:nvGrpSpPr>
        <p:grpSpPr>
          <a:xfrm>
            <a:off x="9461382" y="653434"/>
            <a:ext cx="1919954" cy="1254959"/>
            <a:chOff x="2881917" y="2247037"/>
            <a:chExt cx="947143" cy="619091"/>
          </a:xfrm>
        </p:grpSpPr>
        <p:sp>
          <p:nvSpPr>
            <p:cNvPr id="75" name="Google Shape;75;p2"/>
            <p:cNvSpPr/>
            <p:nvPr/>
          </p:nvSpPr>
          <p:spPr>
            <a:xfrm>
              <a:off x="2881917" y="2247037"/>
              <a:ext cx="947143" cy="619091"/>
            </a:xfrm>
            <a:custGeom>
              <a:rect b="b" l="l" r="r" t="t"/>
              <a:pathLst>
                <a:path extrusionOk="0" h="619091" w="947143">
                  <a:moveTo>
                    <a:pt x="16" y="60572"/>
                  </a:moveTo>
                  <a:cubicBezTo>
                    <a:pt x="-543" y="42590"/>
                    <a:pt x="13577" y="27560"/>
                    <a:pt x="31559" y="26997"/>
                  </a:cubicBezTo>
                  <a:lnTo>
                    <a:pt x="897125" y="16"/>
                  </a:lnTo>
                  <a:cubicBezTo>
                    <a:pt x="915111" y="-547"/>
                    <a:pt x="930141" y="13577"/>
                    <a:pt x="930700" y="31559"/>
                  </a:cubicBezTo>
                  <a:lnTo>
                    <a:pt x="947127" y="558516"/>
                  </a:lnTo>
                  <a:cubicBezTo>
                    <a:pt x="947690" y="576498"/>
                    <a:pt x="933566" y="591532"/>
                    <a:pt x="915584" y="592091"/>
                  </a:cubicBezTo>
                  <a:lnTo>
                    <a:pt x="50018" y="619076"/>
                  </a:lnTo>
                  <a:cubicBezTo>
                    <a:pt x="32037" y="619634"/>
                    <a:pt x="17006" y="605510"/>
                    <a:pt x="16443" y="587529"/>
                  </a:cubicBezTo>
                  <a:lnTo>
                    <a:pt x="16" y="605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76" name="Google Shape;76;p2"/>
            <p:cNvGrpSpPr/>
            <p:nvPr/>
          </p:nvGrpSpPr>
          <p:grpSpPr>
            <a:xfrm>
              <a:off x="2997327" y="2516170"/>
              <a:ext cx="61085" cy="80926"/>
              <a:chOff x="2997327" y="2516170"/>
              <a:chExt cx="61085" cy="80926"/>
            </a:xfrm>
          </p:grpSpPr>
          <p:sp>
            <p:nvSpPr>
              <p:cNvPr id="77" name="Google Shape;77;p2"/>
              <p:cNvSpPr/>
              <p:nvPr/>
            </p:nvSpPr>
            <p:spPr>
              <a:xfrm>
                <a:off x="3037688" y="2516170"/>
                <a:ext cx="20724" cy="80926"/>
              </a:xfrm>
              <a:custGeom>
                <a:rect b="b" l="l" r="r" t="t"/>
                <a:pathLst>
                  <a:path extrusionOk="0" h="80926" w="20724">
                    <a:moveTo>
                      <a:pt x="6437" y="80924"/>
                    </a:moveTo>
                    <a:cubicBezTo>
                      <a:pt x="5599" y="80952"/>
                      <a:pt x="4753" y="80722"/>
                      <a:pt x="4016" y="80207"/>
                    </a:cubicBezTo>
                    <a:cubicBezTo>
                      <a:pt x="2178" y="78936"/>
                      <a:pt x="1717" y="76414"/>
                      <a:pt x="2988" y="74576"/>
                    </a:cubicBezTo>
                    <a:cubicBezTo>
                      <a:pt x="9578" y="65051"/>
                      <a:pt x="12991" y="52854"/>
                      <a:pt x="12598" y="40232"/>
                    </a:cubicBezTo>
                    <a:cubicBezTo>
                      <a:pt x="12206" y="27606"/>
                      <a:pt x="8036" y="15648"/>
                      <a:pt x="867" y="6556"/>
                    </a:cubicBezTo>
                    <a:cubicBezTo>
                      <a:pt x="-514" y="4803"/>
                      <a:pt x="-214" y="2257"/>
                      <a:pt x="1543" y="872"/>
                    </a:cubicBezTo>
                    <a:cubicBezTo>
                      <a:pt x="3291" y="-520"/>
                      <a:pt x="5842" y="-209"/>
                      <a:pt x="7222" y="1544"/>
                    </a:cubicBezTo>
                    <a:cubicBezTo>
                      <a:pt x="15460" y="11984"/>
                      <a:pt x="20241" y="25635"/>
                      <a:pt x="20690" y="39981"/>
                    </a:cubicBezTo>
                    <a:cubicBezTo>
                      <a:pt x="21136" y="54324"/>
                      <a:pt x="17213" y="68245"/>
                      <a:pt x="9643" y="79183"/>
                    </a:cubicBezTo>
                    <a:cubicBezTo>
                      <a:pt x="8886" y="80276"/>
                      <a:pt x="7680" y="80888"/>
                      <a:pt x="6437" y="809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3024405" y="2524857"/>
                <a:ext cx="17817" cy="64354"/>
              </a:xfrm>
              <a:custGeom>
                <a:rect b="b" l="l" r="r" t="t"/>
                <a:pathLst>
                  <a:path extrusionOk="0" h="64354" w="17817">
                    <a:moveTo>
                      <a:pt x="5960" y="64352"/>
                    </a:moveTo>
                    <a:cubicBezTo>
                      <a:pt x="5102" y="64380"/>
                      <a:pt x="4228" y="64133"/>
                      <a:pt x="3479" y="63595"/>
                    </a:cubicBezTo>
                    <a:cubicBezTo>
                      <a:pt x="1661" y="62296"/>
                      <a:pt x="1244" y="59765"/>
                      <a:pt x="2544" y="57952"/>
                    </a:cubicBezTo>
                    <a:cubicBezTo>
                      <a:pt x="7393" y="51183"/>
                      <a:pt x="9996" y="41743"/>
                      <a:pt x="9697" y="32048"/>
                    </a:cubicBezTo>
                    <a:cubicBezTo>
                      <a:pt x="9393" y="22332"/>
                      <a:pt x="6191" y="13058"/>
                      <a:pt x="916" y="6614"/>
                    </a:cubicBezTo>
                    <a:cubicBezTo>
                      <a:pt x="-501" y="4885"/>
                      <a:pt x="-246" y="2331"/>
                      <a:pt x="1483" y="918"/>
                    </a:cubicBezTo>
                    <a:cubicBezTo>
                      <a:pt x="3212" y="-503"/>
                      <a:pt x="5762" y="-244"/>
                      <a:pt x="7179" y="1485"/>
                    </a:cubicBezTo>
                    <a:cubicBezTo>
                      <a:pt x="13660" y="9399"/>
                      <a:pt x="17424" y="20163"/>
                      <a:pt x="17789" y="31797"/>
                    </a:cubicBezTo>
                    <a:cubicBezTo>
                      <a:pt x="18149" y="43403"/>
                      <a:pt x="15072" y="54369"/>
                      <a:pt x="9126" y="62668"/>
                    </a:cubicBezTo>
                    <a:cubicBezTo>
                      <a:pt x="8361" y="63733"/>
                      <a:pt x="7175" y="64316"/>
                      <a:pt x="5960" y="6435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2997327" y="2533392"/>
                <a:ext cx="28706" cy="48150"/>
              </a:xfrm>
              <a:custGeom>
                <a:rect b="b" l="l" r="r" t="t"/>
                <a:pathLst>
                  <a:path extrusionOk="0" h="48150" w="28706">
                    <a:moveTo>
                      <a:pt x="19449" y="48149"/>
                    </a:moveTo>
                    <a:cubicBezTo>
                      <a:pt x="18505" y="48177"/>
                      <a:pt x="17546" y="47878"/>
                      <a:pt x="16756" y="47230"/>
                    </a:cubicBezTo>
                    <a:cubicBezTo>
                      <a:pt x="15028" y="45817"/>
                      <a:pt x="14777" y="43263"/>
                      <a:pt x="16194" y="41534"/>
                    </a:cubicBezTo>
                    <a:cubicBezTo>
                      <a:pt x="19133" y="37960"/>
                      <a:pt x="20813" y="31248"/>
                      <a:pt x="20590" y="24018"/>
                    </a:cubicBezTo>
                    <a:cubicBezTo>
                      <a:pt x="20363" y="16788"/>
                      <a:pt x="18266" y="10194"/>
                      <a:pt x="15117" y="6809"/>
                    </a:cubicBezTo>
                    <a:cubicBezTo>
                      <a:pt x="13591" y="5174"/>
                      <a:pt x="13680" y="2612"/>
                      <a:pt x="15319" y="1090"/>
                    </a:cubicBezTo>
                    <a:cubicBezTo>
                      <a:pt x="16951" y="-441"/>
                      <a:pt x="19513" y="-348"/>
                      <a:pt x="21039" y="1296"/>
                    </a:cubicBezTo>
                    <a:cubicBezTo>
                      <a:pt x="25537" y="6121"/>
                      <a:pt x="28395" y="14525"/>
                      <a:pt x="28682" y="23767"/>
                    </a:cubicBezTo>
                    <a:cubicBezTo>
                      <a:pt x="28970" y="33009"/>
                      <a:pt x="26642" y="41575"/>
                      <a:pt x="22456" y="46667"/>
                    </a:cubicBezTo>
                    <a:cubicBezTo>
                      <a:pt x="21683" y="47611"/>
                      <a:pt x="20578" y="48113"/>
                      <a:pt x="19449" y="48149"/>
                    </a:cubicBezTo>
                    <a:close/>
                    <a:moveTo>
                      <a:pt x="4887" y="39960"/>
                    </a:moveTo>
                    <a:cubicBezTo>
                      <a:pt x="3940" y="39988"/>
                      <a:pt x="2977" y="39688"/>
                      <a:pt x="2187" y="39041"/>
                    </a:cubicBezTo>
                    <a:cubicBezTo>
                      <a:pt x="463" y="37620"/>
                      <a:pt x="216" y="35066"/>
                      <a:pt x="1637" y="33341"/>
                    </a:cubicBezTo>
                    <a:cubicBezTo>
                      <a:pt x="3499" y="31074"/>
                      <a:pt x="4507" y="27860"/>
                      <a:pt x="4406" y="24524"/>
                    </a:cubicBezTo>
                    <a:cubicBezTo>
                      <a:pt x="4301" y="21184"/>
                      <a:pt x="3094" y="18039"/>
                      <a:pt x="1094" y="15894"/>
                    </a:cubicBezTo>
                    <a:cubicBezTo>
                      <a:pt x="-436" y="14262"/>
                      <a:pt x="-351" y="11700"/>
                      <a:pt x="1285" y="10173"/>
                    </a:cubicBezTo>
                    <a:cubicBezTo>
                      <a:pt x="2920" y="8647"/>
                      <a:pt x="5483" y="8736"/>
                      <a:pt x="7005" y="10368"/>
                    </a:cubicBezTo>
                    <a:cubicBezTo>
                      <a:pt x="10381" y="13975"/>
                      <a:pt x="12332" y="18918"/>
                      <a:pt x="12498" y="24269"/>
                    </a:cubicBezTo>
                    <a:cubicBezTo>
                      <a:pt x="12664" y="29625"/>
                      <a:pt x="11028" y="34677"/>
                      <a:pt x="7883" y="38490"/>
                    </a:cubicBezTo>
                    <a:cubicBezTo>
                      <a:pt x="7114" y="39425"/>
                      <a:pt x="6005" y="39923"/>
                      <a:pt x="4887" y="3996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80" name="Google Shape;80;p2"/>
            <p:cNvGrpSpPr/>
            <p:nvPr/>
          </p:nvGrpSpPr>
          <p:grpSpPr>
            <a:xfrm>
              <a:off x="3454556" y="2300452"/>
              <a:ext cx="310256" cy="143594"/>
              <a:chOff x="3454556" y="2300452"/>
              <a:chExt cx="310256" cy="143594"/>
            </a:xfrm>
          </p:grpSpPr>
          <p:grpSp>
            <p:nvGrpSpPr>
              <p:cNvPr id="81" name="Google Shape;81;p2"/>
              <p:cNvGrpSpPr/>
              <p:nvPr/>
            </p:nvGrpSpPr>
            <p:grpSpPr>
              <a:xfrm>
                <a:off x="3454556" y="2300452"/>
                <a:ext cx="307774" cy="67486"/>
                <a:chOff x="3454556" y="2300452"/>
                <a:chExt cx="307774" cy="67486"/>
              </a:xfrm>
            </p:grpSpPr>
            <p:sp>
              <p:nvSpPr>
                <p:cNvPr id="82" name="Google Shape;82;p2"/>
                <p:cNvSpPr/>
                <p:nvPr/>
              </p:nvSpPr>
              <p:spPr>
                <a:xfrm>
                  <a:off x="3454556" y="2308524"/>
                  <a:ext cx="48860" cy="59414"/>
                </a:xfrm>
                <a:custGeom>
                  <a:rect b="b" l="l" r="r" t="t"/>
                  <a:pathLst>
                    <a:path extrusionOk="0" h="59414" w="48860">
                      <a:moveTo>
                        <a:pt x="36753" y="58325"/>
                      </a:moveTo>
                      <a:lnTo>
                        <a:pt x="11804" y="17905"/>
                      </a:lnTo>
                      <a:lnTo>
                        <a:pt x="13087" y="59062"/>
                      </a:lnTo>
                      <a:lnTo>
                        <a:pt x="1805" y="59414"/>
                      </a:lnTo>
                      <a:lnTo>
                        <a:pt x="0" y="1469"/>
                      </a:lnTo>
                      <a:lnTo>
                        <a:pt x="12695" y="1073"/>
                      </a:lnTo>
                      <a:lnTo>
                        <a:pt x="37032" y="40805"/>
                      </a:lnTo>
                      <a:lnTo>
                        <a:pt x="35773" y="352"/>
                      </a:lnTo>
                      <a:lnTo>
                        <a:pt x="47055" y="0"/>
                      </a:lnTo>
                      <a:lnTo>
                        <a:pt x="48861" y="57949"/>
                      </a:lnTo>
                      <a:lnTo>
                        <a:pt x="36753" y="5832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3510524" y="2321732"/>
                  <a:ext cx="40503" cy="45434"/>
                </a:xfrm>
                <a:custGeom>
                  <a:rect b="b" l="l" r="r" t="t"/>
                  <a:pathLst>
                    <a:path extrusionOk="0" h="45434" w="40503">
                      <a:moveTo>
                        <a:pt x="5746" y="21476"/>
                      </a:moveTo>
                      <a:cubicBezTo>
                        <a:pt x="7932" y="20124"/>
                        <a:pt x="11179" y="19104"/>
                        <a:pt x="15486" y="18420"/>
                      </a:cubicBezTo>
                      <a:lnTo>
                        <a:pt x="19287" y="17829"/>
                      </a:lnTo>
                      <a:cubicBezTo>
                        <a:pt x="21348" y="17501"/>
                        <a:pt x="22817" y="17128"/>
                        <a:pt x="23696" y="16707"/>
                      </a:cubicBezTo>
                      <a:cubicBezTo>
                        <a:pt x="25274" y="15975"/>
                        <a:pt x="26039" y="14890"/>
                        <a:pt x="25995" y="13448"/>
                      </a:cubicBezTo>
                      <a:cubicBezTo>
                        <a:pt x="25942" y="11692"/>
                        <a:pt x="25294" y="10497"/>
                        <a:pt x="24056" y="9866"/>
                      </a:cubicBezTo>
                      <a:cubicBezTo>
                        <a:pt x="22817" y="9239"/>
                        <a:pt x="21016" y="8959"/>
                        <a:pt x="18656" y="9032"/>
                      </a:cubicBezTo>
                      <a:cubicBezTo>
                        <a:pt x="16012" y="9113"/>
                        <a:pt x="14158" y="9830"/>
                        <a:pt x="13097" y="11174"/>
                      </a:cubicBezTo>
                      <a:cubicBezTo>
                        <a:pt x="12340" y="12169"/>
                        <a:pt x="11859" y="13493"/>
                        <a:pt x="11648" y="15153"/>
                      </a:cubicBezTo>
                      <a:lnTo>
                        <a:pt x="836" y="15489"/>
                      </a:lnTo>
                      <a:cubicBezTo>
                        <a:pt x="953" y="11736"/>
                        <a:pt x="1909" y="8623"/>
                        <a:pt x="3694" y="6154"/>
                      </a:cubicBezTo>
                      <a:cubicBezTo>
                        <a:pt x="6536" y="2288"/>
                        <a:pt x="11563" y="244"/>
                        <a:pt x="18769" y="17"/>
                      </a:cubicBezTo>
                      <a:cubicBezTo>
                        <a:pt x="23461" y="-129"/>
                        <a:pt x="27659" y="673"/>
                        <a:pt x="31358" y="2417"/>
                      </a:cubicBezTo>
                      <a:cubicBezTo>
                        <a:pt x="35058" y="4166"/>
                        <a:pt x="36990" y="7623"/>
                        <a:pt x="37151" y="12785"/>
                      </a:cubicBezTo>
                      <a:lnTo>
                        <a:pt x="37763" y="32442"/>
                      </a:lnTo>
                      <a:cubicBezTo>
                        <a:pt x="37807" y="33803"/>
                        <a:pt x="37884" y="35454"/>
                        <a:pt x="37997" y="37393"/>
                      </a:cubicBezTo>
                      <a:cubicBezTo>
                        <a:pt x="38123" y="38859"/>
                        <a:pt x="38374" y="39846"/>
                        <a:pt x="38758" y="40357"/>
                      </a:cubicBezTo>
                      <a:cubicBezTo>
                        <a:pt x="39143" y="40871"/>
                        <a:pt x="39706" y="41287"/>
                        <a:pt x="40451" y="41603"/>
                      </a:cubicBezTo>
                      <a:lnTo>
                        <a:pt x="40503" y="43255"/>
                      </a:lnTo>
                      <a:lnTo>
                        <a:pt x="28314" y="43635"/>
                      </a:lnTo>
                      <a:cubicBezTo>
                        <a:pt x="27946" y="42781"/>
                        <a:pt x="27687" y="41976"/>
                        <a:pt x="27529" y="41219"/>
                      </a:cubicBezTo>
                      <a:cubicBezTo>
                        <a:pt x="27375" y="40466"/>
                        <a:pt x="27246" y="39603"/>
                        <a:pt x="27136" y="38636"/>
                      </a:cubicBezTo>
                      <a:cubicBezTo>
                        <a:pt x="25643" y="40360"/>
                        <a:pt x="23902" y="41846"/>
                        <a:pt x="21922" y="43085"/>
                      </a:cubicBezTo>
                      <a:cubicBezTo>
                        <a:pt x="19554" y="44550"/>
                        <a:pt x="16850" y="45332"/>
                        <a:pt x="13810" y="45425"/>
                      </a:cubicBezTo>
                      <a:cubicBezTo>
                        <a:pt x="9932" y="45546"/>
                        <a:pt x="6693" y="44538"/>
                        <a:pt x="4094" y="42405"/>
                      </a:cubicBezTo>
                      <a:cubicBezTo>
                        <a:pt x="1496" y="40267"/>
                        <a:pt x="135" y="37166"/>
                        <a:pt x="10" y="33106"/>
                      </a:cubicBezTo>
                      <a:cubicBezTo>
                        <a:pt x="-156" y="27840"/>
                        <a:pt x="1755" y="23962"/>
                        <a:pt x="5746" y="21476"/>
                      </a:cubicBezTo>
                      <a:close/>
                      <a:moveTo>
                        <a:pt x="23477" y="34855"/>
                      </a:moveTo>
                      <a:cubicBezTo>
                        <a:pt x="25448" y="33373"/>
                        <a:pt x="26416" y="30762"/>
                        <a:pt x="26379" y="27010"/>
                      </a:cubicBezTo>
                      <a:lnTo>
                        <a:pt x="26250" y="22844"/>
                      </a:lnTo>
                      <a:cubicBezTo>
                        <a:pt x="25558" y="23310"/>
                        <a:pt x="24853" y="23694"/>
                        <a:pt x="24141" y="23990"/>
                      </a:cubicBezTo>
                      <a:cubicBezTo>
                        <a:pt x="23428" y="24290"/>
                        <a:pt x="22449" y="24577"/>
                        <a:pt x="21198" y="24852"/>
                      </a:cubicBezTo>
                      <a:lnTo>
                        <a:pt x="18696" y="25403"/>
                      </a:lnTo>
                      <a:cubicBezTo>
                        <a:pt x="16348" y="25893"/>
                        <a:pt x="14676" y="26459"/>
                        <a:pt x="13672" y="27091"/>
                      </a:cubicBezTo>
                      <a:cubicBezTo>
                        <a:pt x="11972" y="28168"/>
                        <a:pt x="11158" y="29783"/>
                        <a:pt x="11227" y="31928"/>
                      </a:cubicBezTo>
                      <a:cubicBezTo>
                        <a:pt x="11284" y="33843"/>
                        <a:pt x="11859" y="35207"/>
                        <a:pt x="12948" y="36029"/>
                      </a:cubicBezTo>
                      <a:cubicBezTo>
                        <a:pt x="14037" y="36847"/>
                        <a:pt x="15340" y="37231"/>
                        <a:pt x="16858" y="37183"/>
                      </a:cubicBezTo>
                      <a:cubicBezTo>
                        <a:pt x="19271" y="37110"/>
                        <a:pt x="21477" y="36333"/>
                        <a:pt x="23477" y="3485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3552844" y="2309949"/>
                  <a:ext cx="25357" cy="55025"/>
                </a:xfrm>
                <a:custGeom>
                  <a:rect b="b" l="l" r="r" t="t"/>
                  <a:pathLst>
                    <a:path extrusionOk="0" h="55025" w="25357">
                      <a:moveTo>
                        <a:pt x="18788" y="45817"/>
                      </a:moveTo>
                      <a:cubicBezTo>
                        <a:pt x="19249" y="46250"/>
                        <a:pt x="20617" y="46428"/>
                        <a:pt x="22896" y="46359"/>
                      </a:cubicBezTo>
                      <a:cubicBezTo>
                        <a:pt x="23236" y="46347"/>
                        <a:pt x="23597" y="46331"/>
                        <a:pt x="23977" y="46306"/>
                      </a:cubicBezTo>
                      <a:cubicBezTo>
                        <a:pt x="24358" y="46282"/>
                        <a:pt x="24730" y="46250"/>
                        <a:pt x="25098" y="46213"/>
                      </a:cubicBezTo>
                      <a:lnTo>
                        <a:pt x="25358" y="54585"/>
                      </a:lnTo>
                      <a:lnTo>
                        <a:pt x="20059" y="54945"/>
                      </a:lnTo>
                      <a:cubicBezTo>
                        <a:pt x="14768" y="55297"/>
                        <a:pt x="11124" y="54492"/>
                        <a:pt x="9121" y="52532"/>
                      </a:cubicBezTo>
                      <a:cubicBezTo>
                        <a:pt x="7821" y="51290"/>
                        <a:pt x="7133" y="49330"/>
                        <a:pt x="7048" y="46654"/>
                      </a:cubicBezTo>
                      <a:lnTo>
                        <a:pt x="6226" y="20277"/>
                      </a:lnTo>
                      <a:lnTo>
                        <a:pt x="251" y="20463"/>
                      </a:lnTo>
                      <a:lnTo>
                        <a:pt x="0" y="12484"/>
                      </a:lnTo>
                      <a:lnTo>
                        <a:pt x="5979" y="12298"/>
                      </a:lnTo>
                      <a:lnTo>
                        <a:pt x="5607" y="344"/>
                      </a:lnTo>
                      <a:lnTo>
                        <a:pt x="16691" y="0"/>
                      </a:lnTo>
                      <a:lnTo>
                        <a:pt x="17063" y="11950"/>
                      </a:lnTo>
                      <a:lnTo>
                        <a:pt x="24022" y="11735"/>
                      </a:lnTo>
                      <a:lnTo>
                        <a:pt x="24268" y="19714"/>
                      </a:lnTo>
                      <a:lnTo>
                        <a:pt x="17314" y="19933"/>
                      </a:lnTo>
                      <a:lnTo>
                        <a:pt x="18018" y="42574"/>
                      </a:lnTo>
                      <a:cubicBezTo>
                        <a:pt x="18071" y="44331"/>
                        <a:pt x="18330" y="45412"/>
                        <a:pt x="18788" y="4581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3583724" y="2305257"/>
                  <a:ext cx="13180" cy="58653"/>
                </a:xfrm>
                <a:custGeom>
                  <a:rect b="b" l="l" r="r" t="t"/>
                  <a:pathLst>
                    <a:path extrusionOk="0" h="58653" w="13180">
                      <a:moveTo>
                        <a:pt x="11845" y="15452"/>
                      </a:moveTo>
                      <a:lnTo>
                        <a:pt x="13181" y="58301"/>
                      </a:lnTo>
                      <a:lnTo>
                        <a:pt x="1818" y="58653"/>
                      </a:lnTo>
                      <a:lnTo>
                        <a:pt x="482" y="15804"/>
                      </a:lnTo>
                      <a:lnTo>
                        <a:pt x="11845" y="15452"/>
                      </a:lnTo>
                      <a:close/>
                      <a:moveTo>
                        <a:pt x="11363" y="0"/>
                      </a:moveTo>
                      <a:lnTo>
                        <a:pt x="11683" y="10339"/>
                      </a:lnTo>
                      <a:lnTo>
                        <a:pt x="324" y="10695"/>
                      </a:lnTo>
                      <a:lnTo>
                        <a:pt x="0" y="356"/>
                      </a:lnTo>
                      <a:lnTo>
                        <a:pt x="11363"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3604439" y="2318376"/>
                  <a:ext cx="43824" cy="45754"/>
                </a:xfrm>
                <a:custGeom>
                  <a:rect b="b" l="l" r="r" t="t"/>
                  <a:pathLst>
                    <a:path extrusionOk="0" h="45754" w="43824">
                      <a:moveTo>
                        <a:pt x="37882" y="6304"/>
                      </a:moveTo>
                      <a:cubicBezTo>
                        <a:pt x="41642" y="10725"/>
                        <a:pt x="43618" y="16028"/>
                        <a:pt x="43808" y="22213"/>
                      </a:cubicBezTo>
                      <a:cubicBezTo>
                        <a:pt x="44006" y="28504"/>
                        <a:pt x="42363" y="33940"/>
                        <a:pt x="38885" y="38519"/>
                      </a:cubicBezTo>
                      <a:cubicBezTo>
                        <a:pt x="35408" y="43101"/>
                        <a:pt x="29988" y="45506"/>
                        <a:pt x="22624" y="45737"/>
                      </a:cubicBezTo>
                      <a:cubicBezTo>
                        <a:pt x="15261" y="45967"/>
                        <a:pt x="9699" y="43903"/>
                        <a:pt x="5942" y="39547"/>
                      </a:cubicBezTo>
                      <a:cubicBezTo>
                        <a:pt x="2185" y="35191"/>
                        <a:pt x="210" y="29868"/>
                        <a:pt x="15" y="23577"/>
                      </a:cubicBezTo>
                      <a:cubicBezTo>
                        <a:pt x="-179" y="17392"/>
                        <a:pt x="1465" y="11979"/>
                        <a:pt x="4938" y="7332"/>
                      </a:cubicBezTo>
                      <a:cubicBezTo>
                        <a:pt x="8415" y="2685"/>
                        <a:pt x="13836" y="244"/>
                        <a:pt x="21199" y="17"/>
                      </a:cubicBezTo>
                      <a:cubicBezTo>
                        <a:pt x="28563" y="-214"/>
                        <a:pt x="34125" y="1883"/>
                        <a:pt x="37882" y="6304"/>
                      </a:cubicBezTo>
                      <a:close/>
                      <a:moveTo>
                        <a:pt x="29109" y="12716"/>
                      </a:moveTo>
                      <a:cubicBezTo>
                        <a:pt x="27284" y="10465"/>
                        <a:pt x="24729" y="9389"/>
                        <a:pt x="21454" y="9490"/>
                      </a:cubicBezTo>
                      <a:cubicBezTo>
                        <a:pt x="18179" y="9595"/>
                        <a:pt x="15694" y="10834"/>
                        <a:pt x="13994" y="13206"/>
                      </a:cubicBezTo>
                      <a:cubicBezTo>
                        <a:pt x="12297" y="15582"/>
                        <a:pt x="11516" y="18918"/>
                        <a:pt x="11650" y="23217"/>
                      </a:cubicBezTo>
                      <a:cubicBezTo>
                        <a:pt x="11783" y="27512"/>
                        <a:pt x="12771" y="30803"/>
                        <a:pt x="14613" y="33078"/>
                      </a:cubicBezTo>
                      <a:cubicBezTo>
                        <a:pt x="16455" y="35357"/>
                        <a:pt x="19017" y="36442"/>
                        <a:pt x="22292" y="36341"/>
                      </a:cubicBezTo>
                      <a:cubicBezTo>
                        <a:pt x="25567" y="36240"/>
                        <a:pt x="28049" y="34997"/>
                        <a:pt x="29729" y="32608"/>
                      </a:cubicBezTo>
                      <a:cubicBezTo>
                        <a:pt x="31413" y="30220"/>
                        <a:pt x="32190" y="26877"/>
                        <a:pt x="32052" y="22581"/>
                      </a:cubicBezTo>
                      <a:cubicBezTo>
                        <a:pt x="31919" y="18282"/>
                        <a:pt x="30939" y="14995"/>
                        <a:pt x="29109" y="127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3655679" y="2317061"/>
                  <a:ext cx="40092" cy="44622"/>
                </a:xfrm>
                <a:custGeom>
                  <a:rect b="b" l="l" r="r" t="t"/>
                  <a:pathLst>
                    <a:path extrusionOk="0" h="44622" w="40092">
                      <a:moveTo>
                        <a:pt x="34628" y="3133"/>
                      </a:moveTo>
                      <a:cubicBezTo>
                        <a:pt x="37506" y="5376"/>
                        <a:pt x="39028" y="9185"/>
                        <a:pt x="39194" y="14557"/>
                      </a:cubicBezTo>
                      <a:lnTo>
                        <a:pt x="40093" y="43412"/>
                      </a:lnTo>
                      <a:lnTo>
                        <a:pt x="28616" y="43772"/>
                      </a:lnTo>
                      <a:lnTo>
                        <a:pt x="27802" y="17706"/>
                      </a:lnTo>
                      <a:cubicBezTo>
                        <a:pt x="27734" y="15451"/>
                        <a:pt x="27377" y="13735"/>
                        <a:pt x="26738" y="12545"/>
                      </a:cubicBezTo>
                      <a:cubicBezTo>
                        <a:pt x="25568" y="10379"/>
                        <a:pt x="23435" y="9343"/>
                        <a:pt x="20342" y="9440"/>
                      </a:cubicBezTo>
                      <a:cubicBezTo>
                        <a:pt x="16545" y="9557"/>
                        <a:pt x="13986" y="11254"/>
                        <a:pt x="12671" y="14520"/>
                      </a:cubicBezTo>
                      <a:cubicBezTo>
                        <a:pt x="11991" y="16245"/>
                        <a:pt x="11691" y="18431"/>
                        <a:pt x="11772" y="21078"/>
                      </a:cubicBezTo>
                      <a:lnTo>
                        <a:pt x="12497" y="44274"/>
                      </a:lnTo>
                      <a:lnTo>
                        <a:pt x="1332" y="44622"/>
                      </a:lnTo>
                      <a:lnTo>
                        <a:pt x="0" y="1850"/>
                      </a:lnTo>
                      <a:lnTo>
                        <a:pt x="10808" y="1514"/>
                      </a:lnTo>
                      <a:lnTo>
                        <a:pt x="11003" y="7764"/>
                      </a:lnTo>
                      <a:cubicBezTo>
                        <a:pt x="12379" y="5517"/>
                        <a:pt x="13691" y="3890"/>
                        <a:pt x="14946" y="2878"/>
                      </a:cubicBezTo>
                      <a:cubicBezTo>
                        <a:pt x="17196" y="1077"/>
                        <a:pt x="20091" y="121"/>
                        <a:pt x="23629" y="12"/>
                      </a:cubicBezTo>
                      <a:cubicBezTo>
                        <a:pt x="28062" y="-126"/>
                        <a:pt x="31725" y="915"/>
                        <a:pt x="34628" y="313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3702838" y="2315737"/>
                  <a:ext cx="40503" cy="45434"/>
                </a:xfrm>
                <a:custGeom>
                  <a:rect b="b" l="l" r="r" t="t"/>
                  <a:pathLst>
                    <a:path extrusionOk="0" h="45434" w="40503">
                      <a:moveTo>
                        <a:pt x="5746" y="21476"/>
                      </a:moveTo>
                      <a:cubicBezTo>
                        <a:pt x="7936" y="20124"/>
                        <a:pt x="11183" y="19104"/>
                        <a:pt x="15490" y="18419"/>
                      </a:cubicBezTo>
                      <a:lnTo>
                        <a:pt x="19287" y="17828"/>
                      </a:lnTo>
                      <a:cubicBezTo>
                        <a:pt x="21352" y="17501"/>
                        <a:pt x="22821" y="17128"/>
                        <a:pt x="23700" y="16707"/>
                      </a:cubicBezTo>
                      <a:cubicBezTo>
                        <a:pt x="25278" y="15974"/>
                        <a:pt x="26044" y="14889"/>
                        <a:pt x="25999" y="13448"/>
                      </a:cubicBezTo>
                      <a:cubicBezTo>
                        <a:pt x="25942" y="11692"/>
                        <a:pt x="25295" y="10497"/>
                        <a:pt x="24056" y="9866"/>
                      </a:cubicBezTo>
                      <a:cubicBezTo>
                        <a:pt x="22817" y="9238"/>
                        <a:pt x="21020" y="8959"/>
                        <a:pt x="18660" y="9032"/>
                      </a:cubicBezTo>
                      <a:cubicBezTo>
                        <a:pt x="16012" y="9113"/>
                        <a:pt x="14158" y="9829"/>
                        <a:pt x="13098" y="11173"/>
                      </a:cubicBezTo>
                      <a:cubicBezTo>
                        <a:pt x="12345" y="12169"/>
                        <a:pt x="11859" y="13493"/>
                        <a:pt x="11648" y="15153"/>
                      </a:cubicBezTo>
                      <a:lnTo>
                        <a:pt x="840" y="15489"/>
                      </a:lnTo>
                      <a:cubicBezTo>
                        <a:pt x="957" y="11736"/>
                        <a:pt x="1909" y="8623"/>
                        <a:pt x="3694" y="6154"/>
                      </a:cubicBezTo>
                      <a:cubicBezTo>
                        <a:pt x="6540" y="2288"/>
                        <a:pt x="11563" y="243"/>
                        <a:pt x="18773" y="17"/>
                      </a:cubicBezTo>
                      <a:cubicBezTo>
                        <a:pt x="23465" y="-129"/>
                        <a:pt x="27659" y="673"/>
                        <a:pt x="31359" y="2417"/>
                      </a:cubicBezTo>
                      <a:cubicBezTo>
                        <a:pt x="35063" y="4166"/>
                        <a:pt x="36994" y="7623"/>
                        <a:pt x="37152" y="12785"/>
                      </a:cubicBezTo>
                      <a:lnTo>
                        <a:pt x="37767" y="32442"/>
                      </a:lnTo>
                      <a:cubicBezTo>
                        <a:pt x="37807" y="33802"/>
                        <a:pt x="37884" y="35454"/>
                        <a:pt x="37998" y="37393"/>
                      </a:cubicBezTo>
                      <a:cubicBezTo>
                        <a:pt x="38123" y="38858"/>
                        <a:pt x="38378" y="39846"/>
                        <a:pt x="38759" y="40356"/>
                      </a:cubicBezTo>
                      <a:cubicBezTo>
                        <a:pt x="39143" y="40870"/>
                        <a:pt x="39706" y="41287"/>
                        <a:pt x="40451" y="41603"/>
                      </a:cubicBezTo>
                      <a:lnTo>
                        <a:pt x="40504" y="43255"/>
                      </a:lnTo>
                      <a:lnTo>
                        <a:pt x="28314" y="43635"/>
                      </a:lnTo>
                      <a:cubicBezTo>
                        <a:pt x="27950" y="42781"/>
                        <a:pt x="27687" y="41976"/>
                        <a:pt x="27533" y="41219"/>
                      </a:cubicBezTo>
                      <a:cubicBezTo>
                        <a:pt x="27379" y="40465"/>
                        <a:pt x="27246" y="39603"/>
                        <a:pt x="27137" y="38636"/>
                      </a:cubicBezTo>
                      <a:cubicBezTo>
                        <a:pt x="25643" y="40360"/>
                        <a:pt x="23906" y="41846"/>
                        <a:pt x="21926" y="43085"/>
                      </a:cubicBezTo>
                      <a:cubicBezTo>
                        <a:pt x="19558" y="44550"/>
                        <a:pt x="16854" y="45331"/>
                        <a:pt x="13814" y="45425"/>
                      </a:cubicBezTo>
                      <a:cubicBezTo>
                        <a:pt x="9932" y="45546"/>
                        <a:pt x="6693" y="44538"/>
                        <a:pt x="4099" y="42405"/>
                      </a:cubicBezTo>
                      <a:cubicBezTo>
                        <a:pt x="1500" y="40267"/>
                        <a:pt x="135" y="37166"/>
                        <a:pt x="10" y="33106"/>
                      </a:cubicBezTo>
                      <a:cubicBezTo>
                        <a:pt x="-156" y="27840"/>
                        <a:pt x="1759" y="23961"/>
                        <a:pt x="5746" y="21476"/>
                      </a:cubicBezTo>
                      <a:close/>
                      <a:moveTo>
                        <a:pt x="23477" y="34855"/>
                      </a:moveTo>
                      <a:cubicBezTo>
                        <a:pt x="25453" y="33373"/>
                        <a:pt x="26420" y="30762"/>
                        <a:pt x="26384" y="27010"/>
                      </a:cubicBezTo>
                      <a:lnTo>
                        <a:pt x="26250" y="22844"/>
                      </a:lnTo>
                      <a:cubicBezTo>
                        <a:pt x="25558" y="23310"/>
                        <a:pt x="24853" y="23694"/>
                        <a:pt x="24141" y="23990"/>
                      </a:cubicBezTo>
                      <a:cubicBezTo>
                        <a:pt x="23432" y="24289"/>
                        <a:pt x="22449" y="24577"/>
                        <a:pt x="21198" y="24852"/>
                      </a:cubicBezTo>
                      <a:lnTo>
                        <a:pt x="18696" y="25403"/>
                      </a:lnTo>
                      <a:cubicBezTo>
                        <a:pt x="16352" y="25892"/>
                        <a:pt x="14676" y="26459"/>
                        <a:pt x="13672" y="27091"/>
                      </a:cubicBezTo>
                      <a:cubicBezTo>
                        <a:pt x="11976" y="28167"/>
                        <a:pt x="11159" y="29783"/>
                        <a:pt x="11227" y="31928"/>
                      </a:cubicBezTo>
                      <a:cubicBezTo>
                        <a:pt x="11288" y="33843"/>
                        <a:pt x="11863" y="35207"/>
                        <a:pt x="12948" y="36029"/>
                      </a:cubicBezTo>
                      <a:cubicBezTo>
                        <a:pt x="14037" y="36847"/>
                        <a:pt x="15340" y="37231"/>
                        <a:pt x="16862" y="37183"/>
                      </a:cubicBezTo>
                      <a:cubicBezTo>
                        <a:pt x="19271" y="37110"/>
                        <a:pt x="21477" y="36332"/>
                        <a:pt x="23477" y="3485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3749320" y="2300452"/>
                  <a:ext cx="13010" cy="58297"/>
                </a:xfrm>
                <a:custGeom>
                  <a:rect b="b" l="l" r="r" t="t"/>
                  <a:pathLst>
                    <a:path extrusionOk="0" h="58297" w="13010">
                      <a:moveTo>
                        <a:pt x="0" y="352"/>
                      </a:moveTo>
                      <a:lnTo>
                        <a:pt x="11201" y="0"/>
                      </a:lnTo>
                      <a:lnTo>
                        <a:pt x="13011" y="57949"/>
                      </a:lnTo>
                      <a:lnTo>
                        <a:pt x="1805" y="58297"/>
                      </a:lnTo>
                      <a:lnTo>
                        <a:pt x="0" y="35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90" name="Google Shape;90;p2"/>
              <p:cNvGrpSpPr/>
              <p:nvPr/>
            </p:nvGrpSpPr>
            <p:grpSpPr>
              <a:xfrm>
                <a:off x="3572697" y="2381248"/>
                <a:ext cx="192115" cy="62798"/>
                <a:chOff x="3572697" y="2381248"/>
                <a:chExt cx="192115" cy="62798"/>
              </a:xfrm>
            </p:grpSpPr>
            <p:sp>
              <p:nvSpPr>
                <p:cNvPr id="91" name="Google Shape;91;p2"/>
                <p:cNvSpPr/>
                <p:nvPr/>
              </p:nvSpPr>
              <p:spPr>
                <a:xfrm>
                  <a:off x="3572697" y="2385218"/>
                  <a:ext cx="49073" cy="58828"/>
                </a:xfrm>
                <a:custGeom>
                  <a:rect b="b" l="l" r="r" t="t"/>
                  <a:pathLst>
                    <a:path extrusionOk="0" h="58828" w="49073">
                      <a:moveTo>
                        <a:pt x="28066" y="58007"/>
                      </a:moveTo>
                      <a:lnTo>
                        <a:pt x="1805" y="58828"/>
                      </a:lnTo>
                      <a:lnTo>
                        <a:pt x="0" y="880"/>
                      </a:lnTo>
                      <a:lnTo>
                        <a:pt x="28146" y="5"/>
                      </a:lnTo>
                      <a:cubicBezTo>
                        <a:pt x="35255" y="-112"/>
                        <a:pt x="40348" y="1786"/>
                        <a:pt x="43436" y="5705"/>
                      </a:cubicBezTo>
                      <a:cubicBezTo>
                        <a:pt x="45294" y="8113"/>
                        <a:pt x="46278" y="11032"/>
                        <a:pt x="46383" y="14465"/>
                      </a:cubicBezTo>
                      <a:cubicBezTo>
                        <a:pt x="46497" y="18003"/>
                        <a:pt x="45691" y="20877"/>
                        <a:pt x="43979" y="23079"/>
                      </a:cubicBezTo>
                      <a:cubicBezTo>
                        <a:pt x="43019" y="24318"/>
                        <a:pt x="41586" y="25464"/>
                        <a:pt x="39676" y="26521"/>
                      </a:cubicBezTo>
                      <a:cubicBezTo>
                        <a:pt x="42671" y="27504"/>
                        <a:pt x="44958" y="29136"/>
                        <a:pt x="46541" y="31423"/>
                      </a:cubicBezTo>
                      <a:cubicBezTo>
                        <a:pt x="48120" y="33706"/>
                        <a:pt x="48962" y="36515"/>
                        <a:pt x="49063" y="39843"/>
                      </a:cubicBezTo>
                      <a:cubicBezTo>
                        <a:pt x="49172" y="43276"/>
                        <a:pt x="48403" y="46385"/>
                        <a:pt x="46760" y="49162"/>
                      </a:cubicBezTo>
                      <a:cubicBezTo>
                        <a:pt x="45715" y="51003"/>
                        <a:pt x="44384" y="52566"/>
                        <a:pt x="42772" y="53849"/>
                      </a:cubicBezTo>
                      <a:cubicBezTo>
                        <a:pt x="40955" y="55323"/>
                        <a:pt x="38789" y="56363"/>
                        <a:pt x="36279" y="56966"/>
                      </a:cubicBezTo>
                      <a:cubicBezTo>
                        <a:pt x="33765" y="57570"/>
                        <a:pt x="31029" y="57918"/>
                        <a:pt x="28066" y="58007"/>
                      </a:cubicBezTo>
                      <a:close/>
                      <a:moveTo>
                        <a:pt x="33187" y="46753"/>
                      </a:moveTo>
                      <a:cubicBezTo>
                        <a:pt x="35717" y="45413"/>
                        <a:pt x="36923" y="42964"/>
                        <a:pt x="36814" y="39398"/>
                      </a:cubicBezTo>
                      <a:cubicBezTo>
                        <a:pt x="36720" y="36386"/>
                        <a:pt x="35409" y="34354"/>
                        <a:pt x="32883" y="33305"/>
                      </a:cubicBezTo>
                      <a:cubicBezTo>
                        <a:pt x="31474" y="32718"/>
                        <a:pt x="29515" y="32451"/>
                        <a:pt x="26997" y="32504"/>
                      </a:cubicBezTo>
                      <a:lnTo>
                        <a:pt x="12569" y="32953"/>
                      </a:lnTo>
                      <a:lnTo>
                        <a:pt x="13051" y="48404"/>
                      </a:lnTo>
                      <a:lnTo>
                        <a:pt x="27280" y="47959"/>
                      </a:lnTo>
                      <a:cubicBezTo>
                        <a:pt x="29822" y="47878"/>
                        <a:pt x="31790" y="47477"/>
                        <a:pt x="33187" y="46753"/>
                      </a:cubicBezTo>
                      <a:close/>
                      <a:moveTo>
                        <a:pt x="31555" y="10874"/>
                      </a:moveTo>
                      <a:cubicBezTo>
                        <a:pt x="29729" y="10328"/>
                        <a:pt x="27414" y="10101"/>
                        <a:pt x="24608" y="10186"/>
                      </a:cubicBezTo>
                      <a:lnTo>
                        <a:pt x="11873" y="10583"/>
                      </a:lnTo>
                      <a:lnTo>
                        <a:pt x="12270" y="23363"/>
                      </a:lnTo>
                      <a:lnTo>
                        <a:pt x="26499" y="22918"/>
                      </a:lnTo>
                      <a:cubicBezTo>
                        <a:pt x="29041" y="22837"/>
                        <a:pt x="31094" y="22294"/>
                        <a:pt x="32648" y="21290"/>
                      </a:cubicBezTo>
                      <a:cubicBezTo>
                        <a:pt x="34203" y="20282"/>
                        <a:pt x="34943" y="18562"/>
                        <a:pt x="34866" y="16125"/>
                      </a:cubicBezTo>
                      <a:cubicBezTo>
                        <a:pt x="34781" y="13425"/>
                        <a:pt x="33680" y="11676"/>
                        <a:pt x="31555" y="1087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 name="Google Shape;92;p2"/>
                <p:cNvSpPr/>
                <p:nvPr/>
              </p:nvSpPr>
              <p:spPr>
                <a:xfrm>
                  <a:off x="3628271" y="2397853"/>
                  <a:ext cx="40503" cy="45434"/>
                </a:xfrm>
                <a:custGeom>
                  <a:rect b="b" l="l" r="r" t="t"/>
                  <a:pathLst>
                    <a:path extrusionOk="0" h="45434" w="40503">
                      <a:moveTo>
                        <a:pt x="5746" y="21476"/>
                      </a:moveTo>
                      <a:cubicBezTo>
                        <a:pt x="7932" y="20120"/>
                        <a:pt x="11183" y="19100"/>
                        <a:pt x="15490" y="18416"/>
                      </a:cubicBezTo>
                      <a:lnTo>
                        <a:pt x="19287" y="17825"/>
                      </a:lnTo>
                      <a:cubicBezTo>
                        <a:pt x="21348" y="17501"/>
                        <a:pt x="22821" y="17124"/>
                        <a:pt x="23700" y="16703"/>
                      </a:cubicBezTo>
                      <a:cubicBezTo>
                        <a:pt x="25274" y="15975"/>
                        <a:pt x="26044" y="14886"/>
                        <a:pt x="25999" y="13445"/>
                      </a:cubicBezTo>
                      <a:cubicBezTo>
                        <a:pt x="25942" y="11688"/>
                        <a:pt x="25295" y="10497"/>
                        <a:pt x="24056" y="9866"/>
                      </a:cubicBezTo>
                      <a:cubicBezTo>
                        <a:pt x="22817" y="9234"/>
                        <a:pt x="21016" y="8959"/>
                        <a:pt x="18660" y="9032"/>
                      </a:cubicBezTo>
                      <a:cubicBezTo>
                        <a:pt x="16012" y="9113"/>
                        <a:pt x="14158" y="9825"/>
                        <a:pt x="13098" y="11173"/>
                      </a:cubicBezTo>
                      <a:cubicBezTo>
                        <a:pt x="12341" y="12165"/>
                        <a:pt x="11859" y="13493"/>
                        <a:pt x="11648" y="15153"/>
                      </a:cubicBezTo>
                      <a:lnTo>
                        <a:pt x="836" y="15489"/>
                      </a:lnTo>
                      <a:cubicBezTo>
                        <a:pt x="957" y="11732"/>
                        <a:pt x="1908" y="8623"/>
                        <a:pt x="3694" y="6154"/>
                      </a:cubicBezTo>
                      <a:cubicBezTo>
                        <a:pt x="6540" y="2288"/>
                        <a:pt x="11563" y="240"/>
                        <a:pt x="18769" y="17"/>
                      </a:cubicBezTo>
                      <a:cubicBezTo>
                        <a:pt x="23461" y="-129"/>
                        <a:pt x="27659" y="669"/>
                        <a:pt x="31359" y="2418"/>
                      </a:cubicBezTo>
                      <a:cubicBezTo>
                        <a:pt x="35059" y="4166"/>
                        <a:pt x="36990" y="7619"/>
                        <a:pt x="37151" y="12785"/>
                      </a:cubicBezTo>
                      <a:lnTo>
                        <a:pt x="37767" y="32438"/>
                      </a:lnTo>
                      <a:cubicBezTo>
                        <a:pt x="37807" y="33803"/>
                        <a:pt x="37884" y="35450"/>
                        <a:pt x="37998" y="37389"/>
                      </a:cubicBezTo>
                      <a:cubicBezTo>
                        <a:pt x="38123" y="38855"/>
                        <a:pt x="38378" y="39842"/>
                        <a:pt x="38759" y="40357"/>
                      </a:cubicBezTo>
                      <a:cubicBezTo>
                        <a:pt x="39143" y="40870"/>
                        <a:pt x="39706" y="41283"/>
                        <a:pt x="40451" y="41603"/>
                      </a:cubicBezTo>
                      <a:lnTo>
                        <a:pt x="40503" y="43255"/>
                      </a:lnTo>
                      <a:lnTo>
                        <a:pt x="28314" y="43636"/>
                      </a:lnTo>
                      <a:cubicBezTo>
                        <a:pt x="27946" y="42781"/>
                        <a:pt x="27687" y="41976"/>
                        <a:pt x="27533" y="41219"/>
                      </a:cubicBezTo>
                      <a:cubicBezTo>
                        <a:pt x="27375" y="40462"/>
                        <a:pt x="27246" y="39600"/>
                        <a:pt x="27136" y="38632"/>
                      </a:cubicBezTo>
                      <a:cubicBezTo>
                        <a:pt x="25643" y="40361"/>
                        <a:pt x="23906" y="41842"/>
                        <a:pt x="21923" y="43085"/>
                      </a:cubicBezTo>
                      <a:cubicBezTo>
                        <a:pt x="19554" y="44550"/>
                        <a:pt x="16850" y="45328"/>
                        <a:pt x="13810" y="45425"/>
                      </a:cubicBezTo>
                      <a:cubicBezTo>
                        <a:pt x="9932" y="45546"/>
                        <a:pt x="6693" y="44538"/>
                        <a:pt x="4095" y="42401"/>
                      </a:cubicBezTo>
                      <a:cubicBezTo>
                        <a:pt x="1500" y="40267"/>
                        <a:pt x="135" y="37167"/>
                        <a:pt x="10" y="33106"/>
                      </a:cubicBezTo>
                      <a:cubicBezTo>
                        <a:pt x="-156" y="27836"/>
                        <a:pt x="1759" y="23961"/>
                        <a:pt x="5746" y="21476"/>
                      </a:cubicBezTo>
                      <a:close/>
                      <a:moveTo>
                        <a:pt x="23477" y="34851"/>
                      </a:moveTo>
                      <a:cubicBezTo>
                        <a:pt x="25453" y="33373"/>
                        <a:pt x="26420" y="30758"/>
                        <a:pt x="26380" y="27010"/>
                      </a:cubicBezTo>
                      <a:lnTo>
                        <a:pt x="26250" y="22840"/>
                      </a:lnTo>
                      <a:cubicBezTo>
                        <a:pt x="25558" y="23310"/>
                        <a:pt x="24853" y="23694"/>
                        <a:pt x="24141" y="23990"/>
                      </a:cubicBezTo>
                      <a:cubicBezTo>
                        <a:pt x="23428" y="24289"/>
                        <a:pt x="22449" y="24573"/>
                        <a:pt x="21198" y="24848"/>
                      </a:cubicBezTo>
                      <a:lnTo>
                        <a:pt x="18696" y="25399"/>
                      </a:lnTo>
                      <a:cubicBezTo>
                        <a:pt x="16352" y="25892"/>
                        <a:pt x="14676" y="26455"/>
                        <a:pt x="13672" y="27091"/>
                      </a:cubicBezTo>
                      <a:cubicBezTo>
                        <a:pt x="11976" y="28167"/>
                        <a:pt x="11159" y="29779"/>
                        <a:pt x="11227" y="31928"/>
                      </a:cubicBezTo>
                      <a:cubicBezTo>
                        <a:pt x="11288" y="33843"/>
                        <a:pt x="11859" y="35207"/>
                        <a:pt x="12948" y="36025"/>
                      </a:cubicBezTo>
                      <a:cubicBezTo>
                        <a:pt x="14037" y="36847"/>
                        <a:pt x="15340" y="37231"/>
                        <a:pt x="16858" y="37183"/>
                      </a:cubicBezTo>
                      <a:cubicBezTo>
                        <a:pt x="19271" y="37110"/>
                        <a:pt x="21477" y="36333"/>
                        <a:pt x="23477" y="3485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 name="Google Shape;93;p2"/>
                <p:cNvSpPr/>
                <p:nvPr/>
              </p:nvSpPr>
              <p:spPr>
                <a:xfrm>
                  <a:off x="3675065" y="2396247"/>
                  <a:ext cx="40096" cy="44622"/>
                </a:xfrm>
                <a:custGeom>
                  <a:rect b="b" l="l" r="r" t="t"/>
                  <a:pathLst>
                    <a:path extrusionOk="0" h="44622" w="40096">
                      <a:moveTo>
                        <a:pt x="34632" y="3133"/>
                      </a:moveTo>
                      <a:cubicBezTo>
                        <a:pt x="37506" y="5376"/>
                        <a:pt x="39028" y="9185"/>
                        <a:pt x="39198" y="14557"/>
                      </a:cubicBezTo>
                      <a:lnTo>
                        <a:pt x="40097" y="43412"/>
                      </a:lnTo>
                      <a:lnTo>
                        <a:pt x="28616" y="43772"/>
                      </a:lnTo>
                      <a:lnTo>
                        <a:pt x="27807" y="17707"/>
                      </a:lnTo>
                      <a:cubicBezTo>
                        <a:pt x="27734" y="15456"/>
                        <a:pt x="27381" y="13735"/>
                        <a:pt x="26738" y="12545"/>
                      </a:cubicBezTo>
                      <a:cubicBezTo>
                        <a:pt x="25568" y="10379"/>
                        <a:pt x="23439" y="9343"/>
                        <a:pt x="20346" y="9440"/>
                      </a:cubicBezTo>
                      <a:cubicBezTo>
                        <a:pt x="16545" y="9558"/>
                        <a:pt x="13990" y="11254"/>
                        <a:pt x="12675" y="14520"/>
                      </a:cubicBezTo>
                      <a:cubicBezTo>
                        <a:pt x="11995" y="16245"/>
                        <a:pt x="11695" y="18431"/>
                        <a:pt x="11776" y="21078"/>
                      </a:cubicBezTo>
                      <a:lnTo>
                        <a:pt x="12501" y="44274"/>
                      </a:lnTo>
                      <a:lnTo>
                        <a:pt x="1336" y="44622"/>
                      </a:lnTo>
                      <a:lnTo>
                        <a:pt x="0" y="1850"/>
                      </a:lnTo>
                      <a:lnTo>
                        <a:pt x="10813" y="1514"/>
                      </a:lnTo>
                      <a:lnTo>
                        <a:pt x="11007" y="7764"/>
                      </a:lnTo>
                      <a:cubicBezTo>
                        <a:pt x="12379" y="5517"/>
                        <a:pt x="13695" y="3890"/>
                        <a:pt x="14946" y="2878"/>
                      </a:cubicBezTo>
                      <a:cubicBezTo>
                        <a:pt x="17201" y="1077"/>
                        <a:pt x="20095" y="121"/>
                        <a:pt x="23633" y="12"/>
                      </a:cubicBezTo>
                      <a:cubicBezTo>
                        <a:pt x="28062" y="-126"/>
                        <a:pt x="31729" y="915"/>
                        <a:pt x="34632" y="313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4" name="Google Shape;94;p2"/>
                <p:cNvSpPr/>
                <p:nvPr/>
              </p:nvSpPr>
              <p:spPr>
                <a:xfrm>
                  <a:off x="3723582" y="2381248"/>
                  <a:ext cx="41230" cy="58094"/>
                </a:xfrm>
                <a:custGeom>
                  <a:rect b="b" l="l" r="r" t="t"/>
                  <a:pathLst>
                    <a:path extrusionOk="0" h="58094" w="41230">
                      <a:moveTo>
                        <a:pt x="11983" y="31215"/>
                      </a:moveTo>
                      <a:lnTo>
                        <a:pt x="25434" y="14662"/>
                      </a:lnTo>
                      <a:lnTo>
                        <a:pt x="39311" y="14229"/>
                      </a:lnTo>
                      <a:lnTo>
                        <a:pt x="24843" y="31090"/>
                      </a:lnTo>
                      <a:lnTo>
                        <a:pt x="41230" y="56864"/>
                      </a:lnTo>
                      <a:lnTo>
                        <a:pt x="27710" y="57285"/>
                      </a:lnTo>
                      <a:lnTo>
                        <a:pt x="16877" y="39287"/>
                      </a:lnTo>
                      <a:lnTo>
                        <a:pt x="12387" y="44266"/>
                      </a:lnTo>
                      <a:lnTo>
                        <a:pt x="12808" y="57751"/>
                      </a:lnTo>
                      <a:lnTo>
                        <a:pt x="1801" y="58095"/>
                      </a:lnTo>
                      <a:lnTo>
                        <a:pt x="0" y="344"/>
                      </a:lnTo>
                      <a:lnTo>
                        <a:pt x="11007" y="0"/>
                      </a:lnTo>
                      <a:lnTo>
                        <a:pt x="11983" y="312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grpSp>
          <p:nvGrpSpPr>
            <p:cNvPr id="95" name="Google Shape;95;p2"/>
            <p:cNvGrpSpPr/>
            <p:nvPr/>
          </p:nvGrpSpPr>
          <p:grpSpPr>
            <a:xfrm>
              <a:off x="2987110" y="2634606"/>
              <a:ext cx="743549" cy="69700"/>
              <a:chOff x="2987110" y="2634606"/>
              <a:chExt cx="743549" cy="69700"/>
            </a:xfrm>
          </p:grpSpPr>
          <p:sp>
            <p:nvSpPr>
              <p:cNvPr id="96" name="Google Shape;96;p2"/>
              <p:cNvSpPr/>
              <p:nvPr/>
            </p:nvSpPr>
            <p:spPr>
              <a:xfrm>
                <a:off x="3699867" y="2634606"/>
                <a:ext cx="30792" cy="47503"/>
              </a:xfrm>
              <a:custGeom>
                <a:rect b="b" l="l" r="r" t="t"/>
                <a:pathLst>
                  <a:path extrusionOk="0" h="47503" w="30792">
                    <a:moveTo>
                      <a:pt x="2211" y="687"/>
                    </a:moveTo>
                    <a:cubicBezTo>
                      <a:pt x="1021" y="723"/>
                      <a:pt x="-36" y="1739"/>
                      <a:pt x="1" y="2779"/>
                    </a:cubicBezTo>
                    <a:cubicBezTo>
                      <a:pt x="41" y="4124"/>
                      <a:pt x="879" y="5030"/>
                      <a:pt x="2219" y="4990"/>
                    </a:cubicBezTo>
                    <a:lnTo>
                      <a:pt x="25233" y="4273"/>
                    </a:lnTo>
                    <a:lnTo>
                      <a:pt x="25755" y="21089"/>
                    </a:lnTo>
                    <a:lnTo>
                      <a:pt x="6033" y="21704"/>
                    </a:lnTo>
                    <a:cubicBezTo>
                      <a:pt x="3130" y="21794"/>
                      <a:pt x="924" y="24303"/>
                      <a:pt x="1013" y="27177"/>
                    </a:cubicBezTo>
                    <a:lnTo>
                      <a:pt x="1616" y="46524"/>
                    </a:lnTo>
                    <a:cubicBezTo>
                      <a:pt x="1632" y="47110"/>
                      <a:pt x="2069" y="47519"/>
                      <a:pt x="2660" y="47503"/>
                    </a:cubicBezTo>
                    <a:lnTo>
                      <a:pt x="28832" y="46685"/>
                    </a:lnTo>
                    <a:cubicBezTo>
                      <a:pt x="30099" y="46645"/>
                      <a:pt x="30831" y="45868"/>
                      <a:pt x="30791" y="44601"/>
                    </a:cubicBezTo>
                    <a:cubicBezTo>
                      <a:pt x="30754" y="43410"/>
                      <a:pt x="29742" y="42479"/>
                      <a:pt x="28702" y="42512"/>
                    </a:cubicBezTo>
                    <a:cubicBezTo>
                      <a:pt x="25848" y="42601"/>
                      <a:pt x="9955" y="43099"/>
                      <a:pt x="5818" y="43228"/>
                    </a:cubicBezTo>
                    <a:lnTo>
                      <a:pt x="5284" y="26157"/>
                    </a:lnTo>
                    <a:lnTo>
                      <a:pt x="25010" y="25542"/>
                    </a:lnTo>
                    <a:cubicBezTo>
                      <a:pt x="27888" y="25453"/>
                      <a:pt x="30115" y="22915"/>
                      <a:pt x="30026" y="19943"/>
                    </a:cubicBezTo>
                    <a:lnTo>
                      <a:pt x="29560" y="5022"/>
                    </a:lnTo>
                    <a:cubicBezTo>
                      <a:pt x="29471" y="2168"/>
                      <a:pt x="27054" y="-87"/>
                      <a:pt x="24213" y="3"/>
                    </a:cubicBezTo>
                    <a:lnTo>
                      <a:pt x="2211" y="68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 name="Google Shape;97;p2"/>
              <p:cNvSpPr/>
              <p:nvPr/>
            </p:nvSpPr>
            <p:spPr>
              <a:xfrm>
                <a:off x="3684704" y="2661985"/>
                <a:ext cx="4240" cy="17312"/>
              </a:xfrm>
              <a:custGeom>
                <a:rect b="b" l="l" r="r" t="t"/>
                <a:pathLst>
                  <a:path extrusionOk="0" h="17312" w="4240">
                    <a:moveTo>
                      <a:pt x="1506" y="127"/>
                    </a:moveTo>
                    <a:cubicBezTo>
                      <a:pt x="976" y="-141"/>
                      <a:pt x="393" y="21"/>
                      <a:pt x="126" y="552"/>
                    </a:cubicBezTo>
                    <a:cubicBezTo>
                      <a:pt x="-141" y="1078"/>
                      <a:pt x="25" y="1790"/>
                      <a:pt x="551" y="2058"/>
                    </a:cubicBezTo>
                    <a:cubicBezTo>
                      <a:pt x="944" y="9146"/>
                      <a:pt x="280" y="6110"/>
                      <a:pt x="899" y="9134"/>
                    </a:cubicBezTo>
                    <a:cubicBezTo>
                      <a:pt x="1360" y="11389"/>
                      <a:pt x="863" y="4470"/>
                      <a:pt x="935" y="2171"/>
                    </a:cubicBezTo>
                    <a:cubicBezTo>
                      <a:pt x="948" y="1839"/>
                      <a:pt x="1454" y="2734"/>
                      <a:pt x="1595" y="3037"/>
                    </a:cubicBezTo>
                    <a:cubicBezTo>
                      <a:pt x="1895" y="3673"/>
                      <a:pt x="1992" y="4369"/>
                      <a:pt x="2037" y="5049"/>
                    </a:cubicBezTo>
                    <a:cubicBezTo>
                      <a:pt x="2174" y="7049"/>
                      <a:pt x="1814" y="9170"/>
                      <a:pt x="1595" y="11138"/>
                    </a:cubicBezTo>
                    <a:cubicBezTo>
                      <a:pt x="1486" y="12117"/>
                      <a:pt x="1413" y="15036"/>
                      <a:pt x="1308" y="14056"/>
                    </a:cubicBezTo>
                    <a:cubicBezTo>
                      <a:pt x="867" y="10065"/>
                      <a:pt x="1275" y="14056"/>
                      <a:pt x="1373" y="16206"/>
                    </a:cubicBezTo>
                    <a:cubicBezTo>
                      <a:pt x="1405" y="16829"/>
                      <a:pt x="1923" y="17339"/>
                      <a:pt x="2547" y="17311"/>
                    </a:cubicBezTo>
                    <a:cubicBezTo>
                      <a:pt x="3170" y="17279"/>
                      <a:pt x="3680" y="16760"/>
                      <a:pt x="3648" y="16137"/>
                    </a:cubicBezTo>
                    <a:cubicBezTo>
                      <a:pt x="2611" y="8146"/>
                      <a:pt x="3332" y="10765"/>
                      <a:pt x="2514" y="8069"/>
                    </a:cubicBezTo>
                    <a:cubicBezTo>
                      <a:pt x="1919" y="6122"/>
                      <a:pt x="2741" y="12210"/>
                      <a:pt x="3462" y="14117"/>
                    </a:cubicBezTo>
                    <a:cubicBezTo>
                      <a:pt x="3789" y="14991"/>
                      <a:pt x="3656" y="12255"/>
                      <a:pt x="3753" y="11324"/>
                    </a:cubicBezTo>
                    <a:cubicBezTo>
                      <a:pt x="3862" y="10255"/>
                      <a:pt x="4069" y="9215"/>
                      <a:pt x="4162" y="8146"/>
                    </a:cubicBezTo>
                    <a:cubicBezTo>
                      <a:pt x="4308" y="6373"/>
                      <a:pt x="4295" y="4434"/>
                      <a:pt x="3737" y="2717"/>
                    </a:cubicBezTo>
                    <a:cubicBezTo>
                      <a:pt x="3518" y="2037"/>
                      <a:pt x="3178" y="1361"/>
                      <a:pt x="2668" y="851"/>
                    </a:cubicBezTo>
                    <a:cubicBezTo>
                      <a:pt x="2490" y="677"/>
                      <a:pt x="2130" y="110"/>
                      <a:pt x="2146" y="361"/>
                    </a:cubicBezTo>
                    <a:cubicBezTo>
                      <a:pt x="2462" y="5604"/>
                      <a:pt x="2085" y="430"/>
                      <a:pt x="1506" y="12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 name="Google Shape;98;p2"/>
              <p:cNvSpPr/>
              <p:nvPr/>
            </p:nvSpPr>
            <p:spPr>
              <a:xfrm>
                <a:off x="3659025" y="2635881"/>
                <a:ext cx="30696" cy="47472"/>
              </a:xfrm>
              <a:custGeom>
                <a:rect b="b" l="l" r="r" t="t"/>
                <a:pathLst>
                  <a:path extrusionOk="0" h="47472" w="30696">
                    <a:moveTo>
                      <a:pt x="17003" y="96"/>
                    </a:moveTo>
                    <a:cubicBezTo>
                      <a:pt x="15279" y="67"/>
                      <a:pt x="13555" y="298"/>
                      <a:pt x="11822" y="387"/>
                    </a:cubicBezTo>
                    <a:lnTo>
                      <a:pt x="2086" y="691"/>
                    </a:lnTo>
                    <a:cubicBezTo>
                      <a:pt x="706" y="731"/>
                      <a:pt x="-39" y="1476"/>
                      <a:pt x="2" y="2780"/>
                    </a:cubicBezTo>
                    <a:cubicBezTo>
                      <a:pt x="42" y="4120"/>
                      <a:pt x="872" y="5030"/>
                      <a:pt x="2220" y="4990"/>
                    </a:cubicBezTo>
                    <a:lnTo>
                      <a:pt x="25233" y="4269"/>
                    </a:lnTo>
                    <a:lnTo>
                      <a:pt x="25630" y="17041"/>
                    </a:lnTo>
                    <a:cubicBezTo>
                      <a:pt x="25699" y="19154"/>
                      <a:pt x="23918" y="21146"/>
                      <a:pt x="21712" y="21215"/>
                    </a:cubicBezTo>
                    <a:lnTo>
                      <a:pt x="9195" y="21603"/>
                    </a:lnTo>
                    <a:cubicBezTo>
                      <a:pt x="7956" y="21644"/>
                      <a:pt x="7199" y="22518"/>
                      <a:pt x="7239" y="23818"/>
                    </a:cubicBezTo>
                    <a:cubicBezTo>
                      <a:pt x="7276" y="25056"/>
                      <a:pt x="7972" y="25947"/>
                      <a:pt x="9203" y="25907"/>
                    </a:cubicBezTo>
                    <a:lnTo>
                      <a:pt x="21720" y="25518"/>
                    </a:lnTo>
                    <a:cubicBezTo>
                      <a:pt x="23910" y="25449"/>
                      <a:pt x="25824" y="27303"/>
                      <a:pt x="25893" y="29437"/>
                    </a:cubicBezTo>
                    <a:lnTo>
                      <a:pt x="26302" y="42585"/>
                    </a:lnTo>
                    <a:lnTo>
                      <a:pt x="3669" y="43293"/>
                    </a:lnTo>
                    <a:cubicBezTo>
                      <a:pt x="2349" y="43334"/>
                      <a:pt x="1548" y="44220"/>
                      <a:pt x="1584" y="45508"/>
                    </a:cubicBezTo>
                    <a:cubicBezTo>
                      <a:pt x="1625" y="46775"/>
                      <a:pt x="2406" y="47507"/>
                      <a:pt x="3673" y="47471"/>
                    </a:cubicBezTo>
                    <a:lnTo>
                      <a:pt x="25545" y="46787"/>
                    </a:lnTo>
                    <a:cubicBezTo>
                      <a:pt x="28488" y="46694"/>
                      <a:pt x="30784" y="44346"/>
                      <a:pt x="30694" y="41439"/>
                    </a:cubicBezTo>
                    <a:cubicBezTo>
                      <a:pt x="30650" y="39921"/>
                      <a:pt x="30363" y="30817"/>
                      <a:pt x="30318" y="29299"/>
                    </a:cubicBezTo>
                    <a:cubicBezTo>
                      <a:pt x="30257" y="27348"/>
                      <a:pt x="28962" y="25405"/>
                      <a:pt x="26962" y="23202"/>
                    </a:cubicBezTo>
                    <a:cubicBezTo>
                      <a:pt x="29018" y="21049"/>
                      <a:pt x="29877" y="19179"/>
                      <a:pt x="29792" y="16531"/>
                    </a:cubicBezTo>
                    <a:lnTo>
                      <a:pt x="29435" y="5026"/>
                    </a:lnTo>
                    <a:cubicBezTo>
                      <a:pt x="29342" y="2039"/>
                      <a:pt x="27027" y="-86"/>
                      <a:pt x="24088" y="3"/>
                    </a:cubicBezTo>
                    <a:lnTo>
                      <a:pt x="18271" y="185"/>
                    </a:lnTo>
                    <a:cubicBezTo>
                      <a:pt x="17574" y="185"/>
                      <a:pt x="17425" y="104"/>
                      <a:pt x="17003" y="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3622739" y="2637693"/>
                <a:ext cx="26875" cy="46214"/>
              </a:xfrm>
              <a:custGeom>
                <a:rect b="b" l="l" r="r" t="t"/>
                <a:pathLst>
                  <a:path extrusionOk="0" h="46214" w="26875">
                    <a:moveTo>
                      <a:pt x="2336" y="0"/>
                    </a:moveTo>
                    <a:cubicBezTo>
                      <a:pt x="1154" y="37"/>
                      <a:pt x="-36" y="1012"/>
                      <a:pt x="1" y="2227"/>
                    </a:cubicBezTo>
                    <a:lnTo>
                      <a:pt x="863" y="29790"/>
                    </a:lnTo>
                    <a:cubicBezTo>
                      <a:pt x="879" y="30378"/>
                      <a:pt x="1442" y="30782"/>
                      <a:pt x="2029" y="30766"/>
                    </a:cubicBezTo>
                    <a:lnTo>
                      <a:pt x="19606" y="30220"/>
                    </a:lnTo>
                    <a:lnTo>
                      <a:pt x="20043" y="44254"/>
                    </a:lnTo>
                    <a:cubicBezTo>
                      <a:pt x="20084" y="45497"/>
                      <a:pt x="20917" y="46250"/>
                      <a:pt x="22132" y="46214"/>
                    </a:cubicBezTo>
                    <a:cubicBezTo>
                      <a:pt x="23395" y="46173"/>
                      <a:pt x="24257" y="45388"/>
                      <a:pt x="24217" y="44121"/>
                    </a:cubicBezTo>
                    <a:cubicBezTo>
                      <a:pt x="24164" y="42376"/>
                      <a:pt x="23869" y="32932"/>
                      <a:pt x="23779" y="30086"/>
                    </a:cubicBezTo>
                    <a:lnTo>
                      <a:pt x="24160" y="30078"/>
                    </a:lnTo>
                    <a:cubicBezTo>
                      <a:pt x="25929" y="30021"/>
                      <a:pt x="26921" y="29426"/>
                      <a:pt x="26872" y="27839"/>
                    </a:cubicBezTo>
                    <a:cubicBezTo>
                      <a:pt x="26884" y="27435"/>
                      <a:pt x="26868" y="27070"/>
                      <a:pt x="26585" y="26710"/>
                    </a:cubicBezTo>
                    <a:cubicBezTo>
                      <a:pt x="26172" y="26184"/>
                      <a:pt x="24856" y="26127"/>
                      <a:pt x="23654" y="26042"/>
                    </a:cubicBezTo>
                    <a:lnTo>
                      <a:pt x="23055" y="6821"/>
                    </a:lnTo>
                    <a:cubicBezTo>
                      <a:pt x="23018" y="5644"/>
                      <a:pt x="21966" y="4704"/>
                      <a:pt x="20836" y="4741"/>
                    </a:cubicBezTo>
                    <a:cubicBezTo>
                      <a:pt x="19622" y="4777"/>
                      <a:pt x="18845" y="5708"/>
                      <a:pt x="18881" y="6951"/>
                    </a:cubicBezTo>
                    <a:lnTo>
                      <a:pt x="19472" y="25920"/>
                    </a:lnTo>
                    <a:lnTo>
                      <a:pt x="5182" y="26366"/>
                    </a:lnTo>
                    <a:lnTo>
                      <a:pt x="4433" y="2215"/>
                    </a:lnTo>
                    <a:cubicBezTo>
                      <a:pt x="4409" y="1518"/>
                      <a:pt x="3798" y="1377"/>
                      <a:pt x="3381" y="980"/>
                    </a:cubicBezTo>
                    <a:cubicBezTo>
                      <a:pt x="3340" y="956"/>
                      <a:pt x="3296" y="1004"/>
                      <a:pt x="3255" y="984"/>
                    </a:cubicBezTo>
                    <a:cubicBezTo>
                      <a:pt x="2895" y="672"/>
                      <a:pt x="2842" y="-16"/>
                      <a:pt x="233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3584657" y="2638150"/>
                <a:ext cx="29199" cy="47334"/>
              </a:xfrm>
              <a:custGeom>
                <a:rect b="b" l="l" r="r" t="t"/>
                <a:pathLst>
                  <a:path extrusionOk="0" h="47334" w="29199">
                    <a:moveTo>
                      <a:pt x="6025" y="616"/>
                    </a:moveTo>
                    <a:cubicBezTo>
                      <a:pt x="5438" y="633"/>
                      <a:pt x="5029" y="1070"/>
                      <a:pt x="5045" y="1661"/>
                    </a:cubicBezTo>
                    <a:lnTo>
                      <a:pt x="5774" y="25051"/>
                    </a:lnTo>
                    <a:cubicBezTo>
                      <a:pt x="5794" y="25638"/>
                      <a:pt x="6236" y="26176"/>
                      <a:pt x="6822" y="26156"/>
                    </a:cubicBezTo>
                    <a:lnTo>
                      <a:pt x="24399" y="25609"/>
                    </a:lnTo>
                    <a:lnTo>
                      <a:pt x="24930" y="42680"/>
                    </a:lnTo>
                    <a:lnTo>
                      <a:pt x="9632" y="43158"/>
                    </a:lnTo>
                    <a:cubicBezTo>
                      <a:pt x="9150" y="43170"/>
                      <a:pt x="8539" y="43045"/>
                      <a:pt x="7591" y="42713"/>
                    </a:cubicBezTo>
                    <a:lnTo>
                      <a:pt x="3746" y="41186"/>
                    </a:lnTo>
                    <a:cubicBezTo>
                      <a:pt x="3203" y="40891"/>
                      <a:pt x="2495" y="40595"/>
                      <a:pt x="1957" y="40612"/>
                    </a:cubicBezTo>
                    <a:cubicBezTo>
                      <a:pt x="730" y="40648"/>
                      <a:pt x="-35" y="41583"/>
                      <a:pt x="1" y="42822"/>
                    </a:cubicBezTo>
                    <a:cubicBezTo>
                      <a:pt x="30" y="43794"/>
                      <a:pt x="540" y="44530"/>
                      <a:pt x="1455" y="44801"/>
                    </a:cubicBezTo>
                    <a:lnTo>
                      <a:pt x="6069" y="46684"/>
                    </a:lnTo>
                    <a:cubicBezTo>
                      <a:pt x="7110" y="47206"/>
                      <a:pt x="8336" y="47372"/>
                      <a:pt x="9761" y="47328"/>
                    </a:cubicBezTo>
                    <a:lnTo>
                      <a:pt x="24177" y="46878"/>
                    </a:lnTo>
                    <a:cubicBezTo>
                      <a:pt x="27100" y="46789"/>
                      <a:pt x="29289" y="44457"/>
                      <a:pt x="29196" y="41535"/>
                    </a:cubicBezTo>
                    <a:cubicBezTo>
                      <a:pt x="29140" y="39640"/>
                      <a:pt x="28783" y="28253"/>
                      <a:pt x="28723" y="26362"/>
                    </a:cubicBezTo>
                    <a:cubicBezTo>
                      <a:pt x="28638" y="23549"/>
                      <a:pt x="26116" y="21254"/>
                      <a:pt x="23379" y="21339"/>
                    </a:cubicBezTo>
                    <a:lnTo>
                      <a:pt x="9850" y="21760"/>
                    </a:lnTo>
                    <a:lnTo>
                      <a:pt x="9842" y="21509"/>
                    </a:lnTo>
                    <a:cubicBezTo>
                      <a:pt x="9745" y="21488"/>
                      <a:pt x="10288" y="21440"/>
                      <a:pt x="9838" y="21379"/>
                    </a:cubicBezTo>
                    <a:lnTo>
                      <a:pt x="9320" y="4818"/>
                    </a:lnTo>
                    <a:lnTo>
                      <a:pt x="25885" y="4300"/>
                    </a:lnTo>
                    <a:cubicBezTo>
                      <a:pt x="27176" y="4260"/>
                      <a:pt x="28002" y="3146"/>
                      <a:pt x="27970" y="2082"/>
                    </a:cubicBezTo>
                    <a:cubicBezTo>
                      <a:pt x="27933" y="956"/>
                      <a:pt x="26942" y="-36"/>
                      <a:pt x="25751" y="1"/>
                    </a:cubicBezTo>
                    <a:lnTo>
                      <a:pt x="6025" y="61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3497558" y="2641505"/>
                <a:ext cx="30541" cy="46880"/>
              </a:xfrm>
              <a:custGeom>
                <a:rect b="b" l="l" r="r" t="t"/>
                <a:pathLst>
                  <a:path extrusionOk="0" h="46880" w="30541">
                    <a:moveTo>
                      <a:pt x="2215" y="94"/>
                    </a:moveTo>
                    <a:cubicBezTo>
                      <a:pt x="872" y="135"/>
                      <a:pt x="-35" y="997"/>
                      <a:pt x="1" y="2187"/>
                    </a:cubicBezTo>
                    <a:lnTo>
                      <a:pt x="1329" y="44798"/>
                    </a:lnTo>
                    <a:cubicBezTo>
                      <a:pt x="1369" y="46142"/>
                      <a:pt x="2329" y="46919"/>
                      <a:pt x="3673" y="46879"/>
                    </a:cubicBezTo>
                    <a:lnTo>
                      <a:pt x="28455" y="46105"/>
                    </a:lnTo>
                    <a:cubicBezTo>
                      <a:pt x="29569" y="46073"/>
                      <a:pt x="30576" y="45134"/>
                      <a:pt x="30540" y="44016"/>
                    </a:cubicBezTo>
                    <a:cubicBezTo>
                      <a:pt x="30479" y="42037"/>
                      <a:pt x="30107" y="30063"/>
                      <a:pt x="30046" y="28083"/>
                    </a:cubicBezTo>
                    <a:cubicBezTo>
                      <a:pt x="30006" y="26852"/>
                      <a:pt x="28893" y="25840"/>
                      <a:pt x="27824" y="25877"/>
                    </a:cubicBezTo>
                    <a:lnTo>
                      <a:pt x="5191" y="26581"/>
                    </a:lnTo>
                    <a:lnTo>
                      <a:pt x="4494" y="4199"/>
                    </a:lnTo>
                    <a:cubicBezTo>
                      <a:pt x="6446" y="4074"/>
                      <a:pt x="7640" y="3572"/>
                      <a:pt x="7599" y="2333"/>
                    </a:cubicBezTo>
                    <a:cubicBezTo>
                      <a:pt x="7559" y="1086"/>
                      <a:pt x="6676" y="-43"/>
                      <a:pt x="5248" y="1"/>
                    </a:cubicBezTo>
                    <a:lnTo>
                      <a:pt x="2215" y="94"/>
                    </a:lnTo>
                    <a:close/>
                    <a:moveTo>
                      <a:pt x="5199" y="30885"/>
                    </a:moveTo>
                    <a:lnTo>
                      <a:pt x="25808" y="30241"/>
                    </a:lnTo>
                    <a:lnTo>
                      <a:pt x="26176" y="42001"/>
                    </a:lnTo>
                    <a:cubicBezTo>
                      <a:pt x="22375" y="42118"/>
                      <a:pt x="9235" y="42527"/>
                      <a:pt x="5563" y="42644"/>
                    </a:cubicBezTo>
                    <a:lnTo>
                      <a:pt x="5199" y="3088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3458113" y="2642024"/>
                <a:ext cx="29574" cy="47206"/>
              </a:xfrm>
              <a:custGeom>
                <a:rect b="b" l="l" r="r" t="t"/>
                <a:pathLst>
                  <a:path extrusionOk="0" h="47206" w="29574">
                    <a:moveTo>
                      <a:pt x="2208" y="806"/>
                    </a:moveTo>
                    <a:cubicBezTo>
                      <a:pt x="1021" y="842"/>
                      <a:pt x="-39" y="1826"/>
                      <a:pt x="1" y="3024"/>
                    </a:cubicBezTo>
                    <a:lnTo>
                      <a:pt x="78" y="5555"/>
                    </a:lnTo>
                    <a:cubicBezTo>
                      <a:pt x="119" y="6842"/>
                      <a:pt x="973" y="7680"/>
                      <a:pt x="2296" y="7639"/>
                    </a:cubicBezTo>
                    <a:cubicBezTo>
                      <a:pt x="3300" y="7607"/>
                      <a:pt x="3636" y="6409"/>
                      <a:pt x="4114" y="5049"/>
                    </a:cubicBezTo>
                    <a:lnTo>
                      <a:pt x="24849" y="4405"/>
                    </a:lnTo>
                    <a:lnTo>
                      <a:pt x="25249" y="17298"/>
                    </a:lnTo>
                    <a:lnTo>
                      <a:pt x="13801" y="27528"/>
                    </a:lnTo>
                    <a:cubicBezTo>
                      <a:pt x="13259" y="27961"/>
                      <a:pt x="13077" y="28726"/>
                      <a:pt x="13105" y="29576"/>
                    </a:cubicBezTo>
                    <a:lnTo>
                      <a:pt x="13591" y="45129"/>
                    </a:lnTo>
                    <a:cubicBezTo>
                      <a:pt x="13627" y="46343"/>
                      <a:pt x="14688" y="47246"/>
                      <a:pt x="15930" y="47206"/>
                    </a:cubicBezTo>
                    <a:cubicBezTo>
                      <a:pt x="17222" y="47165"/>
                      <a:pt x="17930" y="46315"/>
                      <a:pt x="17890" y="44995"/>
                    </a:cubicBezTo>
                    <a:cubicBezTo>
                      <a:pt x="17829" y="43137"/>
                      <a:pt x="17501" y="32523"/>
                      <a:pt x="17424" y="30074"/>
                    </a:cubicBezTo>
                    <a:lnTo>
                      <a:pt x="28872" y="19845"/>
                    </a:lnTo>
                    <a:cubicBezTo>
                      <a:pt x="29451" y="19108"/>
                      <a:pt x="29593" y="18561"/>
                      <a:pt x="29573" y="17925"/>
                    </a:cubicBezTo>
                    <a:lnTo>
                      <a:pt x="29047" y="980"/>
                    </a:lnTo>
                    <a:cubicBezTo>
                      <a:pt x="29026" y="393"/>
                      <a:pt x="28593" y="-16"/>
                      <a:pt x="28002" y="0"/>
                    </a:cubicBezTo>
                    <a:lnTo>
                      <a:pt x="2208" y="80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3425487" y="2643290"/>
                <a:ext cx="29686" cy="47273"/>
              </a:xfrm>
              <a:custGeom>
                <a:rect b="b" l="l" r="r" t="t"/>
                <a:pathLst>
                  <a:path extrusionOk="0" h="47273" w="29686">
                    <a:moveTo>
                      <a:pt x="7650" y="386"/>
                    </a:moveTo>
                    <a:cubicBezTo>
                      <a:pt x="6330" y="426"/>
                      <a:pt x="5521" y="1187"/>
                      <a:pt x="5561" y="2478"/>
                    </a:cubicBezTo>
                    <a:lnTo>
                      <a:pt x="6164" y="21820"/>
                    </a:lnTo>
                    <a:cubicBezTo>
                      <a:pt x="1845" y="22278"/>
                      <a:pt x="-90" y="24087"/>
                      <a:pt x="3" y="27079"/>
                    </a:cubicBezTo>
                    <a:lnTo>
                      <a:pt x="473" y="42251"/>
                    </a:lnTo>
                    <a:cubicBezTo>
                      <a:pt x="562" y="45114"/>
                      <a:pt x="2910" y="47364"/>
                      <a:pt x="5820" y="47271"/>
                    </a:cubicBezTo>
                    <a:lnTo>
                      <a:pt x="24535" y="46688"/>
                    </a:lnTo>
                    <a:cubicBezTo>
                      <a:pt x="27364" y="46603"/>
                      <a:pt x="29773" y="44211"/>
                      <a:pt x="29684" y="41341"/>
                    </a:cubicBezTo>
                    <a:cubicBezTo>
                      <a:pt x="29623" y="39446"/>
                      <a:pt x="29214" y="26294"/>
                      <a:pt x="29214" y="26294"/>
                    </a:cubicBezTo>
                    <a:cubicBezTo>
                      <a:pt x="29235" y="23342"/>
                      <a:pt x="27045" y="21663"/>
                      <a:pt x="22988" y="21424"/>
                    </a:cubicBezTo>
                    <a:lnTo>
                      <a:pt x="22385" y="2078"/>
                    </a:lnTo>
                    <a:cubicBezTo>
                      <a:pt x="22345" y="892"/>
                      <a:pt x="21240" y="-35"/>
                      <a:pt x="20041" y="1"/>
                    </a:cubicBezTo>
                    <a:lnTo>
                      <a:pt x="7650" y="386"/>
                    </a:lnTo>
                    <a:close/>
                    <a:moveTo>
                      <a:pt x="9808" y="4624"/>
                    </a:moveTo>
                    <a:lnTo>
                      <a:pt x="18025" y="4365"/>
                    </a:lnTo>
                    <a:lnTo>
                      <a:pt x="18552" y="21311"/>
                    </a:lnTo>
                    <a:cubicBezTo>
                      <a:pt x="16617" y="21371"/>
                      <a:pt x="12370" y="21501"/>
                      <a:pt x="10334" y="21566"/>
                    </a:cubicBezTo>
                    <a:lnTo>
                      <a:pt x="9808" y="4624"/>
                    </a:lnTo>
                    <a:close/>
                    <a:moveTo>
                      <a:pt x="4274" y="26059"/>
                    </a:moveTo>
                    <a:lnTo>
                      <a:pt x="24883" y="25415"/>
                    </a:lnTo>
                    <a:lnTo>
                      <a:pt x="25413" y="42486"/>
                    </a:lnTo>
                    <a:cubicBezTo>
                      <a:pt x="21632" y="42604"/>
                      <a:pt x="8589" y="43008"/>
                      <a:pt x="4804" y="43126"/>
                    </a:cubicBezTo>
                    <a:lnTo>
                      <a:pt x="4274" y="2605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3299044" y="2647229"/>
                <a:ext cx="29811" cy="47274"/>
              </a:xfrm>
              <a:custGeom>
                <a:rect b="b" l="l" r="r" t="t"/>
                <a:pathLst>
                  <a:path extrusionOk="0" h="47274" w="29811">
                    <a:moveTo>
                      <a:pt x="7776" y="386"/>
                    </a:moveTo>
                    <a:cubicBezTo>
                      <a:pt x="6456" y="426"/>
                      <a:pt x="5525" y="1191"/>
                      <a:pt x="5565" y="2479"/>
                    </a:cubicBezTo>
                    <a:lnTo>
                      <a:pt x="6164" y="21825"/>
                    </a:lnTo>
                    <a:cubicBezTo>
                      <a:pt x="1954" y="22310"/>
                      <a:pt x="-90" y="24124"/>
                      <a:pt x="3" y="27079"/>
                    </a:cubicBezTo>
                    <a:lnTo>
                      <a:pt x="477" y="42252"/>
                    </a:lnTo>
                    <a:cubicBezTo>
                      <a:pt x="566" y="45118"/>
                      <a:pt x="3039" y="47364"/>
                      <a:pt x="5946" y="47271"/>
                    </a:cubicBezTo>
                    <a:lnTo>
                      <a:pt x="24660" y="46688"/>
                    </a:lnTo>
                    <a:cubicBezTo>
                      <a:pt x="27490" y="46599"/>
                      <a:pt x="29898" y="44211"/>
                      <a:pt x="29810" y="41341"/>
                    </a:cubicBezTo>
                    <a:cubicBezTo>
                      <a:pt x="29749" y="39446"/>
                      <a:pt x="29340" y="26294"/>
                      <a:pt x="29340" y="26294"/>
                    </a:cubicBezTo>
                    <a:cubicBezTo>
                      <a:pt x="29364" y="23306"/>
                      <a:pt x="27146" y="21630"/>
                      <a:pt x="22988" y="21428"/>
                    </a:cubicBezTo>
                    <a:lnTo>
                      <a:pt x="22385" y="2082"/>
                    </a:lnTo>
                    <a:cubicBezTo>
                      <a:pt x="22349" y="896"/>
                      <a:pt x="21369" y="-39"/>
                      <a:pt x="20167" y="1"/>
                    </a:cubicBezTo>
                    <a:lnTo>
                      <a:pt x="7776" y="386"/>
                    </a:lnTo>
                    <a:close/>
                    <a:moveTo>
                      <a:pt x="9808" y="4624"/>
                    </a:moveTo>
                    <a:lnTo>
                      <a:pt x="18151" y="4365"/>
                    </a:lnTo>
                    <a:lnTo>
                      <a:pt x="18681" y="21311"/>
                    </a:lnTo>
                    <a:cubicBezTo>
                      <a:pt x="16714" y="21371"/>
                      <a:pt x="12301" y="21509"/>
                      <a:pt x="10334" y="21570"/>
                    </a:cubicBezTo>
                    <a:lnTo>
                      <a:pt x="9808" y="4624"/>
                    </a:lnTo>
                    <a:close/>
                    <a:moveTo>
                      <a:pt x="4400" y="26059"/>
                    </a:moveTo>
                    <a:lnTo>
                      <a:pt x="25008" y="25415"/>
                    </a:lnTo>
                    <a:lnTo>
                      <a:pt x="25543" y="42486"/>
                    </a:lnTo>
                    <a:cubicBezTo>
                      <a:pt x="21758" y="42604"/>
                      <a:pt x="8715" y="43009"/>
                      <a:pt x="4934" y="43126"/>
                    </a:cubicBezTo>
                    <a:lnTo>
                      <a:pt x="4400" y="2605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3286874" y="2648944"/>
                <a:ext cx="3167" cy="17348"/>
              </a:xfrm>
              <a:custGeom>
                <a:rect b="b" l="l" r="r" t="t"/>
                <a:pathLst>
                  <a:path extrusionOk="0" h="17348" w="3167">
                    <a:moveTo>
                      <a:pt x="2531" y="226"/>
                    </a:moveTo>
                    <a:cubicBezTo>
                      <a:pt x="2041" y="-110"/>
                      <a:pt x="1353" y="-86"/>
                      <a:pt x="1016" y="400"/>
                    </a:cubicBezTo>
                    <a:cubicBezTo>
                      <a:pt x="948" y="8391"/>
                      <a:pt x="855" y="5116"/>
                      <a:pt x="1013" y="8375"/>
                    </a:cubicBezTo>
                    <a:cubicBezTo>
                      <a:pt x="1130" y="10913"/>
                      <a:pt x="919" y="3327"/>
                      <a:pt x="774" y="788"/>
                    </a:cubicBezTo>
                    <a:cubicBezTo>
                      <a:pt x="774" y="776"/>
                      <a:pt x="620" y="1068"/>
                      <a:pt x="425" y="1812"/>
                    </a:cubicBezTo>
                    <a:cubicBezTo>
                      <a:pt x="377" y="2007"/>
                      <a:pt x="357" y="2250"/>
                      <a:pt x="320" y="2448"/>
                    </a:cubicBezTo>
                    <a:cubicBezTo>
                      <a:pt x="150" y="3363"/>
                      <a:pt x="61" y="4310"/>
                      <a:pt x="29" y="5241"/>
                    </a:cubicBezTo>
                    <a:cubicBezTo>
                      <a:pt x="-52" y="7415"/>
                      <a:pt x="45" y="9650"/>
                      <a:pt x="231" y="11815"/>
                    </a:cubicBezTo>
                    <a:cubicBezTo>
                      <a:pt x="316" y="12763"/>
                      <a:pt x="502" y="15536"/>
                      <a:pt x="571" y="14588"/>
                    </a:cubicBezTo>
                    <a:cubicBezTo>
                      <a:pt x="911" y="9868"/>
                      <a:pt x="535" y="14681"/>
                      <a:pt x="883" y="16479"/>
                    </a:cubicBezTo>
                    <a:cubicBezTo>
                      <a:pt x="1004" y="17090"/>
                      <a:pt x="1563" y="17446"/>
                      <a:pt x="2174" y="17325"/>
                    </a:cubicBezTo>
                    <a:cubicBezTo>
                      <a:pt x="2790" y="17203"/>
                      <a:pt x="3267" y="16641"/>
                      <a:pt x="3150" y="16030"/>
                    </a:cubicBezTo>
                    <a:cubicBezTo>
                      <a:pt x="2988" y="8864"/>
                      <a:pt x="3194" y="11253"/>
                      <a:pt x="2923" y="8820"/>
                    </a:cubicBezTo>
                    <a:cubicBezTo>
                      <a:pt x="2721" y="7006"/>
                      <a:pt x="3166" y="12471"/>
                      <a:pt x="2838" y="14265"/>
                    </a:cubicBezTo>
                    <a:cubicBezTo>
                      <a:pt x="2676" y="15159"/>
                      <a:pt x="2591" y="12524"/>
                      <a:pt x="2502" y="11617"/>
                    </a:cubicBezTo>
                    <a:cubicBezTo>
                      <a:pt x="2259" y="9079"/>
                      <a:pt x="2089" y="6452"/>
                      <a:pt x="2263" y="3905"/>
                    </a:cubicBezTo>
                    <a:cubicBezTo>
                      <a:pt x="2300" y="3387"/>
                      <a:pt x="2340" y="2885"/>
                      <a:pt x="2470" y="2379"/>
                    </a:cubicBezTo>
                    <a:cubicBezTo>
                      <a:pt x="2518" y="2189"/>
                      <a:pt x="2697" y="1667"/>
                      <a:pt x="2705" y="1865"/>
                    </a:cubicBezTo>
                    <a:cubicBezTo>
                      <a:pt x="2891" y="6581"/>
                      <a:pt x="2697" y="1784"/>
                      <a:pt x="2826" y="1610"/>
                    </a:cubicBezTo>
                    <a:cubicBezTo>
                      <a:pt x="3162" y="1124"/>
                      <a:pt x="3016" y="566"/>
                      <a:pt x="2531" y="22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 name="Google Shape;106;p2"/>
              <p:cNvSpPr/>
              <p:nvPr/>
            </p:nvSpPr>
            <p:spPr>
              <a:xfrm>
                <a:off x="3261747" y="2648145"/>
                <a:ext cx="29703" cy="47207"/>
              </a:xfrm>
              <a:custGeom>
                <a:rect b="b" l="l" r="r" t="t"/>
                <a:pathLst>
                  <a:path extrusionOk="0" h="47207" w="29703">
                    <a:moveTo>
                      <a:pt x="2211" y="806"/>
                    </a:moveTo>
                    <a:cubicBezTo>
                      <a:pt x="1025" y="843"/>
                      <a:pt x="-39" y="1826"/>
                      <a:pt x="1" y="3028"/>
                    </a:cubicBezTo>
                    <a:lnTo>
                      <a:pt x="78" y="5555"/>
                    </a:lnTo>
                    <a:cubicBezTo>
                      <a:pt x="118" y="6846"/>
                      <a:pt x="977" y="7680"/>
                      <a:pt x="2296" y="7639"/>
                    </a:cubicBezTo>
                    <a:cubicBezTo>
                      <a:pt x="3300" y="7607"/>
                      <a:pt x="3641" y="6409"/>
                      <a:pt x="4114" y="5049"/>
                    </a:cubicBezTo>
                    <a:lnTo>
                      <a:pt x="24849" y="4405"/>
                    </a:lnTo>
                    <a:lnTo>
                      <a:pt x="25253" y="17302"/>
                    </a:lnTo>
                    <a:lnTo>
                      <a:pt x="13801" y="27532"/>
                    </a:lnTo>
                    <a:cubicBezTo>
                      <a:pt x="13259" y="27961"/>
                      <a:pt x="13081" y="28726"/>
                      <a:pt x="13105" y="29576"/>
                    </a:cubicBezTo>
                    <a:lnTo>
                      <a:pt x="13591" y="45129"/>
                    </a:lnTo>
                    <a:cubicBezTo>
                      <a:pt x="13627" y="46343"/>
                      <a:pt x="14688" y="47246"/>
                      <a:pt x="15935" y="47206"/>
                    </a:cubicBezTo>
                    <a:cubicBezTo>
                      <a:pt x="17222" y="47169"/>
                      <a:pt x="18056" y="46311"/>
                      <a:pt x="18015" y="44991"/>
                    </a:cubicBezTo>
                    <a:cubicBezTo>
                      <a:pt x="17959" y="43133"/>
                      <a:pt x="17627" y="32519"/>
                      <a:pt x="17550" y="30070"/>
                    </a:cubicBezTo>
                    <a:lnTo>
                      <a:pt x="28876" y="19844"/>
                    </a:lnTo>
                    <a:cubicBezTo>
                      <a:pt x="29455" y="19108"/>
                      <a:pt x="29723" y="18557"/>
                      <a:pt x="29702" y="17922"/>
                    </a:cubicBezTo>
                    <a:lnTo>
                      <a:pt x="29172" y="980"/>
                    </a:lnTo>
                    <a:cubicBezTo>
                      <a:pt x="29156" y="389"/>
                      <a:pt x="28593" y="-16"/>
                      <a:pt x="28002" y="0"/>
                    </a:cubicBezTo>
                    <a:lnTo>
                      <a:pt x="2211" y="80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 name="Google Shape;107;p2"/>
              <p:cNvSpPr/>
              <p:nvPr/>
            </p:nvSpPr>
            <p:spPr>
              <a:xfrm>
                <a:off x="3231143" y="2649808"/>
                <a:ext cx="30415" cy="46888"/>
              </a:xfrm>
              <a:custGeom>
                <a:rect b="b" l="l" r="r" t="t"/>
                <a:pathLst>
                  <a:path extrusionOk="0" h="46888" w="30415">
                    <a:moveTo>
                      <a:pt x="2215" y="98"/>
                    </a:moveTo>
                    <a:cubicBezTo>
                      <a:pt x="872" y="139"/>
                      <a:pt x="-35" y="1001"/>
                      <a:pt x="1" y="2191"/>
                    </a:cubicBezTo>
                    <a:lnTo>
                      <a:pt x="1329" y="44802"/>
                    </a:lnTo>
                    <a:cubicBezTo>
                      <a:pt x="1373" y="46146"/>
                      <a:pt x="2203" y="46927"/>
                      <a:pt x="3547" y="46887"/>
                    </a:cubicBezTo>
                    <a:lnTo>
                      <a:pt x="28330" y="46113"/>
                    </a:lnTo>
                    <a:cubicBezTo>
                      <a:pt x="29443" y="46077"/>
                      <a:pt x="30447" y="45138"/>
                      <a:pt x="30415" y="44020"/>
                    </a:cubicBezTo>
                    <a:cubicBezTo>
                      <a:pt x="30354" y="42045"/>
                      <a:pt x="29981" y="30067"/>
                      <a:pt x="29921" y="28091"/>
                    </a:cubicBezTo>
                    <a:cubicBezTo>
                      <a:pt x="29880" y="26856"/>
                      <a:pt x="28893" y="25844"/>
                      <a:pt x="27824" y="25877"/>
                    </a:cubicBezTo>
                    <a:lnTo>
                      <a:pt x="5065" y="26585"/>
                    </a:lnTo>
                    <a:lnTo>
                      <a:pt x="4369" y="4207"/>
                    </a:lnTo>
                    <a:cubicBezTo>
                      <a:pt x="6320" y="4078"/>
                      <a:pt x="7514" y="3576"/>
                      <a:pt x="7474" y="2337"/>
                    </a:cubicBezTo>
                    <a:cubicBezTo>
                      <a:pt x="7433" y="1090"/>
                      <a:pt x="6676" y="-43"/>
                      <a:pt x="5248" y="1"/>
                    </a:cubicBezTo>
                    <a:lnTo>
                      <a:pt x="2215" y="98"/>
                    </a:lnTo>
                    <a:close/>
                    <a:moveTo>
                      <a:pt x="5073" y="30888"/>
                    </a:moveTo>
                    <a:lnTo>
                      <a:pt x="25808" y="30245"/>
                    </a:lnTo>
                    <a:lnTo>
                      <a:pt x="26176" y="42005"/>
                    </a:lnTo>
                    <a:cubicBezTo>
                      <a:pt x="22484" y="42118"/>
                      <a:pt x="9134" y="42535"/>
                      <a:pt x="5438" y="42648"/>
                    </a:cubicBezTo>
                    <a:lnTo>
                      <a:pt x="5073" y="3088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3257932" y="2691505"/>
                <a:ext cx="2687" cy="3367"/>
              </a:xfrm>
              <a:custGeom>
                <a:rect b="b" l="l" r="r" t="t"/>
                <a:pathLst>
                  <a:path extrusionOk="0" h="3367" w="2687">
                    <a:moveTo>
                      <a:pt x="2039" y="97"/>
                    </a:moveTo>
                    <a:cubicBezTo>
                      <a:pt x="1504" y="-158"/>
                      <a:pt x="917" y="113"/>
                      <a:pt x="662" y="643"/>
                    </a:cubicBezTo>
                    <a:cubicBezTo>
                      <a:pt x="379" y="1243"/>
                      <a:pt x="168" y="1461"/>
                      <a:pt x="298" y="1162"/>
                    </a:cubicBezTo>
                    <a:cubicBezTo>
                      <a:pt x="249" y="1267"/>
                      <a:pt x="132" y="1647"/>
                      <a:pt x="185" y="1546"/>
                    </a:cubicBezTo>
                    <a:cubicBezTo>
                      <a:pt x="342" y="1247"/>
                      <a:pt x="176" y="1514"/>
                      <a:pt x="67" y="1801"/>
                    </a:cubicBezTo>
                    <a:cubicBezTo>
                      <a:pt x="-143" y="2392"/>
                      <a:pt x="156" y="3088"/>
                      <a:pt x="747" y="3299"/>
                    </a:cubicBezTo>
                    <a:cubicBezTo>
                      <a:pt x="1334" y="3513"/>
                      <a:pt x="2034" y="3210"/>
                      <a:pt x="2245" y="2623"/>
                    </a:cubicBezTo>
                    <a:cubicBezTo>
                      <a:pt x="2427" y="2105"/>
                      <a:pt x="2249" y="2384"/>
                      <a:pt x="2354" y="2113"/>
                    </a:cubicBezTo>
                    <a:cubicBezTo>
                      <a:pt x="2383" y="2040"/>
                      <a:pt x="2496" y="1785"/>
                      <a:pt x="2472" y="1854"/>
                    </a:cubicBezTo>
                    <a:cubicBezTo>
                      <a:pt x="2399" y="2101"/>
                      <a:pt x="2460" y="1894"/>
                      <a:pt x="2589" y="1599"/>
                    </a:cubicBezTo>
                    <a:cubicBezTo>
                      <a:pt x="2848" y="1064"/>
                      <a:pt x="2573" y="352"/>
                      <a:pt x="2039" y="9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3256711" y="2676076"/>
                <a:ext cx="3147" cy="4197"/>
              </a:xfrm>
              <a:custGeom>
                <a:rect b="b" l="l" r="r" t="t"/>
                <a:pathLst>
                  <a:path extrusionOk="0" h="4197" w="3147">
                    <a:moveTo>
                      <a:pt x="503" y="172"/>
                    </a:moveTo>
                    <a:cubicBezTo>
                      <a:pt x="13" y="500"/>
                      <a:pt x="-161" y="1208"/>
                      <a:pt x="171" y="1698"/>
                    </a:cubicBezTo>
                    <a:cubicBezTo>
                      <a:pt x="523" y="2548"/>
                      <a:pt x="365" y="1965"/>
                      <a:pt x="572" y="2447"/>
                    </a:cubicBezTo>
                    <a:cubicBezTo>
                      <a:pt x="612" y="2540"/>
                      <a:pt x="887" y="2775"/>
                      <a:pt x="835" y="2690"/>
                    </a:cubicBezTo>
                    <a:cubicBezTo>
                      <a:pt x="616" y="2358"/>
                      <a:pt x="725" y="2678"/>
                      <a:pt x="855" y="3325"/>
                    </a:cubicBezTo>
                    <a:cubicBezTo>
                      <a:pt x="997" y="3932"/>
                      <a:pt x="1664" y="4309"/>
                      <a:pt x="2272" y="4167"/>
                    </a:cubicBezTo>
                    <a:cubicBezTo>
                      <a:pt x="2883" y="4026"/>
                      <a:pt x="3260" y="3483"/>
                      <a:pt x="3118" y="2872"/>
                    </a:cubicBezTo>
                    <a:cubicBezTo>
                      <a:pt x="2551" y="1682"/>
                      <a:pt x="2871" y="2281"/>
                      <a:pt x="2571" y="1625"/>
                    </a:cubicBezTo>
                    <a:cubicBezTo>
                      <a:pt x="2454" y="1398"/>
                      <a:pt x="2389" y="965"/>
                      <a:pt x="2430" y="1123"/>
                    </a:cubicBezTo>
                    <a:cubicBezTo>
                      <a:pt x="2579" y="1706"/>
                      <a:pt x="2515" y="1204"/>
                      <a:pt x="2033" y="504"/>
                    </a:cubicBezTo>
                    <a:cubicBezTo>
                      <a:pt x="1701" y="10"/>
                      <a:pt x="993" y="-160"/>
                      <a:pt x="503" y="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3191673" y="2650399"/>
                <a:ext cx="29073" cy="47338"/>
              </a:xfrm>
              <a:custGeom>
                <a:rect b="b" l="l" r="r" t="t"/>
                <a:pathLst>
                  <a:path extrusionOk="0" h="47338" w="29073">
                    <a:moveTo>
                      <a:pt x="5900" y="620"/>
                    </a:moveTo>
                    <a:cubicBezTo>
                      <a:pt x="5313" y="640"/>
                      <a:pt x="4904" y="1074"/>
                      <a:pt x="4920" y="1665"/>
                    </a:cubicBezTo>
                    <a:lnTo>
                      <a:pt x="5649" y="25055"/>
                    </a:lnTo>
                    <a:cubicBezTo>
                      <a:pt x="5669" y="25646"/>
                      <a:pt x="6110" y="26180"/>
                      <a:pt x="6697" y="26164"/>
                    </a:cubicBezTo>
                    <a:lnTo>
                      <a:pt x="24400" y="25609"/>
                    </a:lnTo>
                    <a:lnTo>
                      <a:pt x="24930" y="42680"/>
                    </a:lnTo>
                    <a:lnTo>
                      <a:pt x="9632" y="43158"/>
                    </a:lnTo>
                    <a:cubicBezTo>
                      <a:pt x="9519" y="43162"/>
                      <a:pt x="9264" y="43061"/>
                      <a:pt x="9122" y="43049"/>
                    </a:cubicBezTo>
                    <a:cubicBezTo>
                      <a:pt x="8665" y="43004"/>
                      <a:pt x="8191" y="42972"/>
                      <a:pt x="7466" y="42717"/>
                    </a:cubicBezTo>
                    <a:lnTo>
                      <a:pt x="3621" y="41195"/>
                    </a:lnTo>
                    <a:cubicBezTo>
                      <a:pt x="3078" y="40899"/>
                      <a:pt x="2370" y="40600"/>
                      <a:pt x="1831" y="40616"/>
                    </a:cubicBezTo>
                    <a:cubicBezTo>
                      <a:pt x="605" y="40656"/>
                      <a:pt x="-35" y="41583"/>
                      <a:pt x="1" y="42826"/>
                    </a:cubicBezTo>
                    <a:cubicBezTo>
                      <a:pt x="34" y="43798"/>
                      <a:pt x="540" y="44530"/>
                      <a:pt x="1455" y="44806"/>
                    </a:cubicBezTo>
                    <a:lnTo>
                      <a:pt x="5944" y="46688"/>
                    </a:lnTo>
                    <a:cubicBezTo>
                      <a:pt x="6985" y="47214"/>
                      <a:pt x="8337" y="47376"/>
                      <a:pt x="9762" y="47331"/>
                    </a:cubicBezTo>
                    <a:lnTo>
                      <a:pt x="24052" y="46886"/>
                    </a:lnTo>
                    <a:cubicBezTo>
                      <a:pt x="26974" y="46793"/>
                      <a:pt x="29160" y="44461"/>
                      <a:pt x="29071" y="41539"/>
                    </a:cubicBezTo>
                    <a:cubicBezTo>
                      <a:pt x="29014" y="39644"/>
                      <a:pt x="28658" y="28261"/>
                      <a:pt x="28598" y="26366"/>
                    </a:cubicBezTo>
                    <a:cubicBezTo>
                      <a:pt x="28513" y="23553"/>
                      <a:pt x="25991" y="21258"/>
                      <a:pt x="23254" y="21343"/>
                    </a:cubicBezTo>
                    <a:lnTo>
                      <a:pt x="9851" y="21760"/>
                    </a:lnTo>
                    <a:lnTo>
                      <a:pt x="9320" y="4818"/>
                    </a:lnTo>
                    <a:lnTo>
                      <a:pt x="25885" y="4300"/>
                    </a:lnTo>
                    <a:cubicBezTo>
                      <a:pt x="27181" y="4260"/>
                      <a:pt x="27877" y="3150"/>
                      <a:pt x="27840" y="2090"/>
                    </a:cubicBezTo>
                    <a:cubicBezTo>
                      <a:pt x="27808" y="960"/>
                      <a:pt x="26942" y="-36"/>
                      <a:pt x="25752" y="1"/>
                    </a:cubicBezTo>
                    <a:lnTo>
                      <a:pt x="5900" y="62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3106854" y="2653775"/>
                <a:ext cx="26874" cy="46215"/>
              </a:xfrm>
              <a:custGeom>
                <a:rect b="b" l="l" r="r" t="t"/>
                <a:pathLst>
                  <a:path extrusionOk="0" h="46215" w="26874">
                    <a:moveTo>
                      <a:pt x="2337" y="1"/>
                    </a:moveTo>
                    <a:cubicBezTo>
                      <a:pt x="1155" y="37"/>
                      <a:pt x="-36" y="1013"/>
                      <a:pt x="1" y="2223"/>
                    </a:cubicBezTo>
                    <a:lnTo>
                      <a:pt x="859" y="29791"/>
                    </a:lnTo>
                    <a:cubicBezTo>
                      <a:pt x="879" y="30378"/>
                      <a:pt x="1442" y="30783"/>
                      <a:pt x="2029" y="30767"/>
                    </a:cubicBezTo>
                    <a:lnTo>
                      <a:pt x="19606" y="30216"/>
                    </a:lnTo>
                    <a:lnTo>
                      <a:pt x="20043" y="44251"/>
                    </a:lnTo>
                    <a:cubicBezTo>
                      <a:pt x="20084" y="45498"/>
                      <a:pt x="20913" y="46251"/>
                      <a:pt x="22128" y="46214"/>
                    </a:cubicBezTo>
                    <a:cubicBezTo>
                      <a:pt x="23395" y="46174"/>
                      <a:pt x="24257" y="45389"/>
                      <a:pt x="24217" y="44121"/>
                    </a:cubicBezTo>
                    <a:cubicBezTo>
                      <a:pt x="24160" y="42373"/>
                      <a:pt x="23869" y="32933"/>
                      <a:pt x="23780" y="30087"/>
                    </a:cubicBezTo>
                    <a:lnTo>
                      <a:pt x="24286" y="30070"/>
                    </a:lnTo>
                    <a:cubicBezTo>
                      <a:pt x="26055" y="30018"/>
                      <a:pt x="26921" y="29423"/>
                      <a:pt x="26872" y="27840"/>
                    </a:cubicBezTo>
                    <a:cubicBezTo>
                      <a:pt x="26884" y="27435"/>
                      <a:pt x="26864" y="27071"/>
                      <a:pt x="26585" y="26711"/>
                    </a:cubicBezTo>
                    <a:cubicBezTo>
                      <a:pt x="26160" y="26164"/>
                      <a:pt x="24921" y="26115"/>
                      <a:pt x="23654" y="26043"/>
                    </a:cubicBezTo>
                    <a:lnTo>
                      <a:pt x="23055" y="6822"/>
                    </a:lnTo>
                    <a:cubicBezTo>
                      <a:pt x="23019" y="5644"/>
                      <a:pt x="21970" y="4705"/>
                      <a:pt x="20837" y="4741"/>
                    </a:cubicBezTo>
                    <a:cubicBezTo>
                      <a:pt x="19622" y="4778"/>
                      <a:pt x="18841" y="5709"/>
                      <a:pt x="18881" y="6952"/>
                    </a:cubicBezTo>
                    <a:lnTo>
                      <a:pt x="19472" y="25917"/>
                    </a:lnTo>
                    <a:lnTo>
                      <a:pt x="5183" y="26362"/>
                    </a:lnTo>
                    <a:lnTo>
                      <a:pt x="4429" y="2215"/>
                    </a:lnTo>
                    <a:cubicBezTo>
                      <a:pt x="4389" y="904"/>
                      <a:pt x="3482" y="-36"/>
                      <a:pt x="2337" y="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2" name="Google Shape;112;p2"/>
              <p:cNvSpPr/>
              <p:nvPr/>
            </p:nvSpPr>
            <p:spPr>
              <a:xfrm>
                <a:off x="3067275" y="2654328"/>
                <a:ext cx="30822" cy="47468"/>
              </a:xfrm>
              <a:custGeom>
                <a:rect b="b" l="l" r="r" t="t"/>
                <a:pathLst>
                  <a:path extrusionOk="0" h="47468" w="30822">
                    <a:moveTo>
                      <a:pt x="2212" y="687"/>
                    </a:moveTo>
                    <a:cubicBezTo>
                      <a:pt x="835" y="727"/>
                      <a:pt x="-39" y="1476"/>
                      <a:pt x="1" y="2780"/>
                    </a:cubicBezTo>
                    <a:cubicBezTo>
                      <a:pt x="42" y="4120"/>
                      <a:pt x="872" y="5030"/>
                      <a:pt x="2220" y="4990"/>
                    </a:cubicBezTo>
                    <a:lnTo>
                      <a:pt x="25233" y="4269"/>
                    </a:lnTo>
                    <a:lnTo>
                      <a:pt x="25630" y="17041"/>
                    </a:lnTo>
                    <a:cubicBezTo>
                      <a:pt x="25699" y="19154"/>
                      <a:pt x="23922" y="21146"/>
                      <a:pt x="21711" y="21215"/>
                    </a:cubicBezTo>
                    <a:lnTo>
                      <a:pt x="9195" y="21604"/>
                    </a:lnTo>
                    <a:cubicBezTo>
                      <a:pt x="7956" y="21644"/>
                      <a:pt x="7199" y="22518"/>
                      <a:pt x="7239" y="23818"/>
                    </a:cubicBezTo>
                    <a:cubicBezTo>
                      <a:pt x="7276" y="25057"/>
                      <a:pt x="8098" y="25943"/>
                      <a:pt x="9328" y="25903"/>
                    </a:cubicBezTo>
                    <a:lnTo>
                      <a:pt x="21845" y="25514"/>
                    </a:lnTo>
                    <a:cubicBezTo>
                      <a:pt x="24035" y="25445"/>
                      <a:pt x="25950" y="27299"/>
                      <a:pt x="26019" y="29433"/>
                    </a:cubicBezTo>
                    <a:lnTo>
                      <a:pt x="26428" y="42585"/>
                    </a:lnTo>
                    <a:lnTo>
                      <a:pt x="3794" y="43290"/>
                    </a:lnTo>
                    <a:cubicBezTo>
                      <a:pt x="2475" y="43330"/>
                      <a:pt x="1548" y="44221"/>
                      <a:pt x="1584" y="45508"/>
                    </a:cubicBezTo>
                    <a:cubicBezTo>
                      <a:pt x="1625" y="46775"/>
                      <a:pt x="2531" y="47503"/>
                      <a:pt x="3798" y="47467"/>
                    </a:cubicBezTo>
                    <a:lnTo>
                      <a:pt x="25545" y="46787"/>
                    </a:lnTo>
                    <a:cubicBezTo>
                      <a:pt x="28488" y="46694"/>
                      <a:pt x="30913" y="44342"/>
                      <a:pt x="30820" y="41435"/>
                    </a:cubicBezTo>
                    <a:cubicBezTo>
                      <a:pt x="30775" y="39917"/>
                      <a:pt x="30492" y="30813"/>
                      <a:pt x="30443" y="29295"/>
                    </a:cubicBezTo>
                    <a:cubicBezTo>
                      <a:pt x="30383" y="27344"/>
                      <a:pt x="29087" y="25401"/>
                      <a:pt x="27087" y="23199"/>
                    </a:cubicBezTo>
                    <a:cubicBezTo>
                      <a:pt x="29136" y="21049"/>
                      <a:pt x="29877" y="19175"/>
                      <a:pt x="29792" y="16531"/>
                    </a:cubicBezTo>
                    <a:lnTo>
                      <a:pt x="29435" y="5027"/>
                    </a:lnTo>
                    <a:cubicBezTo>
                      <a:pt x="29342" y="2039"/>
                      <a:pt x="27027" y="-86"/>
                      <a:pt x="24088" y="3"/>
                    </a:cubicBezTo>
                    <a:lnTo>
                      <a:pt x="2212" y="68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 name="Google Shape;113;p2"/>
              <p:cNvSpPr/>
              <p:nvPr/>
            </p:nvSpPr>
            <p:spPr>
              <a:xfrm>
                <a:off x="3026559" y="2655599"/>
                <a:ext cx="30796" cy="47499"/>
              </a:xfrm>
              <a:custGeom>
                <a:rect b="b" l="l" r="r" t="t"/>
                <a:pathLst>
                  <a:path extrusionOk="0" h="47499" w="30796">
                    <a:moveTo>
                      <a:pt x="2090" y="687"/>
                    </a:moveTo>
                    <a:cubicBezTo>
                      <a:pt x="895" y="723"/>
                      <a:pt x="-32" y="1735"/>
                      <a:pt x="1" y="2776"/>
                    </a:cubicBezTo>
                    <a:cubicBezTo>
                      <a:pt x="41" y="4120"/>
                      <a:pt x="879" y="5026"/>
                      <a:pt x="2223" y="4986"/>
                    </a:cubicBezTo>
                    <a:lnTo>
                      <a:pt x="25233" y="4269"/>
                    </a:lnTo>
                    <a:lnTo>
                      <a:pt x="25759" y="21085"/>
                    </a:lnTo>
                    <a:lnTo>
                      <a:pt x="6032" y="21700"/>
                    </a:lnTo>
                    <a:cubicBezTo>
                      <a:pt x="3134" y="21790"/>
                      <a:pt x="798" y="24303"/>
                      <a:pt x="887" y="27178"/>
                    </a:cubicBezTo>
                    <a:lnTo>
                      <a:pt x="1490" y="46524"/>
                    </a:lnTo>
                    <a:cubicBezTo>
                      <a:pt x="1511" y="47111"/>
                      <a:pt x="2073" y="47515"/>
                      <a:pt x="2660" y="47499"/>
                    </a:cubicBezTo>
                    <a:lnTo>
                      <a:pt x="28710" y="46685"/>
                    </a:lnTo>
                    <a:cubicBezTo>
                      <a:pt x="29973" y="46645"/>
                      <a:pt x="30835" y="45864"/>
                      <a:pt x="30795" y="44597"/>
                    </a:cubicBezTo>
                    <a:cubicBezTo>
                      <a:pt x="30758" y="43406"/>
                      <a:pt x="29617" y="42479"/>
                      <a:pt x="28576" y="42512"/>
                    </a:cubicBezTo>
                    <a:cubicBezTo>
                      <a:pt x="25710" y="42605"/>
                      <a:pt x="9724" y="43103"/>
                      <a:pt x="5693" y="43228"/>
                    </a:cubicBezTo>
                    <a:lnTo>
                      <a:pt x="5158" y="26157"/>
                    </a:lnTo>
                    <a:lnTo>
                      <a:pt x="24885" y="25542"/>
                    </a:lnTo>
                    <a:cubicBezTo>
                      <a:pt x="27763" y="25453"/>
                      <a:pt x="30119" y="22911"/>
                      <a:pt x="30026" y="19940"/>
                    </a:cubicBezTo>
                    <a:lnTo>
                      <a:pt x="29560" y="5018"/>
                    </a:lnTo>
                    <a:cubicBezTo>
                      <a:pt x="29471" y="2164"/>
                      <a:pt x="26929" y="-86"/>
                      <a:pt x="24087" y="3"/>
                    </a:cubicBezTo>
                    <a:lnTo>
                      <a:pt x="2090" y="68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3013799" y="2698660"/>
                <a:ext cx="2713" cy="3795"/>
              </a:xfrm>
              <a:custGeom>
                <a:rect b="b" l="l" r="r" t="t"/>
                <a:pathLst>
                  <a:path extrusionOk="0" h="3795" w="2713">
                    <a:moveTo>
                      <a:pt x="1997" y="47"/>
                    </a:moveTo>
                    <a:cubicBezTo>
                      <a:pt x="1426" y="-115"/>
                      <a:pt x="786" y="152"/>
                      <a:pt x="624" y="723"/>
                    </a:cubicBezTo>
                    <a:cubicBezTo>
                      <a:pt x="446" y="1273"/>
                      <a:pt x="219" y="1836"/>
                      <a:pt x="41" y="2387"/>
                    </a:cubicBezTo>
                    <a:cubicBezTo>
                      <a:pt x="-129" y="2986"/>
                      <a:pt x="244" y="3581"/>
                      <a:pt x="843" y="3755"/>
                    </a:cubicBezTo>
                    <a:cubicBezTo>
                      <a:pt x="1446" y="3925"/>
                      <a:pt x="2167" y="3548"/>
                      <a:pt x="2337" y="2949"/>
                    </a:cubicBezTo>
                    <a:cubicBezTo>
                      <a:pt x="2478" y="2382"/>
                      <a:pt x="2527" y="1856"/>
                      <a:pt x="2664" y="1293"/>
                    </a:cubicBezTo>
                    <a:cubicBezTo>
                      <a:pt x="2831" y="723"/>
                      <a:pt x="2563" y="209"/>
                      <a:pt x="1997" y="4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2987110" y="2657095"/>
                <a:ext cx="30416" cy="47211"/>
              </a:xfrm>
              <a:custGeom>
                <a:rect b="b" l="l" r="r" t="t"/>
                <a:pathLst>
                  <a:path extrusionOk="0" h="47211" w="30416">
                    <a:moveTo>
                      <a:pt x="2216" y="418"/>
                    </a:moveTo>
                    <a:cubicBezTo>
                      <a:pt x="839" y="462"/>
                      <a:pt x="-39" y="1203"/>
                      <a:pt x="1" y="2511"/>
                    </a:cubicBezTo>
                    <a:cubicBezTo>
                      <a:pt x="42" y="3854"/>
                      <a:pt x="880" y="4761"/>
                      <a:pt x="2220" y="4721"/>
                    </a:cubicBezTo>
                    <a:lnTo>
                      <a:pt x="12461" y="4401"/>
                    </a:lnTo>
                    <a:lnTo>
                      <a:pt x="13656" y="42712"/>
                    </a:lnTo>
                    <a:lnTo>
                      <a:pt x="3288" y="43036"/>
                    </a:lnTo>
                    <a:cubicBezTo>
                      <a:pt x="1969" y="43077"/>
                      <a:pt x="1163" y="43838"/>
                      <a:pt x="1204" y="45125"/>
                    </a:cubicBezTo>
                    <a:cubicBezTo>
                      <a:pt x="1244" y="46465"/>
                      <a:pt x="2070" y="47250"/>
                      <a:pt x="3418" y="47210"/>
                    </a:cubicBezTo>
                    <a:lnTo>
                      <a:pt x="28330" y="46433"/>
                    </a:lnTo>
                    <a:cubicBezTo>
                      <a:pt x="29650" y="46392"/>
                      <a:pt x="30455" y="45631"/>
                      <a:pt x="30415" y="44344"/>
                    </a:cubicBezTo>
                    <a:cubicBezTo>
                      <a:pt x="30354" y="42364"/>
                      <a:pt x="29982" y="30390"/>
                      <a:pt x="29917" y="28410"/>
                    </a:cubicBezTo>
                    <a:cubicBezTo>
                      <a:pt x="29880" y="27245"/>
                      <a:pt x="28840" y="26293"/>
                      <a:pt x="27702" y="26330"/>
                    </a:cubicBezTo>
                    <a:cubicBezTo>
                      <a:pt x="26610" y="26362"/>
                      <a:pt x="25707" y="27350"/>
                      <a:pt x="25743" y="28414"/>
                    </a:cubicBezTo>
                    <a:lnTo>
                      <a:pt x="26177" y="42324"/>
                    </a:lnTo>
                    <a:lnTo>
                      <a:pt x="17955" y="42579"/>
                    </a:lnTo>
                    <a:lnTo>
                      <a:pt x="16659" y="980"/>
                    </a:lnTo>
                    <a:cubicBezTo>
                      <a:pt x="16643" y="389"/>
                      <a:pt x="16206" y="-20"/>
                      <a:pt x="15615" y="1"/>
                    </a:cubicBezTo>
                    <a:lnTo>
                      <a:pt x="2216" y="41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3384644" y="2644222"/>
                <a:ext cx="30416" cy="47009"/>
              </a:xfrm>
              <a:custGeom>
                <a:rect b="b" l="l" r="r" t="t"/>
                <a:pathLst>
                  <a:path extrusionOk="0" h="47009" w="30416">
                    <a:moveTo>
                      <a:pt x="2212" y="770"/>
                    </a:moveTo>
                    <a:cubicBezTo>
                      <a:pt x="1005" y="810"/>
                      <a:pt x="-39" y="1730"/>
                      <a:pt x="1" y="2992"/>
                    </a:cubicBezTo>
                    <a:lnTo>
                      <a:pt x="495" y="18797"/>
                    </a:lnTo>
                    <a:cubicBezTo>
                      <a:pt x="531" y="20003"/>
                      <a:pt x="1576" y="21043"/>
                      <a:pt x="2843" y="21003"/>
                    </a:cubicBezTo>
                    <a:lnTo>
                      <a:pt x="25476" y="20298"/>
                    </a:lnTo>
                    <a:lnTo>
                      <a:pt x="26188" y="43182"/>
                    </a:lnTo>
                    <a:cubicBezTo>
                      <a:pt x="25772" y="43223"/>
                      <a:pt x="25678" y="43425"/>
                      <a:pt x="25310" y="43462"/>
                    </a:cubicBezTo>
                    <a:cubicBezTo>
                      <a:pt x="24464" y="43555"/>
                      <a:pt x="23497" y="43547"/>
                      <a:pt x="23306" y="44158"/>
                    </a:cubicBezTo>
                    <a:cubicBezTo>
                      <a:pt x="23249" y="44352"/>
                      <a:pt x="23221" y="44344"/>
                      <a:pt x="23189" y="44417"/>
                    </a:cubicBezTo>
                    <a:lnTo>
                      <a:pt x="23079" y="44927"/>
                    </a:lnTo>
                    <a:cubicBezTo>
                      <a:pt x="23112" y="46032"/>
                      <a:pt x="23913" y="47052"/>
                      <a:pt x="25294" y="47008"/>
                    </a:cubicBezTo>
                    <a:lnTo>
                      <a:pt x="28455" y="46911"/>
                    </a:lnTo>
                    <a:cubicBezTo>
                      <a:pt x="29735" y="46870"/>
                      <a:pt x="30455" y="46085"/>
                      <a:pt x="30415" y="44822"/>
                    </a:cubicBezTo>
                    <a:cubicBezTo>
                      <a:pt x="30249" y="39494"/>
                      <a:pt x="29249" y="7417"/>
                      <a:pt x="29083" y="2086"/>
                    </a:cubicBezTo>
                    <a:cubicBezTo>
                      <a:pt x="29046" y="896"/>
                      <a:pt x="28034" y="-36"/>
                      <a:pt x="26994" y="1"/>
                    </a:cubicBezTo>
                    <a:lnTo>
                      <a:pt x="2212" y="770"/>
                    </a:lnTo>
                    <a:close/>
                    <a:moveTo>
                      <a:pt x="4373" y="5134"/>
                    </a:moveTo>
                    <a:lnTo>
                      <a:pt x="24982" y="4490"/>
                    </a:lnTo>
                    <a:lnTo>
                      <a:pt x="25342" y="15999"/>
                    </a:lnTo>
                    <a:cubicBezTo>
                      <a:pt x="21557" y="16116"/>
                      <a:pt x="8514" y="16521"/>
                      <a:pt x="4729" y="16639"/>
                    </a:cubicBezTo>
                    <a:lnTo>
                      <a:pt x="4373" y="513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17" name="Google Shape;117;p2"/>
            <p:cNvGrpSpPr/>
            <p:nvPr/>
          </p:nvGrpSpPr>
          <p:grpSpPr>
            <a:xfrm>
              <a:off x="2987973" y="2726037"/>
              <a:ext cx="337502" cy="52980"/>
              <a:chOff x="2987973" y="2726037"/>
              <a:chExt cx="337502" cy="52980"/>
            </a:xfrm>
          </p:grpSpPr>
          <p:sp>
            <p:nvSpPr>
              <p:cNvPr id="118" name="Google Shape;118;p2"/>
              <p:cNvSpPr/>
              <p:nvPr/>
            </p:nvSpPr>
            <p:spPr>
              <a:xfrm>
                <a:off x="2987973" y="2735644"/>
                <a:ext cx="29403" cy="43373"/>
              </a:xfrm>
              <a:custGeom>
                <a:rect b="b" l="l" r="r" t="t"/>
                <a:pathLst>
                  <a:path extrusionOk="0" h="43373" w="29403">
                    <a:moveTo>
                      <a:pt x="25398" y="42616"/>
                    </a:moveTo>
                    <a:cubicBezTo>
                      <a:pt x="27705" y="42544"/>
                      <a:pt x="29479" y="40787"/>
                      <a:pt x="29402" y="38354"/>
                    </a:cubicBezTo>
                    <a:cubicBezTo>
                      <a:pt x="29329" y="35986"/>
                      <a:pt x="27268" y="34342"/>
                      <a:pt x="25200" y="34407"/>
                    </a:cubicBezTo>
                    <a:lnTo>
                      <a:pt x="9153" y="34909"/>
                    </a:lnTo>
                    <a:lnTo>
                      <a:pt x="8874" y="25971"/>
                    </a:lnTo>
                    <a:lnTo>
                      <a:pt x="14893" y="25785"/>
                    </a:lnTo>
                    <a:cubicBezTo>
                      <a:pt x="16654" y="25732"/>
                      <a:pt x="18913" y="23955"/>
                      <a:pt x="18832" y="21400"/>
                    </a:cubicBezTo>
                    <a:cubicBezTo>
                      <a:pt x="18767" y="19336"/>
                      <a:pt x="16881" y="17385"/>
                      <a:pt x="14634" y="17458"/>
                    </a:cubicBezTo>
                    <a:lnTo>
                      <a:pt x="8615" y="17644"/>
                    </a:lnTo>
                    <a:lnTo>
                      <a:pt x="8339" y="8827"/>
                    </a:lnTo>
                    <a:lnTo>
                      <a:pt x="24390" y="8329"/>
                    </a:lnTo>
                    <a:cubicBezTo>
                      <a:pt x="26576" y="8260"/>
                      <a:pt x="28398" y="6135"/>
                      <a:pt x="28329" y="4006"/>
                    </a:cubicBezTo>
                    <a:cubicBezTo>
                      <a:pt x="28260" y="1698"/>
                      <a:pt x="26256" y="-67"/>
                      <a:pt x="24066" y="2"/>
                    </a:cubicBezTo>
                    <a:lnTo>
                      <a:pt x="4068" y="625"/>
                    </a:lnTo>
                    <a:lnTo>
                      <a:pt x="0" y="4888"/>
                    </a:lnTo>
                    <a:lnTo>
                      <a:pt x="1202" y="43374"/>
                    </a:lnTo>
                    <a:lnTo>
                      <a:pt x="25398" y="42616"/>
                    </a:lnTo>
                    <a:close/>
                    <a:moveTo>
                      <a:pt x="27556" y="4580"/>
                    </a:moveTo>
                    <a:cubicBezTo>
                      <a:pt x="27564" y="4762"/>
                      <a:pt x="27329" y="5074"/>
                      <a:pt x="26904" y="5086"/>
                    </a:cubicBezTo>
                    <a:cubicBezTo>
                      <a:pt x="26661" y="5094"/>
                      <a:pt x="26345" y="4799"/>
                      <a:pt x="26337" y="4495"/>
                    </a:cubicBezTo>
                    <a:cubicBezTo>
                      <a:pt x="26333" y="4313"/>
                      <a:pt x="26564" y="4001"/>
                      <a:pt x="26993" y="3989"/>
                    </a:cubicBezTo>
                    <a:cubicBezTo>
                      <a:pt x="27175" y="3981"/>
                      <a:pt x="27544" y="4151"/>
                      <a:pt x="27556" y="4580"/>
                    </a:cubicBezTo>
                    <a:close/>
                    <a:moveTo>
                      <a:pt x="26086" y="6147"/>
                    </a:moveTo>
                    <a:cubicBezTo>
                      <a:pt x="25908" y="6333"/>
                      <a:pt x="25726" y="6402"/>
                      <a:pt x="25544" y="6406"/>
                    </a:cubicBezTo>
                    <a:cubicBezTo>
                      <a:pt x="25119" y="6418"/>
                      <a:pt x="24742" y="6066"/>
                      <a:pt x="24734" y="5762"/>
                    </a:cubicBezTo>
                    <a:cubicBezTo>
                      <a:pt x="24718" y="5216"/>
                      <a:pt x="25131" y="4835"/>
                      <a:pt x="25434" y="4827"/>
                    </a:cubicBezTo>
                    <a:cubicBezTo>
                      <a:pt x="25920" y="4811"/>
                      <a:pt x="26236" y="5107"/>
                      <a:pt x="26252" y="5714"/>
                    </a:cubicBezTo>
                    <a:cubicBezTo>
                      <a:pt x="26260" y="5896"/>
                      <a:pt x="26204" y="6022"/>
                      <a:pt x="26086" y="6147"/>
                    </a:cubicBezTo>
                    <a:close/>
                    <a:moveTo>
                      <a:pt x="27070" y="35751"/>
                    </a:moveTo>
                    <a:cubicBezTo>
                      <a:pt x="27556" y="35735"/>
                      <a:pt x="27993" y="36087"/>
                      <a:pt x="28009" y="36633"/>
                    </a:cubicBezTo>
                    <a:cubicBezTo>
                      <a:pt x="28017" y="36937"/>
                      <a:pt x="27608" y="37500"/>
                      <a:pt x="27122" y="37512"/>
                    </a:cubicBezTo>
                    <a:lnTo>
                      <a:pt x="6149" y="38168"/>
                    </a:lnTo>
                    <a:lnTo>
                      <a:pt x="5024" y="1994"/>
                    </a:lnTo>
                    <a:lnTo>
                      <a:pt x="25997" y="1342"/>
                    </a:lnTo>
                    <a:cubicBezTo>
                      <a:pt x="26301" y="1334"/>
                      <a:pt x="26924" y="1799"/>
                      <a:pt x="26936" y="2285"/>
                    </a:cubicBezTo>
                    <a:cubicBezTo>
                      <a:pt x="26949" y="2589"/>
                      <a:pt x="26418" y="3155"/>
                      <a:pt x="25993" y="3168"/>
                    </a:cubicBezTo>
                    <a:lnTo>
                      <a:pt x="6781" y="3767"/>
                    </a:lnTo>
                    <a:lnTo>
                      <a:pt x="7258" y="19085"/>
                    </a:lnTo>
                    <a:lnTo>
                      <a:pt x="16561" y="18797"/>
                    </a:lnTo>
                    <a:cubicBezTo>
                      <a:pt x="16865" y="18785"/>
                      <a:pt x="17302" y="19137"/>
                      <a:pt x="17318" y="19684"/>
                    </a:cubicBezTo>
                    <a:cubicBezTo>
                      <a:pt x="17334" y="20170"/>
                      <a:pt x="16982" y="20607"/>
                      <a:pt x="16557" y="20623"/>
                    </a:cubicBezTo>
                    <a:lnTo>
                      <a:pt x="7315" y="20910"/>
                    </a:lnTo>
                    <a:lnTo>
                      <a:pt x="7797" y="36350"/>
                    </a:lnTo>
                    <a:lnTo>
                      <a:pt x="27070" y="35751"/>
                    </a:lnTo>
                    <a:close/>
                    <a:moveTo>
                      <a:pt x="18225" y="21481"/>
                    </a:moveTo>
                    <a:cubicBezTo>
                      <a:pt x="18111" y="21667"/>
                      <a:pt x="17990" y="21732"/>
                      <a:pt x="17868" y="21736"/>
                    </a:cubicBezTo>
                    <a:cubicBezTo>
                      <a:pt x="17565" y="21744"/>
                      <a:pt x="17253" y="21453"/>
                      <a:pt x="17245" y="21271"/>
                    </a:cubicBezTo>
                    <a:cubicBezTo>
                      <a:pt x="17237" y="21028"/>
                      <a:pt x="17537" y="20773"/>
                      <a:pt x="17719" y="20769"/>
                    </a:cubicBezTo>
                    <a:cubicBezTo>
                      <a:pt x="18022" y="20757"/>
                      <a:pt x="18334" y="20991"/>
                      <a:pt x="18342" y="21234"/>
                    </a:cubicBezTo>
                    <a:cubicBezTo>
                      <a:pt x="18342" y="21295"/>
                      <a:pt x="18285" y="21421"/>
                      <a:pt x="18225" y="21481"/>
                    </a:cubicBezTo>
                    <a:close/>
                    <a:moveTo>
                      <a:pt x="16197" y="22761"/>
                    </a:moveTo>
                    <a:cubicBezTo>
                      <a:pt x="15650" y="22781"/>
                      <a:pt x="15334" y="22425"/>
                      <a:pt x="15326" y="22121"/>
                    </a:cubicBezTo>
                    <a:cubicBezTo>
                      <a:pt x="15310" y="21574"/>
                      <a:pt x="15545" y="21323"/>
                      <a:pt x="16031" y="21307"/>
                    </a:cubicBezTo>
                    <a:cubicBezTo>
                      <a:pt x="16577" y="21291"/>
                      <a:pt x="16828" y="21526"/>
                      <a:pt x="16844" y="22012"/>
                    </a:cubicBezTo>
                    <a:cubicBezTo>
                      <a:pt x="16856" y="22497"/>
                      <a:pt x="16500" y="22752"/>
                      <a:pt x="16197" y="22761"/>
                    </a:cubicBezTo>
                    <a:close/>
                    <a:moveTo>
                      <a:pt x="28568" y="38989"/>
                    </a:moveTo>
                    <a:cubicBezTo>
                      <a:pt x="28390" y="39115"/>
                      <a:pt x="28211" y="39184"/>
                      <a:pt x="28151" y="39184"/>
                    </a:cubicBezTo>
                    <a:cubicBezTo>
                      <a:pt x="27847" y="39196"/>
                      <a:pt x="27657" y="39018"/>
                      <a:pt x="27649" y="38714"/>
                    </a:cubicBezTo>
                    <a:cubicBezTo>
                      <a:pt x="27645" y="38653"/>
                      <a:pt x="27936" y="38216"/>
                      <a:pt x="28118" y="38212"/>
                    </a:cubicBezTo>
                    <a:cubicBezTo>
                      <a:pt x="28483" y="38200"/>
                      <a:pt x="28673" y="38378"/>
                      <a:pt x="28681" y="38682"/>
                    </a:cubicBezTo>
                    <a:cubicBezTo>
                      <a:pt x="28685" y="38803"/>
                      <a:pt x="28628" y="38925"/>
                      <a:pt x="28568" y="38989"/>
                    </a:cubicBezTo>
                    <a:close/>
                    <a:moveTo>
                      <a:pt x="27681" y="39807"/>
                    </a:moveTo>
                    <a:cubicBezTo>
                      <a:pt x="27697" y="40354"/>
                      <a:pt x="27462" y="40605"/>
                      <a:pt x="26916" y="40625"/>
                    </a:cubicBezTo>
                    <a:cubicBezTo>
                      <a:pt x="26187" y="40645"/>
                      <a:pt x="26046" y="40042"/>
                      <a:pt x="26042" y="39860"/>
                    </a:cubicBezTo>
                    <a:cubicBezTo>
                      <a:pt x="26025" y="39313"/>
                      <a:pt x="26560" y="38989"/>
                      <a:pt x="26803" y="38985"/>
                    </a:cubicBezTo>
                    <a:cubicBezTo>
                      <a:pt x="27292" y="38969"/>
                      <a:pt x="27604" y="39200"/>
                      <a:pt x="27677" y="39686"/>
                    </a:cubicBezTo>
                    <a:lnTo>
                      <a:pt x="27681" y="39807"/>
                    </a:lnTo>
                    <a:close/>
                    <a:moveTo>
                      <a:pt x="2198" y="42183"/>
                    </a:moveTo>
                    <a:lnTo>
                      <a:pt x="1049" y="5285"/>
                    </a:lnTo>
                    <a:lnTo>
                      <a:pt x="4121" y="2325"/>
                    </a:lnTo>
                    <a:lnTo>
                      <a:pt x="5255" y="38743"/>
                    </a:lnTo>
                    <a:lnTo>
                      <a:pt x="2198" y="42183"/>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9" name="Google Shape;119;p2"/>
              <p:cNvSpPr/>
              <p:nvPr/>
            </p:nvSpPr>
            <p:spPr>
              <a:xfrm>
                <a:off x="3020798" y="2735247"/>
                <a:ext cx="29405" cy="42746"/>
              </a:xfrm>
              <a:custGeom>
                <a:rect b="b" l="l" r="r" t="t"/>
                <a:pathLst>
                  <a:path extrusionOk="0" h="42746" w="29405">
                    <a:moveTo>
                      <a:pt x="25400" y="41989"/>
                    </a:moveTo>
                    <a:cubicBezTo>
                      <a:pt x="27711" y="41920"/>
                      <a:pt x="29480" y="40160"/>
                      <a:pt x="29403" y="37727"/>
                    </a:cubicBezTo>
                    <a:cubicBezTo>
                      <a:pt x="29335" y="35419"/>
                      <a:pt x="27456" y="33711"/>
                      <a:pt x="25145" y="33784"/>
                    </a:cubicBezTo>
                    <a:lnTo>
                      <a:pt x="9155" y="34282"/>
                    </a:lnTo>
                    <a:lnTo>
                      <a:pt x="8211" y="3945"/>
                    </a:lnTo>
                    <a:cubicBezTo>
                      <a:pt x="8147" y="1880"/>
                      <a:pt x="6321" y="-71"/>
                      <a:pt x="4009" y="2"/>
                    </a:cubicBezTo>
                    <a:cubicBezTo>
                      <a:pt x="1637" y="75"/>
                      <a:pt x="-63" y="2075"/>
                      <a:pt x="2" y="4204"/>
                    </a:cubicBezTo>
                    <a:lnTo>
                      <a:pt x="1204" y="42746"/>
                    </a:lnTo>
                    <a:lnTo>
                      <a:pt x="25400" y="41989"/>
                    </a:lnTo>
                    <a:close/>
                    <a:moveTo>
                      <a:pt x="4758" y="585"/>
                    </a:moveTo>
                    <a:cubicBezTo>
                      <a:pt x="3997" y="1524"/>
                      <a:pt x="3831" y="2135"/>
                      <a:pt x="3856" y="2925"/>
                    </a:cubicBezTo>
                    <a:cubicBezTo>
                      <a:pt x="2641" y="2965"/>
                      <a:pt x="1795" y="3172"/>
                      <a:pt x="1196" y="3496"/>
                    </a:cubicBezTo>
                    <a:cubicBezTo>
                      <a:pt x="1443" y="1601"/>
                      <a:pt x="2811" y="646"/>
                      <a:pt x="4758" y="585"/>
                    </a:cubicBezTo>
                    <a:close/>
                    <a:moveTo>
                      <a:pt x="27072" y="35124"/>
                    </a:moveTo>
                    <a:cubicBezTo>
                      <a:pt x="27497" y="35112"/>
                      <a:pt x="27999" y="35520"/>
                      <a:pt x="28011" y="36006"/>
                    </a:cubicBezTo>
                    <a:cubicBezTo>
                      <a:pt x="28023" y="36310"/>
                      <a:pt x="27614" y="36872"/>
                      <a:pt x="27128" y="36885"/>
                    </a:cubicBezTo>
                    <a:lnTo>
                      <a:pt x="6155" y="37540"/>
                    </a:lnTo>
                    <a:lnTo>
                      <a:pt x="5054" y="2220"/>
                    </a:lnTo>
                    <a:cubicBezTo>
                      <a:pt x="5038" y="1795"/>
                      <a:pt x="5390" y="1358"/>
                      <a:pt x="5936" y="1342"/>
                    </a:cubicBezTo>
                    <a:cubicBezTo>
                      <a:pt x="6487" y="1322"/>
                      <a:pt x="6738" y="1621"/>
                      <a:pt x="6758" y="2289"/>
                    </a:cubicBezTo>
                    <a:lnTo>
                      <a:pt x="7803" y="35723"/>
                    </a:lnTo>
                    <a:lnTo>
                      <a:pt x="27072" y="35124"/>
                    </a:lnTo>
                    <a:close/>
                    <a:moveTo>
                      <a:pt x="28695" y="38419"/>
                    </a:moveTo>
                    <a:cubicBezTo>
                      <a:pt x="28707" y="38722"/>
                      <a:pt x="28412" y="39099"/>
                      <a:pt x="27926" y="39115"/>
                    </a:cubicBezTo>
                    <a:cubicBezTo>
                      <a:pt x="27501" y="39127"/>
                      <a:pt x="27311" y="38888"/>
                      <a:pt x="27294" y="38403"/>
                    </a:cubicBezTo>
                    <a:cubicBezTo>
                      <a:pt x="27286" y="38099"/>
                      <a:pt x="27578" y="37722"/>
                      <a:pt x="28128" y="37706"/>
                    </a:cubicBezTo>
                    <a:cubicBezTo>
                      <a:pt x="28371" y="37698"/>
                      <a:pt x="28683" y="37933"/>
                      <a:pt x="28695" y="38419"/>
                    </a:cubicBezTo>
                    <a:close/>
                    <a:moveTo>
                      <a:pt x="26133" y="40143"/>
                    </a:moveTo>
                    <a:cubicBezTo>
                      <a:pt x="26076" y="40204"/>
                      <a:pt x="25954" y="40269"/>
                      <a:pt x="25772" y="40277"/>
                    </a:cubicBezTo>
                    <a:cubicBezTo>
                      <a:pt x="25469" y="40285"/>
                      <a:pt x="25282" y="40167"/>
                      <a:pt x="25274" y="39864"/>
                    </a:cubicBezTo>
                    <a:cubicBezTo>
                      <a:pt x="25262" y="39560"/>
                      <a:pt x="25380" y="39374"/>
                      <a:pt x="25623" y="39366"/>
                    </a:cubicBezTo>
                    <a:cubicBezTo>
                      <a:pt x="26048" y="39354"/>
                      <a:pt x="26238" y="39532"/>
                      <a:pt x="26246" y="39896"/>
                    </a:cubicBezTo>
                    <a:cubicBezTo>
                      <a:pt x="26250" y="39957"/>
                      <a:pt x="26193" y="40079"/>
                      <a:pt x="26133" y="40143"/>
                    </a:cubicBezTo>
                    <a:close/>
                    <a:moveTo>
                      <a:pt x="2386" y="41552"/>
                    </a:moveTo>
                    <a:lnTo>
                      <a:pt x="1241" y="4896"/>
                    </a:lnTo>
                    <a:lnTo>
                      <a:pt x="3892" y="4082"/>
                    </a:lnTo>
                    <a:lnTo>
                      <a:pt x="4949" y="37941"/>
                    </a:lnTo>
                    <a:lnTo>
                      <a:pt x="2386" y="4155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0" name="Google Shape;120;p2"/>
              <p:cNvSpPr/>
              <p:nvPr/>
            </p:nvSpPr>
            <p:spPr>
              <a:xfrm>
                <a:off x="3051742" y="2734279"/>
                <a:ext cx="29405" cy="42745"/>
              </a:xfrm>
              <a:custGeom>
                <a:rect b="b" l="l" r="r" t="t"/>
                <a:pathLst>
                  <a:path extrusionOk="0" h="42745" w="29405">
                    <a:moveTo>
                      <a:pt x="25400" y="41993"/>
                    </a:moveTo>
                    <a:cubicBezTo>
                      <a:pt x="27711" y="41920"/>
                      <a:pt x="29480" y="40163"/>
                      <a:pt x="29403" y="37730"/>
                    </a:cubicBezTo>
                    <a:cubicBezTo>
                      <a:pt x="29334" y="35419"/>
                      <a:pt x="27452" y="33715"/>
                      <a:pt x="25145" y="33787"/>
                    </a:cubicBezTo>
                    <a:lnTo>
                      <a:pt x="9155" y="34286"/>
                    </a:lnTo>
                    <a:lnTo>
                      <a:pt x="8211" y="3949"/>
                    </a:lnTo>
                    <a:cubicBezTo>
                      <a:pt x="8146" y="1884"/>
                      <a:pt x="6321" y="-67"/>
                      <a:pt x="4009" y="2"/>
                    </a:cubicBezTo>
                    <a:cubicBezTo>
                      <a:pt x="1637" y="79"/>
                      <a:pt x="-63" y="2078"/>
                      <a:pt x="2" y="4204"/>
                    </a:cubicBezTo>
                    <a:lnTo>
                      <a:pt x="1204" y="42746"/>
                    </a:lnTo>
                    <a:lnTo>
                      <a:pt x="25400" y="41993"/>
                    </a:lnTo>
                    <a:close/>
                    <a:moveTo>
                      <a:pt x="4758" y="589"/>
                    </a:moveTo>
                    <a:cubicBezTo>
                      <a:pt x="3997" y="1524"/>
                      <a:pt x="3831" y="2139"/>
                      <a:pt x="3855" y="2929"/>
                    </a:cubicBezTo>
                    <a:cubicBezTo>
                      <a:pt x="2641" y="2965"/>
                      <a:pt x="1795" y="3176"/>
                      <a:pt x="1196" y="3499"/>
                    </a:cubicBezTo>
                    <a:cubicBezTo>
                      <a:pt x="1443" y="1605"/>
                      <a:pt x="2811" y="650"/>
                      <a:pt x="4758" y="589"/>
                    </a:cubicBezTo>
                    <a:close/>
                    <a:moveTo>
                      <a:pt x="27071" y="35127"/>
                    </a:moveTo>
                    <a:cubicBezTo>
                      <a:pt x="27497" y="35111"/>
                      <a:pt x="27998" y="35524"/>
                      <a:pt x="28011" y="36010"/>
                    </a:cubicBezTo>
                    <a:cubicBezTo>
                      <a:pt x="28023" y="36314"/>
                      <a:pt x="27614" y="36872"/>
                      <a:pt x="27128" y="36889"/>
                    </a:cubicBezTo>
                    <a:lnTo>
                      <a:pt x="6155" y="37544"/>
                    </a:lnTo>
                    <a:lnTo>
                      <a:pt x="5054" y="2224"/>
                    </a:lnTo>
                    <a:cubicBezTo>
                      <a:pt x="5037" y="1795"/>
                      <a:pt x="5390" y="1358"/>
                      <a:pt x="5936" y="1342"/>
                    </a:cubicBezTo>
                    <a:cubicBezTo>
                      <a:pt x="6483" y="1326"/>
                      <a:pt x="6738" y="1621"/>
                      <a:pt x="6758" y="2289"/>
                    </a:cubicBezTo>
                    <a:lnTo>
                      <a:pt x="7803" y="35727"/>
                    </a:lnTo>
                    <a:lnTo>
                      <a:pt x="27071" y="35127"/>
                    </a:lnTo>
                    <a:close/>
                    <a:moveTo>
                      <a:pt x="28695" y="38423"/>
                    </a:moveTo>
                    <a:cubicBezTo>
                      <a:pt x="28707" y="38726"/>
                      <a:pt x="28411" y="39099"/>
                      <a:pt x="27926" y="39115"/>
                    </a:cubicBezTo>
                    <a:cubicBezTo>
                      <a:pt x="27501" y="39127"/>
                      <a:pt x="27310" y="38892"/>
                      <a:pt x="27294" y="38407"/>
                    </a:cubicBezTo>
                    <a:cubicBezTo>
                      <a:pt x="27286" y="38103"/>
                      <a:pt x="27577" y="37726"/>
                      <a:pt x="28124" y="37710"/>
                    </a:cubicBezTo>
                    <a:cubicBezTo>
                      <a:pt x="28371" y="37702"/>
                      <a:pt x="28683" y="37937"/>
                      <a:pt x="28695" y="38423"/>
                    </a:cubicBezTo>
                    <a:close/>
                    <a:moveTo>
                      <a:pt x="26132" y="40147"/>
                    </a:moveTo>
                    <a:cubicBezTo>
                      <a:pt x="26076" y="40208"/>
                      <a:pt x="25954" y="40273"/>
                      <a:pt x="25772" y="40277"/>
                    </a:cubicBezTo>
                    <a:cubicBezTo>
                      <a:pt x="25468" y="40289"/>
                      <a:pt x="25282" y="40171"/>
                      <a:pt x="25274" y="39868"/>
                    </a:cubicBezTo>
                    <a:cubicBezTo>
                      <a:pt x="25262" y="39564"/>
                      <a:pt x="25379" y="39378"/>
                      <a:pt x="25622" y="39370"/>
                    </a:cubicBezTo>
                    <a:cubicBezTo>
                      <a:pt x="26047" y="39358"/>
                      <a:pt x="26238" y="39532"/>
                      <a:pt x="26246" y="39900"/>
                    </a:cubicBezTo>
                    <a:cubicBezTo>
                      <a:pt x="26250" y="39961"/>
                      <a:pt x="26193" y="40082"/>
                      <a:pt x="26132" y="40147"/>
                    </a:cubicBezTo>
                    <a:close/>
                    <a:moveTo>
                      <a:pt x="2382" y="41556"/>
                    </a:moveTo>
                    <a:lnTo>
                      <a:pt x="1240" y="4896"/>
                    </a:lnTo>
                    <a:lnTo>
                      <a:pt x="3892" y="4083"/>
                    </a:lnTo>
                    <a:lnTo>
                      <a:pt x="4949" y="37945"/>
                    </a:lnTo>
                    <a:lnTo>
                      <a:pt x="2382" y="415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 name="Google Shape;121;p2"/>
              <p:cNvSpPr/>
              <p:nvPr/>
            </p:nvSpPr>
            <p:spPr>
              <a:xfrm>
                <a:off x="3082568" y="2732692"/>
                <a:ext cx="29462" cy="43246"/>
              </a:xfrm>
              <a:custGeom>
                <a:rect b="b" l="l" r="r" t="t"/>
                <a:pathLst>
                  <a:path extrusionOk="0" h="43246" w="29462">
                    <a:moveTo>
                      <a:pt x="25457" y="42617"/>
                    </a:moveTo>
                    <a:cubicBezTo>
                      <a:pt x="27647" y="42548"/>
                      <a:pt x="29537" y="40787"/>
                      <a:pt x="29460" y="38354"/>
                    </a:cubicBezTo>
                    <a:cubicBezTo>
                      <a:pt x="29392" y="36168"/>
                      <a:pt x="27631" y="34334"/>
                      <a:pt x="25202" y="34411"/>
                    </a:cubicBezTo>
                    <a:lnTo>
                      <a:pt x="19304" y="34593"/>
                    </a:lnTo>
                    <a:lnTo>
                      <a:pt x="18490" y="8515"/>
                    </a:lnTo>
                    <a:lnTo>
                      <a:pt x="24449" y="8329"/>
                    </a:lnTo>
                    <a:cubicBezTo>
                      <a:pt x="26574" y="8264"/>
                      <a:pt x="28456" y="6135"/>
                      <a:pt x="28388" y="3945"/>
                    </a:cubicBezTo>
                    <a:cubicBezTo>
                      <a:pt x="28315" y="1637"/>
                      <a:pt x="26315" y="-67"/>
                      <a:pt x="24129" y="2"/>
                    </a:cubicBezTo>
                    <a:lnTo>
                      <a:pt x="3945" y="629"/>
                    </a:lnTo>
                    <a:cubicBezTo>
                      <a:pt x="1633" y="702"/>
                      <a:pt x="-71" y="2581"/>
                      <a:pt x="2" y="4953"/>
                    </a:cubicBezTo>
                    <a:cubicBezTo>
                      <a:pt x="75" y="7325"/>
                      <a:pt x="2075" y="9025"/>
                      <a:pt x="4265" y="8956"/>
                    </a:cubicBezTo>
                    <a:lnTo>
                      <a:pt x="10284" y="8770"/>
                    </a:lnTo>
                    <a:lnTo>
                      <a:pt x="11098" y="34852"/>
                    </a:lnTo>
                    <a:lnTo>
                      <a:pt x="5018" y="35038"/>
                    </a:lnTo>
                    <a:cubicBezTo>
                      <a:pt x="2828" y="35107"/>
                      <a:pt x="998" y="36868"/>
                      <a:pt x="1071" y="39240"/>
                    </a:cubicBezTo>
                    <a:cubicBezTo>
                      <a:pt x="1144" y="41613"/>
                      <a:pt x="3022" y="43317"/>
                      <a:pt x="5333" y="43244"/>
                    </a:cubicBezTo>
                    <a:lnTo>
                      <a:pt x="25457" y="42617"/>
                    </a:lnTo>
                    <a:close/>
                    <a:moveTo>
                      <a:pt x="26659" y="5095"/>
                    </a:moveTo>
                    <a:cubicBezTo>
                      <a:pt x="26485" y="5285"/>
                      <a:pt x="26303" y="5410"/>
                      <a:pt x="26121" y="5418"/>
                    </a:cubicBezTo>
                    <a:cubicBezTo>
                      <a:pt x="25817" y="5427"/>
                      <a:pt x="25323" y="5139"/>
                      <a:pt x="25307" y="4589"/>
                    </a:cubicBezTo>
                    <a:cubicBezTo>
                      <a:pt x="25299" y="4346"/>
                      <a:pt x="25526" y="3852"/>
                      <a:pt x="26011" y="3840"/>
                    </a:cubicBezTo>
                    <a:cubicBezTo>
                      <a:pt x="26254" y="3831"/>
                      <a:pt x="26813" y="4119"/>
                      <a:pt x="26825" y="4544"/>
                    </a:cubicBezTo>
                    <a:cubicBezTo>
                      <a:pt x="26833" y="4787"/>
                      <a:pt x="26776" y="4969"/>
                      <a:pt x="26659" y="5095"/>
                    </a:cubicBezTo>
                    <a:close/>
                    <a:moveTo>
                      <a:pt x="24688" y="6252"/>
                    </a:moveTo>
                    <a:cubicBezTo>
                      <a:pt x="24384" y="6261"/>
                      <a:pt x="24198" y="6147"/>
                      <a:pt x="24190" y="5843"/>
                    </a:cubicBezTo>
                    <a:cubicBezTo>
                      <a:pt x="24178" y="5479"/>
                      <a:pt x="24291" y="5293"/>
                      <a:pt x="24599" y="5281"/>
                    </a:cubicBezTo>
                    <a:cubicBezTo>
                      <a:pt x="24841" y="5273"/>
                      <a:pt x="25145" y="5325"/>
                      <a:pt x="25157" y="5750"/>
                    </a:cubicBezTo>
                    <a:cubicBezTo>
                      <a:pt x="25169" y="6115"/>
                      <a:pt x="24991" y="6244"/>
                      <a:pt x="24688" y="6252"/>
                    </a:cubicBezTo>
                    <a:close/>
                    <a:moveTo>
                      <a:pt x="4277" y="3479"/>
                    </a:moveTo>
                    <a:cubicBezTo>
                      <a:pt x="4216" y="3483"/>
                      <a:pt x="3969" y="3431"/>
                      <a:pt x="3666" y="3439"/>
                    </a:cubicBezTo>
                    <a:cubicBezTo>
                      <a:pt x="3119" y="3455"/>
                      <a:pt x="2152" y="3609"/>
                      <a:pt x="1014" y="4253"/>
                    </a:cubicBezTo>
                    <a:cubicBezTo>
                      <a:pt x="2111" y="2269"/>
                      <a:pt x="3237" y="1382"/>
                      <a:pt x="5184" y="1322"/>
                    </a:cubicBezTo>
                    <a:cubicBezTo>
                      <a:pt x="4771" y="1824"/>
                      <a:pt x="4241" y="2265"/>
                      <a:pt x="4277" y="3479"/>
                    </a:cubicBezTo>
                    <a:close/>
                    <a:moveTo>
                      <a:pt x="3435" y="7645"/>
                    </a:moveTo>
                    <a:cubicBezTo>
                      <a:pt x="2277" y="7681"/>
                      <a:pt x="1208" y="6499"/>
                      <a:pt x="1176" y="5524"/>
                    </a:cubicBezTo>
                    <a:cubicBezTo>
                      <a:pt x="2119" y="4524"/>
                      <a:pt x="3022" y="4188"/>
                      <a:pt x="4419" y="4147"/>
                    </a:cubicBezTo>
                    <a:cubicBezTo>
                      <a:pt x="4487" y="4386"/>
                      <a:pt x="4674" y="4564"/>
                      <a:pt x="5107" y="4674"/>
                    </a:cubicBezTo>
                    <a:lnTo>
                      <a:pt x="5115" y="5038"/>
                    </a:lnTo>
                    <a:lnTo>
                      <a:pt x="4751" y="5050"/>
                    </a:lnTo>
                    <a:lnTo>
                      <a:pt x="4888" y="5592"/>
                    </a:lnTo>
                    <a:lnTo>
                      <a:pt x="4459" y="5422"/>
                    </a:lnTo>
                    <a:lnTo>
                      <a:pt x="4540" y="6030"/>
                    </a:lnTo>
                    <a:lnTo>
                      <a:pt x="4107" y="5799"/>
                    </a:lnTo>
                    <a:lnTo>
                      <a:pt x="4366" y="6398"/>
                    </a:lnTo>
                    <a:lnTo>
                      <a:pt x="3807" y="6050"/>
                    </a:lnTo>
                    <a:lnTo>
                      <a:pt x="4075" y="6774"/>
                    </a:lnTo>
                    <a:lnTo>
                      <a:pt x="3394" y="6430"/>
                    </a:lnTo>
                    <a:lnTo>
                      <a:pt x="3666" y="7273"/>
                    </a:lnTo>
                    <a:lnTo>
                      <a:pt x="2921" y="6811"/>
                    </a:lnTo>
                    <a:lnTo>
                      <a:pt x="3435" y="7645"/>
                    </a:lnTo>
                    <a:close/>
                    <a:moveTo>
                      <a:pt x="27129" y="35751"/>
                    </a:moveTo>
                    <a:cubicBezTo>
                      <a:pt x="27432" y="35743"/>
                      <a:pt x="27930" y="36091"/>
                      <a:pt x="27946" y="36638"/>
                    </a:cubicBezTo>
                    <a:cubicBezTo>
                      <a:pt x="27963" y="37062"/>
                      <a:pt x="27610" y="37500"/>
                      <a:pt x="27185" y="37512"/>
                    </a:cubicBezTo>
                    <a:lnTo>
                      <a:pt x="7001" y="38143"/>
                    </a:lnTo>
                    <a:cubicBezTo>
                      <a:pt x="6516" y="38160"/>
                      <a:pt x="6143" y="37986"/>
                      <a:pt x="6119" y="37257"/>
                    </a:cubicBezTo>
                    <a:cubicBezTo>
                      <a:pt x="6103" y="36710"/>
                      <a:pt x="6338" y="36399"/>
                      <a:pt x="7005" y="36379"/>
                    </a:cubicBezTo>
                    <a:lnTo>
                      <a:pt x="16247" y="36091"/>
                    </a:lnTo>
                    <a:lnTo>
                      <a:pt x="15231" y="3504"/>
                    </a:lnTo>
                    <a:lnTo>
                      <a:pt x="5929" y="3795"/>
                    </a:lnTo>
                    <a:cubicBezTo>
                      <a:pt x="5504" y="3807"/>
                      <a:pt x="5066" y="3455"/>
                      <a:pt x="5050" y="2969"/>
                    </a:cubicBezTo>
                    <a:cubicBezTo>
                      <a:pt x="5030" y="2301"/>
                      <a:pt x="5447" y="1986"/>
                      <a:pt x="5933" y="1970"/>
                    </a:cubicBezTo>
                    <a:lnTo>
                      <a:pt x="26056" y="1342"/>
                    </a:lnTo>
                    <a:cubicBezTo>
                      <a:pt x="26360" y="1334"/>
                      <a:pt x="26862" y="1803"/>
                      <a:pt x="26874" y="2228"/>
                    </a:cubicBezTo>
                    <a:cubicBezTo>
                      <a:pt x="26890" y="2714"/>
                      <a:pt x="26477" y="3155"/>
                      <a:pt x="26052" y="3168"/>
                    </a:cubicBezTo>
                    <a:lnTo>
                      <a:pt x="16871" y="3455"/>
                    </a:lnTo>
                    <a:lnTo>
                      <a:pt x="17887" y="36038"/>
                    </a:lnTo>
                    <a:lnTo>
                      <a:pt x="27129" y="35751"/>
                    </a:lnTo>
                    <a:close/>
                    <a:moveTo>
                      <a:pt x="15171" y="34723"/>
                    </a:moveTo>
                    <a:lnTo>
                      <a:pt x="11948" y="34824"/>
                    </a:lnTo>
                    <a:lnTo>
                      <a:pt x="11114" y="8074"/>
                    </a:lnTo>
                    <a:lnTo>
                      <a:pt x="14227" y="4507"/>
                    </a:lnTo>
                    <a:lnTo>
                      <a:pt x="15171" y="34723"/>
                    </a:lnTo>
                    <a:close/>
                    <a:moveTo>
                      <a:pt x="27695" y="40236"/>
                    </a:moveTo>
                    <a:cubicBezTo>
                      <a:pt x="27027" y="40256"/>
                      <a:pt x="26890" y="39836"/>
                      <a:pt x="26882" y="39593"/>
                    </a:cubicBezTo>
                    <a:cubicBezTo>
                      <a:pt x="26862" y="38864"/>
                      <a:pt x="27222" y="38730"/>
                      <a:pt x="27526" y="38718"/>
                    </a:cubicBezTo>
                    <a:cubicBezTo>
                      <a:pt x="28193" y="38698"/>
                      <a:pt x="28392" y="39119"/>
                      <a:pt x="28400" y="39423"/>
                    </a:cubicBezTo>
                    <a:cubicBezTo>
                      <a:pt x="28420" y="40091"/>
                      <a:pt x="27938" y="40228"/>
                      <a:pt x="27695" y="40236"/>
                    </a:cubicBezTo>
                    <a:close/>
                    <a:moveTo>
                      <a:pt x="5350" y="37949"/>
                    </a:moveTo>
                    <a:cubicBezTo>
                      <a:pt x="5289" y="37953"/>
                      <a:pt x="5046" y="37901"/>
                      <a:pt x="4742" y="37909"/>
                    </a:cubicBezTo>
                    <a:cubicBezTo>
                      <a:pt x="4196" y="37925"/>
                      <a:pt x="3224" y="38079"/>
                      <a:pt x="2091" y="38783"/>
                    </a:cubicBezTo>
                    <a:cubicBezTo>
                      <a:pt x="3180" y="36617"/>
                      <a:pt x="4314" y="35913"/>
                      <a:pt x="6260" y="35852"/>
                    </a:cubicBezTo>
                    <a:cubicBezTo>
                      <a:pt x="5848" y="36294"/>
                      <a:pt x="5313" y="36674"/>
                      <a:pt x="5350" y="37949"/>
                    </a:cubicBezTo>
                    <a:close/>
                    <a:moveTo>
                      <a:pt x="4508" y="42115"/>
                    </a:moveTo>
                    <a:cubicBezTo>
                      <a:pt x="3354" y="42151"/>
                      <a:pt x="2281" y="40969"/>
                      <a:pt x="2249" y="39994"/>
                    </a:cubicBezTo>
                    <a:cubicBezTo>
                      <a:pt x="3192" y="38989"/>
                      <a:pt x="4099" y="38718"/>
                      <a:pt x="5496" y="38678"/>
                    </a:cubicBezTo>
                    <a:cubicBezTo>
                      <a:pt x="5560" y="38856"/>
                      <a:pt x="5747" y="38973"/>
                      <a:pt x="6180" y="39143"/>
                    </a:cubicBezTo>
                    <a:lnTo>
                      <a:pt x="6192" y="39508"/>
                    </a:lnTo>
                    <a:lnTo>
                      <a:pt x="5827" y="39520"/>
                    </a:lnTo>
                    <a:lnTo>
                      <a:pt x="5965" y="40062"/>
                    </a:lnTo>
                    <a:lnTo>
                      <a:pt x="5532" y="39892"/>
                    </a:lnTo>
                    <a:lnTo>
                      <a:pt x="5613" y="40500"/>
                    </a:lnTo>
                    <a:lnTo>
                      <a:pt x="5180" y="40269"/>
                    </a:lnTo>
                    <a:lnTo>
                      <a:pt x="5439" y="40807"/>
                    </a:lnTo>
                    <a:lnTo>
                      <a:pt x="4884" y="40520"/>
                    </a:lnTo>
                    <a:lnTo>
                      <a:pt x="5151" y="41244"/>
                    </a:lnTo>
                    <a:lnTo>
                      <a:pt x="4467" y="40840"/>
                    </a:lnTo>
                    <a:lnTo>
                      <a:pt x="4742" y="41803"/>
                    </a:lnTo>
                    <a:lnTo>
                      <a:pt x="3994" y="41281"/>
                    </a:lnTo>
                    <a:lnTo>
                      <a:pt x="4508" y="421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 name="Google Shape;122;p2"/>
              <p:cNvSpPr/>
              <p:nvPr/>
            </p:nvSpPr>
            <p:spPr>
              <a:xfrm>
                <a:off x="3115251" y="2731801"/>
                <a:ext cx="29324" cy="42998"/>
              </a:xfrm>
              <a:custGeom>
                <a:rect b="b" l="l" r="r" t="t"/>
                <a:pathLst>
                  <a:path extrusionOk="0" h="42998" w="29324">
                    <a:moveTo>
                      <a:pt x="22746" y="42577"/>
                    </a:moveTo>
                    <a:cubicBezTo>
                      <a:pt x="26025" y="42472"/>
                      <a:pt x="29454" y="39140"/>
                      <a:pt x="29320" y="34947"/>
                    </a:cubicBezTo>
                    <a:cubicBezTo>
                      <a:pt x="29268" y="33242"/>
                      <a:pt x="28616" y="31866"/>
                      <a:pt x="27478" y="30502"/>
                    </a:cubicBezTo>
                    <a:lnTo>
                      <a:pt x="9577" y="8666"/>
                    </a:lnTo>
                    <a:lnTo>
                      <a:pt x="19852" y="8346"/>
                    </a:lnTo>
                    <a:cubicBezTo>
                      <a:pt x="20580" y="8322"/>
                      <a:pt x="20228" y="12593"/>
                      <a:pt x="24604" y="12455"/>
                    </a:cubicBezTo>
                    <a:cubicBezTo>
                      <a:pt x="26430" y="12398"/>
                      <a:pt x="28559" y="10447"/>
                      <a:pt x="28490" y="8257"/>
                    </a:cubicBezTo>
                    <a:cubicBezTo>
                      <a:pt x="28332" y="3213"/>
                      <a:pt x="23786" y="-114"/>
                      <a:pt x="19957" y="3"/>
                    </a:cubicBezTo>
                    <a:lnTo>
                      <a:pt x="7007" y="408"/>
                    </a:lnTo>
                    <a:cubicBezTo>
                      <a:pt x="3177" y="529"/>
                      <a:pt x="-126" y="3857"/>
                      <a:pt x="4" y="7990"/>
                    </a:cubicBezTo>
                    <a:cubicBezTo>
                      <a:pt x="52" y="9569"/>
                      <a:pt x="647" y="11075"/>
                      <a:pt x="1789" y="12560"/>
                    </a:cubicBezTo>
                    <a:lnTo>
                      <a:pt x="19993" y="34384"/>
                    </a:lnTo>
                    <a:lnTo>
                      <a:pt x="9173" y="34724"/>
                    </a:lnTo>
                    <a:lnTo>
                      <a:pt x="9047" y="34546"/>
                    </a:lnTo>
                    <a:cubicBezTo>
                      <a:pt x="8974" y="32234"/>
                      <a:pt x="7217" y="30587"/>
                      <a:pt x="4910" y="30655"/>
                    </a:cubicBezTo>
                    <a:cubicBezTo>
                      <a:pt x="2113" y="30745"/>
                      <a:pt x="700" y="32246"/>
                      <a:pt x="789" y="35165"/>
                    </a:cubicBezTo>
                    <a:cubicBezTo>
                      <a:pt x="910" y="39055"/>
                      <a:pt x="4687" y="43140"/>
                      <a:pt x="9310" y="42994"/>
                    </a:cubicBezTo>
                    <a:lnTo>
                      <a:pt x="22746" y="42577"/>
                    </a:lnTo>
                    <a:close/>
                    <a:moveTo>
                      <a:pt x="23685" y="35732"/>
                    </a:moveTo>
                    <a:cubicBezTo>
                      <a:pt x="25268" y="35679"/>
                      <a:pt x="26094" y="34926"/>
                      <a:pt x="26049" y="33404"/>
                    </a:cubicBezTo>
                    <a:cubicBezTo>
                      <a:pt x="26033" y="32918"/>
                      <a:pt x="25770" y="32319"/>
                      <a:pt x="25264" y="31724"/>
                    </a:cubicBezTo>
                    <a:lnTo>
                      <a:pt x="6047" y="8593"/>
                    </a:lnTo>
                    <a:cubicBezTo>
                      <a:pt x="5351" y="7763"/>
                      <a:pt x="5084" y="6978"/>
                      <a:pt x="5052" y="5946"/>
                    </a:cubicBezTo>
                    <a:cubicBezTo>
                      <a:pt x="4987" y="3942"/>
                      <a:pt x="6566" y="1821"/>
                      <a:pt x="8934" y="1748"/>
                    </a:cubicBezTo>
                    <a:lnTo>
                      <a:pt x="21944" y="1343"/>
                    </a:lnTo>
                    <a:cubicBezTo>
                      <a:pt x="24256" y="1270"/>
                      <a:pt x="26952" y="3804"/>
                      <a:pt x="27033" y="6415"/>
                    </a:cubicBezTo>
                    <a:cubicBezTo>
                      <a:pt x="27057" y="7209"/>
                      <a:pt x="25964" y="7241"/>
                      <a:pt x="25786" y="7431"/>
                    </a:cubicBezTo>
                    <a:cubicBezTo>
                      <a:pt x="24001" y="4808"/>
                      <a:pt x="24677" y="3084"/>
                      <a:pt x="21576" y="3181"/>
                    </a:cubicBezTo>
                    <a:lnTo>
                      <a:pt x="9237" y="3565"/>
                    </a:lnTo>
                    <a:cubicBezTo>
                      <a:pt x="7412" y="3622"/>
                      <a:pt x="6768" y="4492"/>
                      <a:pt x="6813" y="5893"/>
                    </a:cubicBezTo>
                    <a:cubicBezTo>
                      <a:pt x="6829" y="6379"/>
                      <a:pt x="7096" y="7100"/>
                      <a:pt x="7659" y="7630"/>
                    </a:cubicBezTo>
                    <a:lnTo>
                      <a:pt x="26814" y="30704"/>
                    </a:lnTo>
                    <a:cubicBezTo>
                      <a:pt x="27511" y="31534"/>
                      <a:pt x="27839" y="32315"/>
                      <a:pt x="27871" y="33347"/>
                    </a:cubicBezTo>
                    <a:cubicBezTo>
                      <a:pt x="27940" y="35477"/>
                      <a:pt x="25871" y="37428"/>
                      <a:pt x="24410" y="37473"/>
                    </a:cubicBezTo>
                    <a:lnTo>
                      <a:pt x="10974" y="37889"/>
                    </a:lnTo>
                    <a:cubicBezTo>
                      <a:pt x="8055" y="37983"/>
                      <a:pt x="5902" y="35250"/>
                      <a:pt x="5837" y="33121"/>
                    </a:cubicBezTo>
                    <a:cubicBezTo>
                      <a:pt x="5813" y="32392"/>
                      <a:pt x="6108" y="32020"/>
                      <a:pt x="6776" y="32000"/>
                    </a:cubicBezTo>
                    <a:cubicBezTo>
                      <a:pt x="7201" y="31983"/>
                      <a:pt x="7582" y="32461"/>
                      <a:pt x="7590" y="32704"/>
                    </a:cubicBezTo>
                    <a:cubicBezTo>
                      <a:pt x="7650" y="34647"/>
                      <a:pt x="9278" y="36181"/>
                      <a:pt x="11286" y="36116"/>
                    </a:cubicBezTo>
                    <a:lnTo>
                      <a:pt x="23685" y="35732"/>
                    </a:lnTo>
                    <a:close/>
                    <a:moveTo>
                      <a:pt x="24616" y="32356"/>
                    </a:moveTo>
                    <a:cubicBezTo>
                      <a:pt x="24742" y="32534"/>
                      <a:pt x="24811" y="32712"/>
                      <a:pt x="24815" y="32894"/>
                    </a:cubicBezTo>
                    <a:cubicBezTo>
                      <a:pt x="24843" y="33809"/>
                      <a:pt x="24070" y="34319"/>
                      <a:pt x="23220" y="34347"/>
                    </a:cubicBezTo>
                    <a:lnTo>
                      <a:pt x="21090" y="34412"/>
                    </a:lnTo>
                    <a:lnTo>
                      <a:pt x="14638" y="26579"/>
                    </a:lnTo>
                    <a:lnTo>
                      <a:pt x="21362" y="33307"/>
                    </a:lnTo>
                    <a:lnTo>
                      <a:pt x="9913" y="19487"/>
                    </a:lnTo>
                    <a:lnTo>
                      <a:pt x="22252" y="32611"/>
                    </a:lnTo>
                    <a:lnTo>
                      <a:pt x="7885" y="14864"/>
                    </a:lnTo>
                    <a:lnTo>
                      <a:pt x="23029" y="32222"/>
                    </a:lnTo>
                    <a:lnTo>
                      <a:pt x="7112" y="11540"/>
                    </a:lnTo>
                    <a:lnTo>
                      <a:pt x="24616" y="32356"/>
                    </a:lnTo>
                    <a:close/>
                    <a:moveTo>
                      <a:pt x="5238" y="35331"/>
                    </a:moveTo>
                    <a:cubicBezTo>
                      <a:pt x="4764" y="35772"/>
                      <a:pt x="3449" y="36546"/>
                      <a:pt x="2368" y="37064"/>
                    </a:cubicBezTo>
                    <a:cubicBezTo>
                      <a:pt x="2048" y="36465"/>
                      <a:pt x="1902" y="35801"/>
                      <a:pt x="1878" y="34951"/>
                    </a:cubicBezTo>
                    <a:cubicBezTo>
                      <a:pt x="1813" y="32882"/>
                      <a:pt x="3048" y="31445"/>
                      <a:pt x="5477" y="31368"/>
                    </a:cubicBezTo>
                    <a:cubicBezTo>
                      <a:pt x="5424" y="31615"/>
                      <a:pt x="5185" y="31805"/>
                      <a:pt x="5189" y="31866"/>
                    </a:cubicBezTo>
                    <a:cubicBezTo>
                      <a:pt x="4728" y="32671"/>
                      <a:pt x="4732" y="32854"/>
                      <a:pt x="4744" y="33218"/>
                    </a:cubicBezTo>
                    <a:cubicBezTo>
                      <a:pt x="4756" y="33643"/>
                      <a:pt x="4829" y="34007"/>
                      <a:pt x="4967" y="34428"/>
                    </a:cubicBezTo>
                    <a:lnTo>
                      <a:pt x="5238" y="35331"/>
                    </a:lnTo>
                    <a:close/>
                    <a:moveTo>
                      <a:pt x="23649" y="11148"/>
                    </a:moveTo>
                    <a:cubicBezTo>
                      <a:pt x="22434" y="11184"/>
                      <a:pt x="21548" y="10119"/>
                      <a:pt x="21516" y="9083"/>
                    </a:cubicBezTo>
                    <a:cubicBezTo>
                      <a:pt x="23426" y="7808"/>
                      <a:pt x="24272" y="7597"/>
                      <a:pt x="24499" y="7104"/>
                    </a:cubicBezTo>
                    <a:cubicBezTo>
                      <a:pt x="24503" y="7286"/>
                      <a:pt x="24632" y="7529"/>
                      <a:pt x="24948" y="7820"/>
                    </a:cubicBezTo>
                    <a:lnTo>
                      <a:pt x="25325" y="8176"/>
                    </a:lnTo>
                    <a:lnTo>
                      <a:pt x="25333" y="8541"/>
                    </a:lnTo>
                    <a:lnTo>
                      <a:pt x="24968" y="8549"/>
                    </a:lnTo>
                    <a:lnTo>
                      <a:pt x="25106" y="8974"/>
                    </a:lnTo>
                    <a:lnTo>
                      <a:pt x="24673" y="8864"/>
                    </a:lnTo>
                    <a:lnTo>
                      <a:pt x="24815" y="9468"/>
                    </a:lnTo>
                    <a:lnTo>
                      <a:pt x="24321" y="9180"/>
                    </a:lnTo>
                    <a:lnTo>
                      <a:pt x="24580" y="9779"/>
                    </a:lnTo>
                    <a:lnTo>
                      <a:pt x="24025" y="9492"/>
                    </a:lnTo>
                    <a:lnTo>
                      <a:pt x="24232" y="10277"/>
                    </a:lnTo>
                    <a:lnTo>
                      <a:pt x="23608" y="9812"/>
                    </a:lnTo>
                    <a:lnTo>
                      <a:pt x="23880" y="10715"/>
                    </a:lnTo>
                    <a:lnTo>
                      <a:pt x="23139" y="10310"/>
                    </a:lnTo>
                    <a:lnTo>
                      <a:pt x="23649" y="11148"/>
                    </a:lnTo>
                    <a:close/>
                    <a:moveTo>
                      <a:pt x="5028" y="40327"/>
                    </a:moveTo>
                    <a:cubicBezTo>
                      <a:pt x="4048" y="40177"/>
                      <a:pt x="3283" y="39043"/>
                      <a:pt x="2837" y="38388"/>
                    </a:cubicBezTo>
                    <a:cubicBezTo>
                      <a:pt x="4149" y="37558"/>
                      <a:pt x="5343" y="36849"/>
                      <a:pt x="5817" y="36347"/>
                    </a:cubicBezTo>
                    <a:cubicBezTo>
                      <a:pt x="6392" y="37242"/>
                      <a:pt x="6015" y="36890"/>
                      <a:pt x="6837" y="37837"/>
                    </a:cubicBezTo>
                    <a:lnTo>
                      <a:pt x="6286" y="37732"/>
                    </a:lnTo>
                    <a:lnTo>
                      <a:pt x="6363" y="38278"/>
                    </a:lnTo>
                    <a:lnTo>
                      <a:pt x="5991" y="38108"/>
                    </a:lnTo>
                    <a:lnTo>
                      <a:pt x="6132" y="38651"/>
                    </a:lnTo>
                    <a:lnTo>
                      <a:pt x="5639" y="38485"/>
                    </a:lnTo>
                    <a:lnTo>
                      <a:pt x="5898" y="38962"/>
                    </a:lnTo>
                    <a:lnTo>
                      <a:pt x="5339" y="38675"/>
                    </a:lnTo>
                    <a:lnTo>
                      <a:pt x="5606" y="39400"/>
                    </a:lnTo>
                    <a:lnTo>
                      <a:pt x="4987" y="38991"/>
                    </a:lnTo>
                    <a:lnTo>
                      <a:pt x="5258" y="39958"/>
                    </a:lnTo>
                    <a:lnTo>
                      <a:pt x="4513" y="39432"/>
                    </a:lnTo>
                    <a:lnTo>
                      <a:pt x="5028" y="40327"/>
                    </a:lnTo>
                    <a:close/>
                    <a:moveTo>
                      <a:pt x="6983" y="1505"/>
                    </a:moveTo>
                    <a:cubicBezTo>
                      <a:pt x="5962" y="1962"/>
                      <a:pt x="5068" y="2659"/>
                      <a:pt x="4619" y="3768"/>
                    </a:cubicBezTo>
                    <a:cubicBezTo>
                      <a:pt x="4493" y="3711"/>
                      <a:pt x="4250" y="3719"/>
                      <a:pt x="3947" y="3727"/>
                    </a:cubicBezTo>
                    <a:cubicBezTo>
                      <a:pt x="3036" y="3756"/>
                      <a:pt x="2372" y="4023"/>
                      <a:pt x="2024" y="4460"/>
                    </a:cubicBezTo>
                    <a:cubicBezTo>
                      <a:pt x="2935" y="2485"/>
                      <a:pt x="4185" y="1594"/>
                      <a:pt x="6311" y="1525"/>
                    </a:cubicBezTo>
                    <a:lnTo>
                      <a:pt x="6983" y="1505"/>
                    </a:lnTo>
                    <a:close/>
                    <a:moveTo>
                      <a:pt x="25256" y="39149"/>
                    </a:moveTo>
                    <a:cubicBezTo>
                      <a:pt x="25442" y="39266"/>
                      <a:pt x="25507" y="39448"/>
                      <a:pt x="25511" y="39630"/>
                    </a:cubicBezTo>
                    <a:cubicBezTo>
                      <a:pt x="25527" y="40055"/>
                      <a:pt x="25296" y="40549"/>
                      <a:pt x="24628" y="40570"/>
                    </a:cubicBezTo>
                    <a:cubicBezTo>
                      <a:pt x="24082" y="40586"/>
                      <a:pt x="23762" y="40047"/>
                      <a:pt x="23750" y="39744"/>
                    </a:cubicBezTo>
                    <a:cubicBezTo>
                      <a:pt x="23734" y="39197"/>
                      <a:pt x="24207" y="38756"/>
                      <a:pt x="24511" y="38748"/>
                    </a:cubicBezTo>
                    <a:cubicBezTo>
                      <a:pt x="24815" y="38740"/>
                      <a:pt x="25062" y="38853"/>
                      <a:pt x="25256" y="39149"/>
                    </a:cubicBezTo>
                    <a:close/>
                    <a:moveTo>
                      <a:pt x="26895" y="9828"/>
                    </a:moveTo>
                    <a:cubicBezTo>
                      <a:pt x="26908" y="10253"/>
                      <a:pt x="26734" y="10443"/>
                      <a:pt x="26308" y="10455"/>
                    </a:cubicBezTo>
                    <a:cubicBezTo>
                      <a:pt x="25879" y="10467"/>
                      <a:pt x="25754" y="10289"/>
                      <a:pt x="25742" y="9864"/>
                    </a:cubicBezTo>
                    <a:cubicBezTo>
                      <a:pt x="25725" y="9439"/>
                      <a:pt x="25843" y="9253"/>
                      <a:pt x="26268" y="9241"/>
                    </a:cubicBezTo>
                    <a:cubicBezTo>
                      <a:pt x="26450" y="9233"/>
                      <a:pt x="26879" y="9342"/>
                      <a:pt x="26895" y="9828"/>
                    </a:cubicBezTo>
                    <a:close/>
                    <a:moveTo>
                      <a:pt x="9367" y="5873"/>
                    </a:moveTo>
                    <a:cubicBezTo>
                      <a:pt x="9383" y="6298"/>
                      <a:pt x="9023" y="6492"/>
                      <a:pt x="8719" y="6500"/>
                    </a:cubicBezTo>
                    <a:cubicBezTo>
                      <a:pt x="8416" y="6513"/>
                      <a:pt x="8225" y="6334"/>
                      <a:pt x="8217" y="6031"/>
                    </a:cubicBezTo>
                    <a:cubicBezTo>
                      <a:pt x="8213" y="5849"/>
                      <a:pt x="8379" y="5415"/>
                      <a:pt x="8808" y="5403"/>
                    </a:cubicBezTo>
                    <a:cubicBezTo>
                      <a:pt x="9173" y="5391"/>
                      <a:pt x="9359" y="5569"/>
                      <a:pt x="9367" y="58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3167107" y="2730186"/>
                <a:ext cx="29324" cy="42997"/>
              </a:xfrm>
              <a:custGeom>
                <a:rect b="b" l="l" r="r" t="t"/>
                <a:pathLst>
                  <a:path extrusionOk="0" h="42997" w="29324">
                    <a:moveTo>
                      <a:pt x="22742" y="42573"/>
                    </a:moveTo>
                    <a:cubicBezTo>
                      <a:pt x="26025" y="42472"/>
                      <a:pt x="29454" y="39140"/>
                      <a:pt x="29320" y="34947"/>
                    </a:cubicBezTo>
                    <a:cubicBezTo>
                      <a:pt x="29268" y="33242"/>
                      <a:pt x="28616" y="31862"/>
                      <a:pt x="27478" y="30498"/>
                    </a:cubicBezTo>
                    <a:lnTo>
                      <a:pt x="9577" y="8662"/>
                    </a:lnTo>
                    <a:lnTo>
                      <a:pt x="19852" y="8342"/>
                    </a:lnTo>
                    <a:cubicBezTo>
                      <a:pt x="20580" y="8322"/>
                      <a:pt x="20228" y="12593"/>
                      <a:pt x="24604" y="12455"/>
                    </a:cubicBezTo>
                    <a:cubicBezTo>
                      <a:pt x="26430" y="12398"/>
                      <a:pt x="28559" y="10447"/>
                      <a:pt x="28490" y="8257"/>
                    </a:cubicBezTo>
                    <a:cubicBezTo>
                      <a:pt x="28332" y="3209"/>
                      <a:pt x="23786" y="-114"/>
                      <a:pt x="19957" y="3"/>
                    </a:cubicBezTo>
                    <a:lnTo>
                      <a:pt x="7007" y="408"/>
                    </a:lnTo>
                    <a:cubicBezTo>
                      <a:pt x="3177" y="525"/>
                      <a:pt x="-126" y="3853"/>
                      <a:pt x="4" y="7990"/>
                    </a:cubicBezTo>
                    <a:cubicBezTo>
                      <a:pt x="52" y="9569"/>
                      <a:pt x="647" y="11071"/>
                      <a:pt x="1789" y="12556"/>
                    </a:cubicBezTo>
                    <a:lnTo>
                      <a:pt x="19993" y="34384"/>
                    </a:lnTo>
                    <a:lnTo>
                      <a:pt x="9173" y="34720"/>
                    </a:lnTo>
                    <a:lnTo>
                      <a:pt x="9047" y="34542"/>
                    </a:lnTo>
                    <a:cubicBezTo>
                      <a:pt x="8974" y="32234"/>
                      <a:pt x="7217" y="30583"/>
                      <a:pt x="4906" y="30656"/>
                    </a:cubicBezTo>
                    <a:cubicBezTo>
                      <a:pt x="2113" y="30740"/>
                      <a:pt x="696" y="32246"/>
                      <a:pt x="789" y="35165"/>
                    </a:cubicBezTo>
                    <a:cubicBezTo>
                      <a:pt x="910" y="39055"/>
                      <a:pt x="4687" y="43136"/>
                      <a:pt x="9310" y="42994"/>
                    </a:cubicBezTo>
                    <a:lnTo>
                      <a:pt x="22742" y="42573"/>
                    </a:lnTo>
                    <a:close/>
                    <a:moveTo>
                      <a:pt x="23685" y="35728"/>
                    </a:moveTo>
                    <a:cubicBezTo>
                      <a:pt x="25268" y="35679"/>
                      <a:pt x="26094" y="34922"/>
                      <a:pt x="26049" y="33404"/>
                    </a:cubicBezTo>
                    <a:cubicBezTo>
                      <a:pt x="26033" y="32918"/>
                      <a:pt x="25770" y="32319"/>
                      <a:pt x="25264" y="31724"/>
                    </a:cubicBezTo>
                    <a:lnTo>
                      <a:pt x="6047" y="8593"/>
                    </a:lnTo>
                    <a:cubicBezTo>
                      <a:pt x="5351" y="7759"/>
                      <a:pt x="5084" y="6978"/>
                      <a:pt x="5052" y="5946"/>
                    </a:cubicBezTo>
                    <a:cubicBezTo>
                      <a:pt x="4987" y="3938"/>
                      <a:pt x="6566" y="1821"/>
                      <a:pt x="8934" y="1748"/>
                    </a:cubicBezTo>
                    <a:lnTo>
                      <a:pt x="21944" y="1343"/>
                    </a:lnTo>
                    <a:cubicBezTo>
                      <a:pt x="24256" y="1270"/>
                      <a:pt x="26952" y="3800"/>
                      <a:pt x="27033" y="6415"/>
                    </a:cubicBezTo>
                    <a:cubicBezTo>
                      <a:pt x="27057" y="7205"/>
                      <a:pt x="25964" y="7241"/>
                      <a:pt x="25786" y="7427"/>
                    </a:cubicBezTo>
                    <a:cubicBezTo>
                      <a:pt x="24001" y="4808"/>
                      <a:pt x="24677" y="3080"/>
                      <a:pt x="21576" y="3177"/>
                    </a:cubicBezTo>
                    <a:lnTo>
                      <a:pt x="9237" y="3561"/>
                    </a:lnTo>
                    <a:cubicBezTo>
                      <a:pt x="7412" y="3618"/>
                      <a:pt x="6768" y="4492"/>
                      <a:pt x="6813" y="5889"/>
                    </a:cubicBezTo>
                    <a:cubicBezTo>
                      <a:pt x="6829" y="6375"/>
                      <a:pt x="7096" y="7099"/>
                      <a:pt x="7659" y="7630"/>
                    </a:cubicBezTo>
                    <a:lnTo>
                      <a:pt x="26814" y="30704"/>
                    </a:lnTo>
                    <a:cubicBezTo>
                      <a:pt x="27511" y="31534"/>
                      <a:pt x="27839" y="32315"/>
                      <a:pt x="27871" y="33347"/>
                    </a:cubicBezTo>
                    <a:cubicBezTo>
                      <a:pt x="27940" y="35477"/>
                      <a:pt x="25871" y="37424"/>
                      <a:pt x="24410" y="37473"/>
                    </a:cubicBezTo>
                    <a:lnTo>
                      <a:pt x="10974" y="37889"/>
                    </a:lnTo>
                    <a:cubicBezTo>
                      <a:pt x="8055" y="37983"/>
                      <a:pt x="5902" y="35250"/>
                      <a:pt x="5837" y="33121"/>
                    </a:cubicBezTo>
                    <a:cubicBezTo>
                      <a:pt x="5813" y="32392"/>
                      <a:pt x="6108" y="32016"/>
                      <a:pt x="6776" y="31995"/>
                    </a:cubicBezTo>
                    <a:cubicBezTo>
                      <a:pt x="7201" y="31983"/>
                      <a:pt x="7582" y="32457"/>
                      <a:pt x="7590" y="32700"/>
                    </a:cubicBezTo>
                    <a:cubicBezTo>
                      <a:pt x="7651" y="34647"/>
                      <a:pt x="9278" y="36177"/>
                      <a:pt x="11286" y="36116"/>
                    </a:cubicBezTo>
                    <a:lnTo>
                      <a:pt x="23685" y="35728"/>
                    </a:lnTo>
                    <a:close/>
                    <a:moveTo>
                      <a:pt x="24616" y="32352"/>
                    </a:moveTo>
                    <a:cubicBezTo>
                      <a:pt x="24742" y="32534"/>
                      <a:pt x="24811" y="32712"/>
                      <a:pt x="24815" y="32894"/>
                    </a:cubicBezTo>
                    <a:cubicBezTo>
                      <a:pt x="24843" y="33805"/>
                      <a:pt x="24070" y="34319"/>
                      <a:pt x="23216" y="34343"/>
                    </a:cubicBezTo>
                    <a:lnTo>
                      <a:pt x="21090" y="34412"/>
                    </a:lnTo>
                    <a:lnTo>
                      <a:pt x="14638" y="26579"/>
                    </a:lnTo>
                    <a:lnTo>
                      <a:pt x="21362" y="33307"/>
                    </a:lnTo>
                    <a:lnTo>
                      <a:pt x="9913" y="19487"/>
                    </a:lnTo>
                    <a:lnTo>
                      <a:pt x="22252" y="32611"/>
                    </a:lnTo>
                    <a:lnTo>
                      <a:pt x="7885" y="14864"/>
                    </a:lnTo>
                    <a:lnTo>
                      <a:pt x="23029" y="32222"/>
                    </a:lnTo>
                    <a:lnTo>
                      <a:pt x="7112" y="11540"/>
                    </a:lnTo>
                    <a:lnTo>
                      <a:pt x="24616" y="32352"/>
                    </a:lnTo>
                    <a:close/>
                    <a:moveTo>
                      <a:pt x="5238" y="35331"/>
                    </a:moveTo>
                    <a:cubicBezTo>
                      <a:pt x="4764" y="35772"/>
                      <a:pt x="3449" y="36541"/>
                      <a:pt x="2368" y="37064"/>
                    </a:cubicBezTo>
                    <a:cubicBezTo>
                      <a:pt x="2048" y="36465"/>
                      <a:pt x="1902" y="35801"/>
                      <a:pt x="1878" y="34950"/>
                    </a:cubicBezTo>
                    <a:cubicBezTo>
                      <a:pt x="1813" y="32882"/>
                      <a:pt x="3048" y="31445"/>
                      <a:pt x="5477" y="31368"/>
                    </a:cubicBezTo>
                    <a:cubicBezTo>
                      <a:pt x="5424" y="31611"/>
                      <a:pt x="5185" y="31801"/>
                      <a:pt x="5189" y="31862"/>
                    </a:cubicBezTo>
                    <a:cubicBezTo>
                      <a:pt x="4728" y="32667"/>
                      <a:pt x="4732" y="32850"/>
                      <a:pt x="4744" y="33218"/>
                    </a:cubicBezTo>
                    <a:cubicBezTo>
                      <a:pt x="4756" y="33643"/>
                      <a:pt x="4829" y="34003"/>
                      <a:pt x="4963" y="34428"/>
                    </a:cubicBezTo>
                    <a:lnTo>
                      <a:pt x="5238" y="35331"/>
                    </a:lnTo>
                    <a:close/>
                    <a:moveTo>
                      <a:pt x="23649" y="11147"/>
                    </a:moveTo>
                    <a:cubicBezTo>
                      <a:pt x="22434" y="11184"/>
                      <a:pt x="21548" y="10115"/>
                      <a:pt x="21516" y="9083"/>
                    </a:cubicBezTo>
                    <a:cubicBezTo>
                      <a:pt x="23426" y="7808"/>
                      <a:pt x="24268" y="7597"/>
                      <a:pt x="24499" y="7104"/>
                    </a:cubicBezTo>
                    <a:cubicBezTo>
                      <a:pt x="24503" y="7286"/>
                      <a:pt x="24632" y="7525"/>
                      <a:pt x="24948" y="7820"/>
                    </a:cubicBezTo>
                    <a:lnTo>
                      <a:pt x="25321" y="8172"/>
                    </a:lnTo>
                    <a:lnTo>
                      <a:pt x="25333" y="8537"/>
                    </a:lnTo>
                    <a:lnTo>
                      <a:pt x="24968" y="8549"/>
                    </a:lnTo>
                    <a:lnTo>
                      <a:pt x="25102" y="8970"/>
                    </a:lnTo>
                    <a:lnTo>
                      <a:pt x="24673" y="8864"/>
                    </a:lnTo>
                    <a:lnTo>
                      <a:pt x="24815" y="9468"/>
                    </a:lnTo>
                    <a:lnTo>
                      <a:pt x="24321" y="9176"/>
                    </a:lnTo>
                    <a:lnTo>
                      <a:pt x="24580" y="9779"/>
                    </a:lnTo>
                    <a:lnTo>
                      <a:pt x="24025" y="9492"/>
                    </a:lnTo>
                    <a:lnTo>
                      <a:pt x="24232" y="10277"/>
                    </a:lnTo>
                    <a:lnTo>
                      <a:pt x="23608" y="9808"/>
                    </a:lnTo>
                    <a:lnTo>
                      <a:pt x="23880" y="10714"/>
                    </a:lnTo>
                    <a:lnTo>
                      <a:pt x="23139" y="10310"/>
                    </a:lnTo>
                    <a:lnTo>
                      <a:pt x="23649" y="11147"/>
                    </a:lnTo>
                    <a:close/>
                    <a:moveTo>
                      <a:pt x="5028" y="40326"/>
                    </a:moveTo>
                    <a:cubicBezTo>
                      <a:pt x="4048" y="40177"/>
                      <a:pt x="3283" y="39043"/>
                      <a:pt x="2837" y="38387"/>
                    </a:cubicBezTo>
                    <a:cubicBezTo>
                      <a:pt x="4149" y="37553"/>
                      <a:pt x="5343" y="36849"/>
                      <a:pt x="5817" y="36347"/>
                    </a:cubicBezTo>
                    <a:cubicBezTo>
                      <a:pt x="6392" y="37242"/>
                      <a:pt x="6015" y="36890"/>
                      <a:pt x="6837" y="37837"/>
                    </a:cubicBezTo>
                    <a:lnTo>
                      <a:pt x="6286" y="37732"/>
                    </a:lnTo>
                    <a:lnTo>
                      <a:pt x="6363" y="38278"/>
                    </a:lnTo>
                    <a:lnTo>
                      <a:pt x="5991" y="38108"/>
                    </a:lnTo>
                    <a:lnTo>
                      <a:pt x="6133" y="38650"/>
                    </a:lnTo>
                    <a:lnTo>
                      <a:pt x="5639" y="38480"/>
                    </a:lnTo>
                    <a:lnTo>
                      <a:pt x="5898" y="38962"/>
                    </a:lnTo>
                    <a:lnTo>
                      <a:pt x="5339" y="38675"/>
                    </a:lnTo>
                    <a:lnTo>
                      <a:pt x="5606" y="39395"/>
                    </a:lnTo>
                    <a:lnTo>
                      <a:pt x="4987" y="38991"/>
                    </a:lnTo>
                    <a:lnTo>
                      <a:pt x="5258" y="39954"/>
                    </a:lnTo>
                    <a:lnTo>
                      <a:pt x="4513" y="39432"/>
                    </a:lnTo>
                    <a:lnTo>
                      <a:pt x="5028" y="40326"/>
                    </a:lnTo>
                    <a:close/>
                    <a:moveTo>
                      <a:pt x="6983" y="1505"/>
                    </a:moveTo>
                    <a:cubicBezTo>
                      <a:pt x="5962" y="1962"/>
                      <a:pt x="5068" y="2659"/>
                      <a:pt x="4619" y="3768"/>
                    </a:cubicBezTo>
                    <a:cubicBezTo>
                      <a:pt x="4493" y="3711"/>
                      <a:pt x="4250" y="3719"/>
                      <a:pt x="3947" y="3727"/>
                    </a:cubicBezTo>
                    <a:cubicBezTo>
                      <a:pt x="3036" y="3756"/>
                      <a:pt x="2372" y="4019"/>
                      <a:pt x="2024" y="4456"/>
                    </a:cubicBezTo>
                    <a:cubicBezTo>
                      <a:pt x="2935" y="2480"/>
                      <a:pt x="4185" y="1590"/>
                      <a:pt x="6311" y="1525"/>
                    </a:cubicBezTo>
                    <a:lnTo>
                      <a:pt x="6983" y="1505"/>
                    </a:lnTo>
                    <a:close/>
                    <a:moveTo>
                      <a:pt x="25252" y="39149"/>
                    </a:moveTo>
                    <a:cubicBezTo>
                      <a:pt x="25438" y="39266"/>
                      <a:pt x="25507" y="39444"/>
                      <a:pt x="25511" y="39626"/>
                    </a:cubicBezTo>
                    <a:cubicBezTo>
                      <a:pt x="25527" y="40051"/>
                      <a:pt x="25296" y="40545"/>
                      <a:pt x="24628" y="40569"/>
                    </a:cubicBezTo>
                    <a:cubicBezTo>
                      <a:pt x="24082" y="40586"/>
                      <a:pt x="23762" y="40047"/>
                      <a:pt x="23750" y="39744"/>
                    </a:cubicBezTo>
                    <a:cubicBezTo>
                      <a:pt x="23734" y="39197"/>
                      <a:pt x="24207" y="38756"/>
                      <a:pt x="24511" y="38748"/>
                    </a:cubicBezTo>
                    <a:cubicBezTo>
                      <a:pt x="24815" y="38735"/>
                      <a:pt x="25062" y="38849"/>
                      <a:pt x="25252" y="39149"/>
                    </a:cubicBezTo>
                    <a:close/>
                    <a:moveTo>
                      <a:pt x="26895" y="9828"/>
                    </a:moveTo>
                    <a:cubicBezTo>
                      <a:pt x="26908" y="10253"/>
                      <a:pt x="26734" y="10443"/>
                      <a:pt x="26308" y="10455"/>
                    </a:cubicBezTo>
                    <a:cubicBezTo>
                      <a:pt x="25879" y="10468"/>
                      <a:pt x="25754" y="10289"/>
                      <a:pt x="25742" y="9864"/>
                    </a:cubicBezTo>
                    <a:cubicBezTo>
                      <a:pt x="25725" y="9439"/>
                      <a:pt x="25843" y="9253"/>
                      <a:pt x="26268" y="9241"/>
                    </a:cubicBezTo>
                    <a:cubicBezTo>
                      <a:pt x="26450" y="9233"/>
                      <a:pt x="26879" y="9342"/>
                      <a:pt x="26895" y="9828"/>
                    </a:cubicBezTo>
                    <a:close/>
                    <a:moveTo>
                      <a:pt x="9367" y="5873"/>
                    </a:moveTo>
                    <a:cubicBezTo>
                      <a:pt x="9383" y="6298"/>
                      <a:pt x="9023" y="6492"/>
                      <a:pt x="8719" y="6500"/>
                    </a:cubicBezTo>
                    <a:cubicBezTo>
                      <a:pt x="8416" y="6508"/>
                      <a:pt x="8225" y="6334"/>
                      <a:pt x="8217" y="6031"/>
                    </a:cubicBezTo>
                    <a:cubicBezTo>
                      <a:pt x="8213" y="5844"/>
                      <a:pt x="8379" y="5416"/>
                      <a:pt x="8804" y="5403"/>
                    </a:cubicBezTo>
                    <a:cubicBezTo>
                      <a:pt x="9173" y="5391"/>
                      <a:pt x="9359" y="5569"/>
                      <a:pt x="9367" y="58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3199646" y="2728913"/>
                <a:ext cx="29533" cy="43373"/>
              </a:xfrm>
              <a:custGeom>
                <a:rect b="b" l="l" r="r" t="t"/>
                <a:pathLst>
                  <a:path extrusionOk="0" h="43373" w="29533">
                    <a:moveTo>
                      <a:pt x="21265" y="38801"/>
                    </a:moveTo>
                    <a:cubicBezTo>
                      <a:pt x="21334" y="40987"/>
                      <a:pt x="23398" y="42813"/>
                      <a:pt x="25528" y="42744"/>
                    </a:cubicBezTo>
                    <a:cubicBezTo>
                      <a:pt x="27835" y="42671"/>
                      <a:pt x="29604" y="40854"/>
                      <a:pt x="29531" y="38482"/>
                    </a:cubicBezTo>
                    <a:lnTo>
                      <a:pt x="28333" y="0"/>
                    </a:lnTo>
                    <a:lnTo>
                      <a:pt x="19577" y="271"/>
                    </a:lnTo>
                    <a:lnTo>
                      <a:pt x="14407" y="8161"/>
                    </a:lnTo>
                    <a:lnTo>
                      <a:pt x="8817" y="607"/>
                    </a:lnTo>
                    <a:lnTo>
                      <a:pt x="3591" y="773"/>
                    </a:lnTo>
                    <a:lnTo>
                      <a:pt x="0" y="4777"/>
                    </a:lnTo>
                    <a:lnTo>
                      <a:pt x="1081" y="39368"/>
                    </a:lnTo>
                    <a:cubicBezTo>
                      <a:pt x="1158" y="41862"/>
                      <a:pt x="3275" y="43441"/>
                      <a:pt x="5404" y="43372"/>
                    </a:cubicBezTo>
                    <a:cubicBezTo>
                      <a:pt x="8019" y="43291"/>
                      <a:pt x="9469" y="41056"/>
                      <a:pt x="9408" y="39109"/>
                    </a:cubicBezTo>
                    <a:lnTo>
                      <a:pt x="8635" y="14306"/>
                    </a:lnTo>
                    <a:lnTo>
                      <a:pt x="10602" y="16861"/>
                    </a:lnTo>
                    <a:lnTo>
                      <a:pt x="10626" y="17650"/>
                    </a:lnTo>
                    <a:cubicBezTo>
                      <a:pt x="10691" y="19719"/>
                      <a:pt x="12456" y="21734"/>
                      <a:pt x="14889" y="21658"/>
                    </a:cubicBezTo>
                    <a:cubicBezTo>
                      <a:pt x="17018" y="21589"/>
                      <a:pt x="18844" y="19706"/>
                      <a:pt x="18771" y="17399"/>
                    </a:cubicBezTo>
                    <a:lnTo>
                      <a:pt x="18747" y="16545"/>
                    </a:lnTo>
                    <a:lnTo>
                      <a:pt x="20492" y="13938"/>
                    </a:lnTo>
                    <a:lnTo>
                      <a:pt x="21265" y="38801"/>
                    </a:lnTo>
                    <a:close/>
                    <a:moveTo>
                      <a:pt x="28078" y="36700"/>
                    </a:moveTo>
                    <a:cubicBezTo>
                      <a:pt x="28090" y="37129"/>
                      <a:pt x="27677" y="37628"/>
                      <a:pt x="27252" y="37640"/>
                    </a:cubicBezTo>
                    <a:cubicBezTo>
                      <a:pt x="26766" y="37656"/>
                      <a:pt x="26386" y="37182"/>
                      <a:pt x="26374" y="36692"/>
                    </a:cubicBezTo>
                    <a:lnTo>
                      <a:pt x="25293" y="2105"/>
                    </a:lnTo>
                    <a:lnTo>
                      <a:pt x="17257" y="13671"/>
                    </a:lnTo>
                    <a:lnTo>
                      <a:pt x="17314" y="15557"/>
                    </a:lnTo>
                    <a:cubicBezTo>
                      <a:pt x="17330" y="15982"/>
                      <a:pt x="16978" y="16480"/>
                      <a:pt x="16553" y="16492"/>
                    </a:cubicBezTo>
                    <a:cubicBezTo>
                      <a:pt x="16067" y="16508"/>
                      <a:pt x="15691" y="16095"/>
                      <a:pt x="15674" y="15610"/>
                    </a:cubicBezTo>
                    <a:lnTo>
                      <a:pt x="15618" y="13845"/>
                    </a:lnTo>
                    <a:lnTo>
                      <a:pt x="6805" y="2498"/>
                    </a:lnTo>
                    <a:lnTo>
                      <a:pt x="7894" y="37332"/>
                    </a:lnTo>
                    <a:cubicBezTo>
                      <a:pt x="7906" y="37757"/>
                      <a:pt x="7619" y="38251"/>
                      <a:pt x="7068" y="38271"/>
                    </a:cubicBezTo>
                    <a:cubicBezTo>
                      <a:pt x="6461" y="38287"/>
                      <a:pt x="6149" y="37996"/>
                      <a:pt x="6129" y="37385"/>
                    </a:cubicBezTo>
                    <a:lnTo>
                      <a:pt x="5032" y="2125"/>
                    </a:lnTo>
                    <a:lnTo>
                      <a:pt x="8679" y="2012"/>
                    </a:lnTo>
                    <a:lnTo>
                      <a:pt x="16411" y="11934"/>
                    </a:lnTo>
                    <a:lnTo>
                      <a:pt x="23572" y="1546"/>
                    </a:lnTo>
                    <a:lnTo>
                      <a:pt x="26977" y="1441"/>
                    </a:lnTo>
                    <a:lnTo>
                      <a:pt x="28078" y="36700"/>
                    </a:lnTo>
                    <a:close/>
                    <a:moveTo>
                      <a:pt x="5340" y="37409"/>
                    </a:moveTo>
                    <a:lnTo>
                      <a:pt x="2477" y="39323"/>
                    </a:lnTo>
                    <a:lnTo>
                      <a:pt x="1429" y="5647"/>
                    </a:lnTo>
                    <a:lnTo>
                      <a:pt x="4251" y="2514"/>
                    </a:lnTo>
                    <a:lnTo>
                      <a:pt x="5340" y="37409"/>
                    </a:lnTo>
                    <a:close/>
                    <a:moveTo>
                      <a:pt x="25341" y="36785"/>
                    </a:moveTo>
                    <a:lnTo>
                      <a:pt x="22479" y="38700"/>
                    </a:lnTo>
                    <a:lnTo>
                      <a:pt x="21597" y="10371"/>
                    </a:lnTo>
                    <a:lnTo>
                      <a:pt x="24386" y="6149"/>
                    </a:lnTo>
                    <a:lnTo>
                      <a:pt x="25341" y="36785"/>
                    </a:lnTo>
                    <a:close/>
                    <a:moveTo>
                      <a:pt x="16367" y="10537"/>
                    </a:moveTo>
                    <a:lnTo>
                      <a:pt x="14974" y="8752"/>
                    </a:lnTo>
                    <a:lnTo>
                      <a:pt x="20095" y="1231"/>
                    </a:lnTo>
                    <a:lnTo>
                      <a:pt x="22892" y="1142"/>
                    </a:lnTo>
                    <a:lnTo>
                      <a:pt x="16367" y="10537"/>
                    </a:lnTo>
                    <a:close/>
                    <a:moveTo>
                      <a:pt x="14703" y="13752"/>
                    </a:moveTo>
                    <a:lnTo>
                      <a:pt x="8934" y="8270"/>
                    </a:lnTo>
                    <a:lnTo>
                      <a:pt x="13124" y="13800"/>
                    </a:lnTo>
                    <a:lnTo>
                      <a:pt x="8914" y="9610"/>
                    </a:lnTo>
                    <a:lnTo>
                      <a:pt x="11723" y="13845"/>
                    </a:lnTo>
                    <a:lnTo>
                      <a:pt x="8894" y="10829"/>
                    </a:lnTo>
                    <a:lnTo>
                      <a:pt x="10631" y="13877"/>
                    </a:lnTo>
                    <a:lnTo>
                      <a:pt x="8813" y="12234"/>
                    </a:lnTo>
                    <a:lnTo>
                      <a:pt x="9537" y="13913"/>
                    </a:lnTo>
                    <a:lnTo>
                      <a:pt x="8351" y="12974"/>
                    </a:lnTo>
                    <a:lnTo>
                      <a:pt x="8137" y="6165"/>
                    </a:lnTo>
                    <a:lnTo>
                      <a:pt x="14703" y="13752"/>
                    </a:lnTo>
                    <a:close/>
                    <a:moveTo>
                      <a:pt x="13752" y="20293"/>
                    </a:moveTo>
                    <a:cubicBezTo>
                      <a:pt x="12598" y="20330"/>
                      <a:pt x="11590" y="19265"/>
                      <a:pt x="11562" y="18354"/>
                    </a:cubicBezTo>
                    <a:cubicBezTo>
                      <a:pt x="12922" y="17156"/>
                      <a:pt x="14310" y="16747"/>
                      <a:pt x="14735" y="16731"/>
                    </a:cubicBezTo>
                    <a:cubicBezTo>
                      <a:pt x="14804" y="16974"/>
                      <a:pt x="14930" y="17152"/>
                      <a:pt x="15116" y="17209"/>
                    </a:cubicBezTo>
                    <a:lnTo>
                      <a:pt x="15177" y="17265"/>
                    </a:lnTo>
                    <a:cubicBezTo>
                      <a:pt x="15237" y="17265"/>
                      <a:pt x="15241" y="17326"/>
                      <a:pt x="15423" y="17318"/>
                    </a:cubicBezTo>
                    <a:lnTo>
                      <a:pt x="15436" y="17686"/>
                    </a:lnTo>
                    <a:lnTo>
                      <a:pt x="15071" y="17694"/>
                    </a:lnTo>
                    <a:lnTo>
                      <a:pt x="15148" y="18241"/>
                    </a:lnTo>
                    <a:lnTo>
                      <a:pt x="14776" y="18071"/>
                    </a:lnTo>
                    <a:lnTo>
                      <a:pt x="14857" y="18613"/>
                    </a:lnTo>
                    <a:lnTo>
                      <a:pt x="14363" y="18387"/>
                    </a:lnTo>
                    <a:lnTo>
                      <a:pt x="14622" y="18925"/>
                    </a:lnTo>
                    <a:lnTo>
                      <a:pt x="14124" y="18638"/>
                    </a:lnTo>
                    <a:lnTo>
                      <a:pt x="14391" y="19358"/>
                    </a:lnTo>
                    <a:lnTo>
                      <a:pt x="13711" y="18953"/>
                    </a:lnTo>
                    <a:lnTo>
                      <a:pt x="14043" y="19917"/>
                    </a:lnTo>
                    <a:lnTo>
                      <a:pt x="13237" y="19395"/>
                    </a:lnTo>
                    <a:lnTo>
                      <a:pt x="13752" y="20293"/>
                    </a:lnTo>
                    <a:close/>
                    <a:moveTo>
                      <a:pt x="4639" y="42238"/>
                    </a:moveTo>
                    <a:cubicBezTo>
                      <a:pt x="3421" y="42279"/>
                      <a:pt x="2538" y="41271"/>
                      <a:pt x="2510" y="40299"/>
                    </a:cubicBezTo>
                    <a:cubicBezTo>
                      <a:pt x="3870" y="39101"/>
                      <a:pt x="5202" y="38813"/>
                      <a:pt x="5627" y="38801"/>
                    </a:cubicBezTo>
                    <a:cubicBezTo>
                      <a:pt x="5692" y="38923"/>
                      <a:pt x="5813" y="38980"/>
                      <a:pt x="6064" y="39153"/>
                    </a:cubicBezTo>
                    <a:lnTo>
                      <a:pt x="6250" y="39267"/>
                    </a:lnTo>
                    <a:lnTo>
                      <a:pt x="6262" y="39635"/>
                    </a:lnTo>
                    <a:lnTo>
                      <a:pt x="5955" y="39643"/>
                    </a:lnTo>
                    <a:lnTo>
                      <a:pt x="6097" y="40186"/>
                    </a:lnTo>
                    <a:lnTo>
                      <a:pt x="5664" y="40016"/>
                    </a:lnTo>
                    <a:lnTo>
                      <a:pt x="5744" y="40623"/>
                    </a:lnTo>
                    <a:lnTo>
                      <a:pt x="5311" y="40392"/>
                    </a:lnTo>
                    <a:lnTo>
                      <a:pt x="5570" y="40935"/>
                    </a:lnTo>
                    <a:lnTo>
                      <a:pt x="5016" y="40647"/>
                    </a:lnTo>
                    <a:lnTo>
                      <a:pt x="5279" y="41368"/>
                    </a:lnTo>
                    <a:lnTo>
                      <a:pt x="4599" y="40963"/>
                    </a:lnTo>
                    <a:lnTo>
                      <a:pt x="4870" y="41926"/>
                    </a:lnTo>
                    <a:lnTo>
                      <a:pt x="4125" y="41404"/>
                    </a:lnTo>
                    <a:lnTo>
                      <a:pt x="4639" y="42238"/>
                    </a:lnTo>
                    <a:close/>
                    <a:moveTo>
                      <a:pt x="24702" y="41615"/>
                    </a:moveTo>
                    <a:cubicBezTo>
                      <a:pt x="23483" y="41651"/>
                      <a:pt x="22540" y="40647"/>
                      <a:pt x="22508" y="39676"/>
                    </a:cubicBezTo>
                    <a:lnTo>
                      <a:pt x="23762" y="38846"/>
                    </a:lnTo>
                    <a:cubicBezTo>
                      <a:pt x="24843" y="38384"/>
                      <a:pt x="25507" y="38182"/>
                      <a:pt x="25689" y="38178"/>
                    </a:cubicBezTo>
                    <a:cubicBezTo>
                      <a:pt x="25754" y="38295"/>
                      <a:pt x="25876" y="38352"/>
                      <a:pt x="26127" y="38526"/>
                    </a:cubicBezTo>
                    <a:lnTo>
                      <a:pt x="26374" y="38643"/>
                    </a:lnTo>
                    <a:lnTo>
                      <a:pt x="26382" y="39008"/>
                    </a:lnTo>
                    <a:lnTo>
                      <a:pt x="26017" y="39016"/>
                    </a:lnTo>
                    <a:lnTo>
                      <a:pt x="26155" y="39562"/>
                    </a:lnTo>
                    <a:lnTo>
                      <a:pt x="25726" y="39392"/>
                    </a:lnTo>
                    <a:lnTo>
                      <a:pt x="25807" y="40000"/>
                    </a:lnTo>
                    <a:lnTo>
                      <a:pt x="25374" y="39769"/>
                    </a:lnTo>
                    <a:lnTo>
                      <a:pt x="25572" y="40311"/>
                    </a:lnTo>
                    <a:lnTo>
                      <a:pt x="25074" y="40020"/>
                    </a:lnTo>
                    <a:lnTo>
                      <a:pt x="25341" y="40744"/>
                    </a:lnTo>
                    <a:lnTo>
                      <a:pt x="24661" y="40340"/>
                    </a:lnTo>
                    <a:lnTo>
                      <a:pt x="24932" y="41303"/>
                    </a:lnTo>
                    <a:lnTo>
                      <a:pt x="24127" y="40781"/>
                    </a:lnTo>
                    <a:lnTo>
                      <a:pt x="24702" y="41615"/>
                    </a:lnTo>
                    <a:close/>
                    <a:moveTo>
                      <a:pt x="17703" y="18160"/>
                    </a:moveTo>
                    <a:cubicBezTo>
                      <a:pt x="17723" y="18832"/>
                      <a:pt x="17302" y="18965"/>
                      <a:pt x="17055" y="18974"/>
                    </a:cubicBezTo>
                    <a:cubicBezTo>
                      <a:pt x="16508" y="18990"/>
                      <a:pt x="16253" y="18573"/>
                      <a:pt x="16245" y="18330"/>
                    </a:cubicBezTo>
                    <a:cubicBezTo>
                      <a:pt x="16225" y="17658"/>
                      <a:pt x="16707" y="17524"/>
                      <a:pt x="16950" y="17516"/>
                    </a:cubicBezTo>
                    <a:cubicBezTo>
                      <a:pt x="17557" y="17496"/>
                      <a:pt x="17694" y="17978"/>
                      <a:pt x="17703" y="18160"/>
                    </a:cubicBezTo>
                    <a:close/>
                    <a:moveTo>
                      <a:pt x="28369" y="40222"/>
                    </a:moveTo>
                    <a:cubicBezTo>
                      <a:pt x="28191" y="40408"/>
                      <a:pt x="28013" y="40477"/>
                      <a:pt x="27827" y="40481"/>
                    </a:cubicBezTo>
                    <a:cubicBezTo>
                      <a:pt x="27402" y="40498"/>
                      <a:pt x="27151" y="40259"/>
                      <a:pt x="27139" y="39834"/>
                    </a:cubicBezTo>
                    <a:cubicBezTo>
                      <a:pt x="27122" y="39348"/>
                      <a:pt x="27361" y="39097"/>
                      <a:pt x="27786" y="39085"/>
                    </a:cubicBezTo>
                    <a:cubicBezTo>
                      <a:pt x="28333" y="39068"/>
                      <a:pt x="28584" y="39303"/>
                      <a:pt x="28600" y="39789"/>
                    </a:cubicBezTo>
                    <a:lnTo>
                      <a:pt x="28369" y="4022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5" name="Google Shape;125;p2"/>
              <p:cNvSpPr/>
              <p:nvPr/>
            </p:nvSpPr>
            <p:spPr>
              <a:xfrm>
                <a:off x="3232664" y="2728013"/>
                <a:ext cx="29462" cy="43246"/>
              </a:xfrm>
              <a:custGeom>
                <a:rect b="b" l="l" r="r" t="t"/>
                <a:pathLst>
                  <a:path extrusionOk="0" h="43246" w="29462">
                    <a:moveTo>
                      <a:pt x="25457" y="42617"/>
                    </a:moveTo>
                    <a:cubicBezTo>
                      <a:pt x="27647" y="42552"/>
                      <a:pt x="29537" y="40787"/>
                      <a:pt x="29460" y="38354"/>
                    </a:cubicBezTo>
                    <a:cubicBezTo>
                      <a:pt x="29396" y="36168"/>
                      <a:pt x="27635" y="34334"/>
                      <a:pt x="25202" y="34411"/>
                    </a:cubicBezTo>
                    <a:lnTo>
                      <a:pt x="19304" y="34593"/>
                    </a:lnTo>
                    <a:lnTo>
                      <a:pt x="18490" y="8515"/>
                    </a:lnTo>
                    <a:lnTo>
                      <a:pt x="24449" y="8329"/>
                    </a:lnTo>
                    <a:cubicBezTo>
                      <a:pt x="26578" y="8264"/>
                      <a:pt x="28456" y="6135"/>
                      <a:pt x="28392" y="3949"/>
                    </a:cubicBezTo>
                    <a:cubicBezTo>
                      <a:pt x="28319" y="1637"/>
                      <a:pt x="26319" y="-67"/>
                      <a:pt x="24129" y="2"/>
                    </a:cubicBezTo>
                    <a:lnTo>
                      <a:pt x="3945" y="634"/>
                    </a:lnTo>
                    <a:cubicBezTo>
                      <a:pt x="1633" y="702"/>
                      <a:pt x="-71" y="2581"/>
                      <a:pt x="2" y="4953"/>
                    </a:cubicBezTo>
                    <a:cubicBezTo>
                      <a:pt x="79" y="7325"/>
                      <a:pt x="2079" y="9025"/>
                      <a:pt x="4265" y="8961"/>
                    </a:cubicBezTo>
                    <a:lnTo>
                      <a:pt x="10284" y="8770"/>
                    </a:lnTo>
                    <a:lnTo>
                      <a:pt x="11098" y="34852"/>
                    </a:lnTo>
                    <a:lnTo>
                      <a:pt x="5018" y="35043"/>
                    </a:lnTo>
                    <a:cubicBezTo>
                      <a:pt x="2828" y="35107"/>
                      <a:pt x="998" y="36868"/>
                      <a:pt x="1071" y="39240"/>
                    </a:cubicBezTo>
                    <a:cubicBezTo>
                      <a:pt x="1148" y="41613"/>
                      <a:pt x="3026" y="43317"/>
                      <a:pt x="5333" y="43244"/>
                    </a:cubicBezTo>
                    <a:lnTo>
                      <a:pt x="25457" y="42617"/>
                    </a:lnTo>
                    <a:close/>
                    <a:moveTo>
                      <a:pt x="26659" y="5095"/>
                    </a:moveTo>
                    <a:cubicBezTo>
                      <a:pt x="26485" y="5285"/>
                      <a:pt x="26307" y="5410"/>
                      <a:pt x="26125" y="5418"/>
                    </a:cubicBezTo>
                    <a:cubicBezTo>
                      <a:pt x="25821" y="5427"/>
                      <a:pt x="25323" y="5139"/>
                      <a:pt x="25307" y="4593"/>
                    </a:cubicBezTo>
                    <a:cubicBezTo>
                      <a:pt x="25299" y="4346"/>
                      <a:pt x="25526" y="3852"/>
                      <a:pt x="26011" y="3840"/>
                    </a:cubicBezTo>
                    <a:cubicBezTo>
                      <a:pt x="26254" y="3831"/>
                      <a:pt x="26813" y="4119"/>
                      <a:pt x="26825" y="4544"/>
                    </a:cubicBezTo>
                    <a:cubicBezTo>
                      <a:pt x="26833" y="4787"/>
                      <a:pt x="26781" y="4969"/>
                      <a:pt x="26659" y="5095"/>
                    </a:cubicBezTo>
                    <a:close/>
                    <a:moveTo>
                      <a:pt x="24688" y="6252"/>
                    </a:moveTo>
                    <a:cubicBezTo>
                      <a:pt x="24384" y="6260"/>
                      <a:pt x="24198" y="6147"/>
                      <a:pt x="24190" y="5843"/>
                    </a:cubicBezTo>
                    <a:cubicBezTo>
                      <a:pt x="24178" y="5479"/>
                      <a:pt x="24295" y="5293"/>
                      <a:pt x="24599" y="5281"/>
                    </a:cubicBezTo>
                    <a:cubicBezTo>
                      <a:pt x="24841" y="5273"/>
                      <a:pt x="25145" y="5325"/>
                      <a:pt x="25161" y="5750"/>
                    </a:cubicBezTo>
                    <a:cubicBezTo>
                      <a:pt x="25169" y="6115"/>
                      <a:pt x="24991" y="6244"/>
                      <a:pt x="24688" y="6252"/>
                    </a:cubicBezTo>
                    <a:close/>
                    <a:moveTo>
                      <a:pt x="4277" y="3483"/>
                    </a:moveTo>
                    <a:cubicBezTo>
                      <a:pt x="4216" y="3483"/>
                      <a:pt x="3973" y="3431"/>
                      <a:pt x="3670" y="3439"/>
                    </a:cubicBezTo>
                    <a:cubicBezTo>
                      <a:pt x="3119" y="3455"/>
                      <a:pt x="2152" y="3609"/>
                      <a:pt x="1014" y="4252"/>
                    </a:cubicBezTo>
                    <a:cubicBezTo>
                      <a:pt x="2111" y="2273"/>
                      <a:pt x="3241" y="1382"/>
                      <a:pt x="5184" y="1322"/>
                    </a:cubicBezTo>
                    <a:cubicBezTo>
                      <a:pt x="4775" y="1824"/>
                      <a:pt x="4241" y="2265"/>
                      <a:pt x="4277" y="3483"/>
                    </a:cubicBezTo>
                    <a:close/>
                    <a:moveTo>
                      <a:pt x="3435" y="7645"/>
                    </a:moveTo>
                    <a:cubicBezTo>
                      <a:pt x="2277" y="7681"/>
                      <a:pt x="1208" y="6499"/>
                      <a:pt x="1176" y="5524"/>
                    </a:cubicBezTo>
                    <a:cubicBezTo>
                      <a:pt x="2119" y="4524"/>
                      <a:pt x="3022" y="4192"/>
                      <a:pt x="4419" y="4147"/>
                    </a:cubicBezTo>
                    <a:cubicBezTo>
                      <a:pt x="4487" y="4386"/>
                      <a:pt x="4678" y="4564"/>
                      <a:pt x="5107" y="4674"/>
                    </a:cubicBezTo>
                    <a:lnTo>
                      <a:pt x="5119" y="5038"/>
                    </a:lnTo>
                    <a:lnTo>
                      <a:pt x="4751" y="5050"/>
                    </a:lnTo>
                    <a:lnTo>
                      <a:pt x="4892" y="5592"/>
                    </a:lnTo>
                    <a:lnTo>
                      <a:pt x="4459" y="5422"/>
                    </a:lnTo>
                    <a:lnTo>
                      <a:pt x="4540" y="6030"/>
                    </a:lnTo>
                    <a:lnTo>
                      <a:pt x="4107" y="5799"/>
                    </a:lnTo>
                    <a:lnTo>
                      <a:pt x="4370" y="6398"/>
                    </a:lnTo>
                    <a:lnTo>
                      <a:pt x="3811" y="6050"/>
                    </a:lnTo>
                    <a:lnTo>
                      <a:pt x="4075" y="6774"/>
                    </a:lnTo>
                    <a:lnTo>
                      <a:pt x="3394" y="6430"/>
                    </a:lnTo>
                    <a:lnTo>
                      <a:pt x="3666" y="7273"/>
                    </a:lnTo>
                    <a:lnTo>
                      <a:pt x="2921" y="6811"/>
                    </a:lnTo>
                    <a:lnTo>
                      <a:pt x="3435" y="7645"/>
                    </a:lnTo>
                    <a:close/>
                    <a:moveTo>
                      <a:pt x="27129" y="35751"/>
                    </a:moveTo>
                    <a:cubicBezTo>
                      <a:pt x="27432" y="35743"/>
                      <a:pt x="27930" y="36091"/>
                      <a:pt x="27946" y="36637"/>
                    </a:cubicBezTo>
                    <a:cubicBezTo>
                      <a:pt x="27963" y="37063"/>
                      <a:pt x="27610" y="37500"/>
                      <a:pt x="27185" y="37512"/>
                    </a:cubicBezTo>
                    <a:lnTo>
                      <a:pt x="7001" y="38143"/>
                    </a:lnTo>
                    <a:cubicBezTo>
                      <a:pt x="6516" y="38160"/>
                      <a:pt x="6143" y="37986"/>
                      <a:pt x="6123" y="37257"/>
                    </a:cubicBezTo>
                    <a:cubicBezTo>
                      <a:pt x="6107" y="36710"/>
                      <a:pt x="6338" y="36399"/>
                      <a:pt x="7005" y="36379"/>
                    </a:cubicBezTo>
                    <a:lnTo>
                      <a:pt x="16247" y="36091"/>
                    </a:lnTo>
                    <a:lnTo>
                      <a:pt x="15231" y="3504"/>
                    </a:lnTo>
                    <a:lnTo>
                      <a:pt x="5929" y="3795"/>
                    </a:lnTo>
                    <a:cubicBezTo>
                      <a:pt x="5504" y="3807"/>
                      <a:pt x="5066" y="3455"/>
                      <a:pt x="5054" y="2969"/>
                    </a:cubicBezTo>
                    <a:cubicBezTo>
                      <a:pt x="5034" y="2301"/>
                      <a:pt x="5447" y="1986"/>
                      <a:pt x="5933" y="1969"/>
                    </a:cubicBezTo>
                    <a:lnTo>
                      <a:pt x="26056" y="1342"/>
                    </a:lnTo>
                    <a:cubicBezTo>
                      <a:pt x="26360" y="1334"/>
                      <a:pt x="26861" y="1803"/>
                      <a:pt x="26878" y="2228"/>
                    </a:cubicBezTo>
                    <a:cubicBezTo>
                      <a:pt x="26890" y="2714"/>
                      <a:pt x="26477" y="3155"/>
                      <a:pt x="26052" y="3168"/>
                    </a:cubicBezTo>
                    <a:lnTo>
                      <a:pt x="16875" y="3455"/>
                    </a:lnTo>
                    <a:lnTo>
                      <a:pt x="17891" y="36038"/>
                    </a:lnTo>
                    <a:lnTo>
                      <a:pt x="27129" y="35751"/>
                    </a:lnTo>
                    <a:close/>
                    <a:moveTo>
                      <a:pt x="15171" y="34723"/>
                    </a:moveTo>
                    <a:lnTo>
                      <a:pt x="11948" y="34824"/>
                    </a:lnTo>
                    <a:lnTo>
                      <a:pt x="11114" y="8074"/>
                    </a:lnTo>
                    <a:lnTo>
                      <a:pt x="14227" y="4512"/>
                    </a:lnTo>
                    <a:lnTo>
                      <a:pt x="15171" y="34723"/>
                    </a:lnTo>
                    <a:close/>
                    <a:moveTo>
                      <a:pt x="27695" y="40236"/>
                    </a:moveTo>
                    <a:cubicBezTo>
                      <a:pt x="27027" y="40257"/>
                      <a:pt x="26890" y="39836"/>
                      <a:pt x="26886" y="39593"/>
                    </a:cubicBezTo>
                    <a:cubicBezTo>
                      <a:pt x="26861" y="38864"/>
                      <a:pt x="27222" y="38730"/>
                      <a:pt x="27525" y="38718"/>
                    </a:cubicBezTo>
                    <a:cubicBezTo>
                      <a:pt x="28193" y="38698"/>
                      <a:pt x="28392" y="39119"/>
                      <a:pt x="28400" y="39423"/>
                    </a:cubicBezTo>
                    <a:cubicBezTo>
                      <a:pt x="28420" y="40091"/>
                      <a:pt x="27938" y="40228"/>
                      <a:pt x="27695" y="40236"/>
                    </a:cubicBezTo>
                    <a:close/>
                    <a:moveTo>
                      <a:pt x="5354" y="37949"/>
                    </a:moveTo>
                    <a:cubicBezTo>
                      <a:pt x="5293" y="37953"/>
                      <a:pt x="5046" y="37901"/>
                      <a:pt x="4742" y="37909"/>
                    </a:cubicBezTo>
                    <a:cubicBezTo>
                      <a:pt x="4196" y="37925"/>
                      <a:pt x="3229" y="38079"/>
                      <a:pt x="2091" y="38783"/>
                    </a:cubicBezTo>
                    <a:cubicBezTo>
                      <a:pt x="3180" y="36617"/>
                      <a:pt x="4314" y="35913"/>
                      <a:pt x="6260" y="35852"/>
                    </a:cubicBezTo>
                    <a:cubicBezTo>
                      <a:pt x="5848" y="36294"/>
                      <a:pt x="5313" y="36674"/>
                      <a:pt x="5354" y="37949"/>
                    </a:cubicBezTo>
                    <a:close/>
                    <a:moveTo>
                      <a:pt x="4508" y="42115"/>
                    </a:moveTo>
                    <a:cubicBezTo>
                      <a:pt x="3354" y="42151"/>
                      <a:pt x="2281" y="40969"/>
                      <a:pt x="2253" y="39994"/>
                    </a:cubicBezTo>
                    <a:cubicBezTo>
                      <a:pt x="3196" y="38994"/>
                      <a:pt x="4099" y="38722"/>
                      <a:pt x="5496" y="38678"/>
                    </a:cubicBezTo>
                    <a:cubicBezTo>
                      <a:pt x="5564" y="38856"/>
                      <a:pt x="5751" y="38973"/>
                      <a:pt x="6180" y="39143"/>
                    </a:cubicBezTo>
                    <a:lnTo>
                      <a:pt x="6192" y="39508"/>
                    </a:lnTo>
                    <a:lnTo>
                      <a:pt x="5827" y="39520"/>
                    </a:lnTo>
                    <a:lnTo>
                      <a:pt x="5965" y="40062"/>
                    </a:lnTo>
                    <a:lnTo>
                      <a:pt x="5536" y="39892"/>
                    </a:lnTo>
                    <a:lnTo>
                      <a:pt x="5613" y="40500"/>
                    </a:lnTo>
                    <a:lnTo>
                      <a:pt x="5180" y="40269"/>
                    </a:lnTo>
                    <a:lnTo>
                      <a:pt x="5443" y="40807"/>
                    </a:lnTo>
                    <a:lnTo>
                      <a:pt x="4884" y="40520"/>
                    </a:lnTo>
                    <a:lnTo>
                      <a:pt x="5151" y="41244"/>
                    </a:lnTo>
                    <a:lnTo>
                      <a:pt x="4467" y="40840"/>
                    </a:lnTo>
                    <a:lnTo>
                      <a:pt x="4742" y="41803"/>
                    </a:lnTo>
                    <a:lnTo>
                      <a:pt x="3998" y="41281"/>
                    </a:lnTo>
                    <a:lnTo>
                      <a:pt x="4508" y="421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3264274" y="2726901"/>
                <a:ext cx="28468" cy="43062"/>
              </a:xfrm>
              <a:custGeom>
                <a:rect b="b" l="l" r="r" t="t"/>
                <a:pathLst>
                  <a:path extrusionOk="0" h="43062" w="28468">
                    <a:moveTo>
                      <a:pt x="11047" y="39117"/>
                    </a:moveTo>
                    <a:cubicBezTo>
                      <a:pt x="11112" y="41242"/>
                      <a:pt x="12938" y="43133"/>
                      <a:pt x="15367" y="43060"/>
                    </a:cubicBezTo>
                    <a:cubicBezTo>
                      <a:pt x="17739" y="42983"/>
                      <a:pt x="19326" y="41170"/>
                      <a:pt x="19253" y="38801"/>
                    </a:cubicBezTo>
                    <a:lnTo>
                      <a:pt x="18310" y="8586"/>
                    </a:lnTo>
                    <a:lnTo>
                      <a:pt x="20196" y="8525"/>
                    </a:lnTo>
                    <a:lnTo>
                      <a:pt x="20200" y="8708"/>
                    </a:lnTo>
                    <a:cubicBezTo>
                      <a:pt x="20273" y="11080"/>
                      <a:pt x="22390" y="12659"/>
                      <a:pt x="24459" y="12594"/>
                    </a:cubicBezTo>
                    <a:cubicBezTo>
                      <a:pt x="27013" y="12513"/>
                      <a:pt x="28531" y="10517"/>
                      <a:pt x="28466" y="8453"/>
                    </a:cubicBezTo>
                    <a:lnTo>
                      <a:pt x="28203" y="0"/>
                    </a:lnTo>
                    <a:lnTo>
                      <a:pt x="3947" y="757"/>
                    </a:lnTo>
                    <a:lnTo>
                      <a:pt x="0" y="4898"/>
                    </a:lnTo>
                    <a:lnTo>
                      <a:pt x="138" y="9274"/>
                    </a:lnTo>
                    <a:cubicBezTo>
                      <a:pt x="211" y="11707"/>
                      <a:pt x="2267" y="13225"/>
                      <a:pt x="4335" y="13161"/>
                    </a:cubicBezTo>
                    <a:cubicBezTo>
                      <a:pt x="6461" y="13092"/>
                      <a:pt x="8416" y="11327"/>
                      <a:pt x="8339" y="8898"/>
                    </a:cubicBezTo>
                    <a:lnTo>
                      <a:pt x="10104" y="8841"/>
                    </a:lnTo>
                    <a:lnTo>
                      <a:pt x="11047" y="39117"/>
                    </a:lnTo>
                    <a:close/>
                    <a:moveTo>
                      <a:pt x="17856" y="37016"/>
                    </a:moveTo>
                    <a:cubicBezTo>
                      <a:pt x="17877" y="37628"/>
                      <a:pt x="17581" y="37939"/>
                      <a:pt x="17035" y="37955"/>
                    </a:cubicBezTo>
                    <a:cubicBezTo>
                      <a:pt x="16549" y="37971"/>
                      <a:pt x="16047" y="37502"/>
                      <a:pt x="16031" y="37012"/>
                    </a:cubicBezTo>
                    <a:lnTo>
                      <a:pt x="14990" y="3579"/>
                    </a:lnTo>
                    <a:lnTo>
                      <a:pt x="6720" y="3834"/>
                    </a:lnTo>
                    <a:lnTo>
                      <a:pt x="6825" y="7117"/>
                    </a:lnTo>
                    <a:cubicBezTo>
                      <a:pt x="6841" y="7667"/>
                      <a:pt x="6546" y="7979"/>
                      <a:pt x="6060" y="7995"/>
                    </a:cubicBezTo>
                    <a:cubicBezTo>
                      <a:pt x="5574" y="8007"/>
                      <a:pt x="5141" y="7841"/>
                      <a:pt x="5121" y="7173"/>
                    </a:cubicBezTo>
                    <a:lnTo>
                      <a:pt x="4963" y="2125"/>
                    </a:lnTo>
                    <a:lnTo>
                      <a:pt x="26790" y="1445"/>
                    </a:lnTo>
                    <a:lnTo>
                      <a:pt x="26948" y="6611"/>
                    </a:lnTo>
                    <a:cubicBezTo>
                      <a:pt x="26965" y="7040"/>
                      <a:pt x="26673" y="7473"/>
                      <a:pt x="26248" y="7485"/>
                    </a:cubicBezTo>
                    <a:cubicBezTo>
                      <a:pt x="25702" y="7505"/>
                      <a:pt x="25260" y="7032"/>
                      <a:pt x="25244" y="6546"/>
                    </a:cubicBezTo>
                    <a:lnTo>
                      <a:pt x="25143" y="3263"/>
                    </a:lnTo>
                    <a:lnTo>
                      <a:pt x="16812" y="3522"/>
                    </a:lnTo>
                    <a:lnTo>
                      <a:pt x="17856" y="37016"/>
                    </a:lnTo>
                    <a:close/>
                    <a:moveTo>
                      <a:pt x="15184" y="37162"/>
                    </a:moveTo>
                    <a:lnTo>
                      <a:pt x="12262" y="39077"/>
                    </a:lnTo>
                    <a:lnTo>
                      <a:pt x="11278" y="7465"/>
                    </a:lnTo>
                    <a:lnTo>
                      <a:pt x="14181" y="4943"/>
                    </a:lnTo>
                    <a:lnTo>
                      <a:pt x="15184" y="37162"/>
                    </a:lnTo>
                    <a:close/>
                    <a:moveTo>
                      <a:pt x="4137" y="6837"/>
                    </a:moveTo>
                    <a:lnTo>
                      <a:pt x="1077" y="8270"/>
                    </a:lnTo>
                    <a:lnTo>
                      <a:pt x="988" y="5412"/>
                    </a:lnTo>
                    <a:lnTo>
                      <a:pt x="4016" y="2947"/>
                    </a:lnTo>
                    <a:lnTo>
                      <a:pt x="4137" y="6837"/>
                    </a:lnTo>
                    <a:close/>
                    <a:moveTo>
                      <a:pt x="23564" y="11161"/>
                    </a:moveTo>
                    <a:cubicBezTo>
                      <a:pt x="22285" y="11201"/>
                      <a:pt x="21346" y="10379"/>
                      <a:pt x="21293" y="8675"/>
                    </a:cubicBezTo>
                    <a:cubicBezTo>
                      <a:pt x="23281" y="7943"/>
                      <a:pt x="24115" y="7372"/>
                      <a:pt x="24289" y="7182"/>
                    </a:cubicBezTo>
                    <a:cubicBezTo>
                      <a:pt x="24479" y="7420"/>
                      <a:pt x="24483" y="7542"/>
                      <a:pt x="25175" y="8189"/>
                    </a:cubicBezTo>
                    <a:lnTo>
                      <a:pt x="25183" y="8554"/>
                    </a:lnTo>
                    <a:lnTo>
                      <a:pt x="24819" y="8566"/>
                    </a:lnTo>
                    <a:lnTo>
                      <a:pt x="24896" y="9052"/>
                    </a:lnTo>
                    <a:lnTo>
                      <a:pt x="24463" y="8882"/>
                    </a:lnTo>
                    <a:lnTo>
                      <a:pt x="24665" y="9485"/>
                    </a:lnTo>
                    <a:lnTo>
                      <a:pt x="24171" y="9194"/>
                    </a:lnTo>
                    <a:lnTo>
                      <a:pt x="24370" y="9797"/>
                    </a:lnTo>
                    <a:lnTo>
                      <a:pt x="23876" y="9509"/>
                    </a:lnTo>
                    <a:lnTo>
                      <a:pt x="24143" y="10230"/>
                    </a:lnTo>
                    <a:lnTo>
                      <a:pt x="23520" y="9825"/>
                    </a:lnTo>
                    <a:lnTo>
                      <a:pt x="23791" y="10728"/>
                    </a:lnTo>
                    <a:lnTo>
                      <a:pt x="23046" y="10262"/>
                    </a:lnTo>
                    <a:lnTo>
                      <a:pt x="23564" y="11161"/>
                    </a:lnTo>
                    <a:close/>
                    <a:moveTo>
                      <a:pt x="3380" y="11849"/>
                    </a:moveTo>
                    <a:cubicBezTo>
                      <a:pt x="2409" y="11881"/>
                      <a:pt x="1170" y="11189"/>
                      <a:pt x="1113" y="9364"/>
                    </a:cubicBezTo>
                    <a:cubicBezTo>
                      <a:pt x="3222" y="8752"/>
                      <a:pt x="4174" y="7991"/>
                      <a:pt x="4169" y="7809"/>
                    </a:cubicBezTo>
                    <a:cubicBezTo>
                      <a:pt x="4234" y="7991"/>
                      <a:pt x="4425" y="8226"/>
                      <a:pt x="4615" y="8525"/>
                    </a:cubicBezTo>
                    <a:lnTo>
                      <a:pt x="4995" y="8938"/>
                    </a:lnTo>
                    <a:lnTo>
                      <a:pt x="5004" y="9246"/>
                    </a:lnTo>
                    <a:lnTo>
                      <a:pt x="4578" y="9258"/>
                    </a:lnTo>
                    <a:lnTo>
                      <a:pt x="4777" y="9740"/>
                    </a:lnTo>
                    <a:lnTo>
                      <a:pt x="4404" y="9566"/>
                    </a:lnTo>
                    <a:lnTo>
                      <a:pt x="4485" y="10173"/>
                    </a:lnTo>
                    <a:lnTo>
                      <a:pt x="3987" y="9886"/>
                    </a:lnTo>
                    <a:lnTo>
                      <a:pt x="4255" y="10546"/>
                    </a:lnTo>
                    <a:lnTo>
                      <a:pt x="3696" y="10197"/>
                    </a:lnTo>
                    <a:lnTo>
                      <a:pt x="3963" y="10979"/>
                    </a:lnTo>
                    <a:lnTo>
                      <a:pt x="3340" y="10574"/>
                    </a:lnTo>
                    <a:lnTo>
                      <a:pt x="3550" y="11420"/>
                    </a:lnTo>
                    <a:lnTo>
                      <a:pt x="2805" y="11015"/>
                    </a:lnTo>
                    <a:lnTo>
                      <a:pt x="3380" y="11849"/>
                    </a:lnTo>
                    <a:close/>
                    <a:moveTo>
                      <a:pt x="14484" y="41991"/>
                    </a:moveTo>
                    <a:cubicBezTo>
                      <a:pt x="13266" y="42028"/>
                      <a:pt x="12323" y="40963"/>
                      <a:pt x="12290" y="39992"/>
                    </a:cubicBezTo>
                    <a:cubicBezTo>
                      <a:pt x="14083" y="38898"/>
                      <a:pt x="14865" y="38571"/>
                      <a:pt x="15411" y="38555"/>
                    </a:cubicBezTo>
                    <a:cubicBezTo>
                      <a:pt x="15476" y="38676"/>
                      <a:pt x="15727" y="38971"/>
                      <a:pt x="15909" y="38963"/>
                    </a:cubicBezTo>
                    <a:lnTo>
                      <a:pt x="16091" y="38959"/>
                    </a:lnTo>
                    <a:lnTo>
                      <a:pt x="16103" y="39384"/>
                    </a:lnTo>
                    <a:lnTo>
                      <a:pt x="15800" y="39392"/>
                    </a:lnTo>
                    <a:lnTo>
                      <a:pt x="15877" y="39878"/>
                    </a:lnTo>
                    <a:lnTo>
                      <a:pt x="15448" y="39708"/>
                    </a:lnTo>
                    <a:lnTo>
                      <a:pt x="15650" y="40372"/>
                    </a:lnTo>
                    <a:lnTo>
                      <a:pt x="15152" y="40085"/>
                    </a:lnTo>
                    <a:lnTo>
                      <a:pt x="15415" y="40623"/>
                    </a:lnTo>
                    <a:lnTo>
                      <a:pt x="14800" y="40400"/>
                    </a:lnTo>
                    <a:lnTo>
                      <a:pt x="15124" y="41121"/>
                    </a:lnTo>
                    <a:lnTo>
                      <a:pt x="14440" y="40655"/>
                    </a:lnTo>
                    <a:lnTo>
                      <a:pt x="14715" y="41619"/>
                    </a:lnTo>
                    <a:lnTo>
                      <a:pt x="13970" y="41153"/>
                    </a:lnTo>
                    <a:lnTo>
                      <a:pt x="14484" y="41991"/>
                    </a:lnTo>
                    <a:close/>
                    <a:moveTo>
                      <a:pt x="7145" y="9663"/>
                    </a:moveTo>
                    <a:cubicBezTo>
                      <a:pt x="7153" y="9906"/>
                      <a:pt x="6801" y="10282"/>
                      <a:pt x="6497" y="10295"/>
                    </a:cubicBezTo>
                    <a:cubicBezTo>
                      <a:pt x="6133" y="10303"/>
                      <a:pt x="5813" y="9890"/>
                      <a:pt x="5809" y="9707"/>
                    </a:cubicBezTo>
                    <a:cubicBezTo>
                      <a:pt x="5793" y="9218"/>
                      <a:pt x="6210" y="8963"/>
                      <a:pt x="6457" y="8955"/>
                    </a:cubicBezTo>
                    <a:cubicBezTo>
                      <a:pt x="6760" y="8946"/>
                      <a:pt x="7133" y="9238"/>
                      <a:pt x="7145" y="9663"/>
                    </a:cubicBezTo>
                    <a:close/>
                    <a:moveTo>
                      <a:pt x="27029" y="9104"/>
                    </a:moveTo>
                    <a:cubicBezTo>
                      <a:pt x="26908" y="9230"/>
                      <a:pt x="26851" y="9295"/>
                      <a:pt x="26669" y="9299"/>
                    </a:cubicBezTo>
                    <a:cubicBezTo>
                      <a:pt x="26244" y="9311"/>
                      <a:pt x="26054" y="9137"/>
                      <a:pt x="26046" y="8833"/>
                    </a:cubicBezTo>
                    <a:cubicBezTo>
                      <a:pt x="26033" y="8404"/>
                      <a:pt x="26208" y="8157"/>
                      <a:pt x="26572" y="8145"/>
                    </a:cubicBezTo>
                    <a:cubicBezTo>
                      <a:pt x="26936" y="8133"/>
                      <a:pt x="27187" y="8311"/>
                      <a:pt x="27199" y="8736"/>
                    </a:cubicBezTo>
                    <a:cubicBezTo>
                      <a:pt x="27203" y="8918"/>
                      <a:pt x="27147" y="9040"/>
                      <a:pt x="27029" y="9104"/>
                    </a:cubicBezTo>
                    <a:close/>
                    <a:moveTo>
                      <a:pt x="17925" y="39146"/>
                    </a:moveTo>
                    <a:cubicBezTo>
                      <a:pt x="17986" y="39206"/>
                      <a:pt x="17990" y="39267"/>
                      <a:pt x="17994" y="39449"/>
                    </a:cubicBezTo>
                    <a:cubicBezTo>
                      <a:pt x="18002" y="39692"/>
                      <a:pt x="17771" y="40125"/>
                      <a:pt x="17346" y="40137"/>
                    </a:cubicBezTo>
                    <a:cubicBezTo>
                      <a:pt x="17043" y="40145"/>
                      <a:pt x="16787" y="39789"/>
                      <a:pt x="16780" y="39486"/>
                    </a:cubicBezTo>
                    <a:cubicBezTo>
                      <a:pt x="16771" y="39243"/>
                      <a:pt x="17002" y="38870"/>
                      <a:pt x="17306" y="38862"/>
                    </a:cubicBezTo>
                    <a:cubicBezTo>
                      <a:pt x="17366" y="38858"/>
                      <a:pt x="17613" y="38971"/>
                      <a:pt x="17925" y="3914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3296010" y="2726037"/>
                <a:ext cx="29465" cy="43246"/>
              </a:xfrm>
              <a:custGeom>
                <a:rect b="b" l="l" r="r" t="t"/>
                <a:pathLst>
                  <a:path extrusionOk="0" h="43246" w="29465">
                    <a:moveTo>
                      <a:pt x="21254" y="38613"/>
                    </a:moveTo>
                    <a:cubicBezTo>
                      <a:pt x="21331" y="40981"/>
                      <a:pt x="23209" y="42689"/>
                      <a:pt x="25517" y="42617"/>
                    </a:cubicBezTo>
                    <a:cubicBezTo>
                      <a:pt x="27585" y="42552"/>
                      <a:pt x="29537" y="40726"/>
                      <a:pt x="29464" y="38358"/>
                    </a:cubicBezTo>
                    <a:lnTo>
                      <a:pt x="28391" y="4010"/>
                    </a:lnTo>
                    <a:cubicBezTo>
                      <a:pt x="28322" y="1820"/>
                      <a:pt x="26500" y="-71"/>
                      <a:pt x="24189" y="2"/>
                    </a:cubicBezTo>
                    <a:cubicBezTo>
                      <a:pt x="21882" y="75"/>
                      <a:pt x="20117" y="2075"/>
                      <a:pt x="20181" y="4204"/>
                    </a:cubicBezTo>
                    <a:lnTo>
                      <a:pt x="20590" y="17275"/>
                    </a:lnTo>
                    <a:lnTo>
                      <a:pt x="8737" y="17644"/>
                    </a:lnTo>
                    <a:lnTo>
                      <a:pt x="8328" y="4572"/>
                    </a:lnTo>
                    <a:cubicBezTo>
                      <a:pt x="8264" y="2508"/>
                      <a:pt x="6195" y="561"/>
                      <a:pt x="4066" y="629"/>
                    </a:cubicBezTo>
                    <a:cubicBezTo>
                      <a:pt x="1394" y="710"/>
                      <a:pt x="-51" y="3253"/>
                      <a:pt x="1" y="4831"/>
                    </a:cubicBezTo>
                    <a:lnTo>
                      <a:pt x="1074" y="39301"/>
                    </a:lnTo>
                    <a:cubicBezTo>
                      <a:pt x="1143" y="41491"/>
                      <a:pt x="3086" y="43317"/>
                      <a:pt x="5398" y="43244"/>
                    </a:cubicBezTo>
                    <a:cubicBezTo>
                      <a:pt x="7705" y="43171"/>
                      <a:pt x="9470" y="41171"/>
                      <a:pt x="9401" y="38981"/>
                    </a:cubicBezTo>
                    <a:lnTo>
                      <a:pt x="8992" y="25849"/>
                    </a:lnTo>
                    <a:lnTo>
                      <a:pt x="20845" y="25481"/>
                    </a:lnTo>
                    <a:lnTo>
                      <a:pt x="21254" y="38613"/>
                    </a:lnTo>
                    <a:close/>
                    <a:moveTo>
                      <a:pt x="28067" y="36573"/>
                    </a:moveTo>
                    <a:cubicBezTo>
                      <a:pt x="28083" y="36998"/>
                      <a:pt x="27670" y="37500"/>
                      <a:pt x="27185" y="37516"/>
                    </a:cubicBezTo>
                    <a:cubicBezTo>
                      <a:pt x="26638" y="37532"/>
                      <a:pt x="26383" y="37237"/>
                      <a:pt x="26367" y="36625"/>
                    </a:cubicBezTo>
                    <a:lnTo>
                      <a:pt x="25857" y="20275"/>
                    </a:lnTo>
                    <a:lnTo>
                      <a:pt x="7438" y="20850"/>
                    </a:lnTo>
                    <a:lnTo>
                      <a:pt x="7948" y="37200"/>
                    </a:lnTo>
                    <a:cubicBezTo>
                      <a:pt x="7960" y="37625"/>
                      <a:pt x="7608" y="38123"/>
                      <a:pt x="7061" y="38143"/>
                    </a:cubicBezTo>
                    <a:cubicBezTo>
                      <a:pt x="6576" y="38156"/>
                      <a:pt x="6134" y="37621"/>
                      <a:pt x="6122" y="37196"/>
                    </a:cubicBezTo>
                    <a:lnTo>
                      <a:pt x="5049" y="2848"/>
                    </a:lnTo>
                    <a:cubicBezTo>
                      <a:pt x="5042" y="2544"/>
                      <a:pt x="5450" y="1986"/>
                      <a:pt x="5936" y="1969"/>
                    </a:cubicBezTo>
                    <a:cubicBezTo>
                      <a:pt x="6482" y="1953"/>
                      <a:pt x="6802" y="2431"/>
                      <a:pt x="6815" y="2917"/>
                    </a:cubicBezTo>
                    <a:lnTo>
                      <a:pt x="7321" y="19089"/>
                    </a:lnTo>
                    <a:lnTo>
                      <a:pt x="25800" y="18510"/>
                    </a:lnTo>
                    <a:lnTo>
                      <a:pt x="25294" y="2220"/>
                    </a:lnTo>
                    <a:cubicBezTo>
                      <a:pt x="25282" y="1913"/>
                      <a:pt x="25570" y="1358"/>
                      <a:pt x="26120" y="1342"/>
                    </a:cubicBezTo>
                    <a:cubicBezTo>
                      <a:pt x="26545" y="1326"/>
                      <a:pt x="26986" y="1799"/>
                      <a:pt x="26998" y="2285"/>
                    </a:cubicBezTo>
                    <a:lnTo>
                      <a:pt x="28067" y="36573"/>
                    </a:lnTo>
                    <a:close/>
                    <a:moveTo>
                      <a:pt x="5151" y="37289"/>
                    </a:moveTo>
                    <a:cubicBezTo>
                      <a:pt x="5191" y="38564"/>
                      <a:pt x="5754" y="39155"/>
                      <a:pt x="6730" y="39127"/>
                    </a:cubicBezTo>
                    <a:cubicBezTo>
                      <a:pt x="6912" y="39119"/>
                      <a:pt x="6908" y="39058"/>
                      <a:pt x="7090" y="39054"/>
                    </a:cubicBezTo>
                    <a:cubicBezTo>
                      <a:pt x="5762" y="41285"/>
                      <a:pt x="4936" y="42102"/>
                      <a:pt x="4386" y="42119"/>
                    </a:cubicBezTo>
                    <a:cubicBezTo>
                      <a:pt x="2657" y="41260"/>
                      <a:pt x="2074" y="40184"/>
                      <a:pt x="2025" y="38605"/>
                    </a:cubicBezTo>
                    <a:lnTo>
                      <a:pt x="1018" y="6260"/>
                    </a:lnTo>
                    <a:cubicBezTo>
                      <a:pt x="1467" y="5090"/>
                      <a:pt x="2475" y="4208"/>
                      <a:pt x="4118" y="4155"/>
                    </a:cubicBezTo>
                    <a:lnTo>
                      <a:pt x="5151" y="37289"/>
                    </a:lnTo>
                    <a:close/>
                    <a:moveTo>
                      <a:pt x="26290" y="40099"/>
                    </a:moveTo>
                    <a:cubicBezTo>
                      <a:pt x="25533" y="41155"/>
                      <a:pt x="24999" y="41601"/>
                      <a:pt x="24574" y="41613"/>
                    </a:cubicBezTo>
                    <a:cubicBezTo>
                      <a:pt x="23218" y="41046"/>
                      <a:pt x="22699" y="40026"/>
                      <a:pt x="21971" y="38103"/>
                    </a:cubicBezTo>
                    <a:lnTo>
                      <a:pt x="21566" y="25092"/>
                    </a:lnTo>
                    <a:lnTo>
                      <a:pt x="24861" y="21583"/>
                    </a:lnTo>
                    <a:lnTo>
                      <a:pt x="25315" y="36050"/>
                    </a:lnTo>
                    <a:cubicBezTo>
                      <a:pt x="25363" y="37694"/>
                      <a:pt x="25881" y="38649"/>
                      <a:pt x="26974" y="38617"/>
                    </a:cubicBezTo>
                    <a:cubicBezTo>
                      <a:pt x="27156" y="38609"/>
                      <a:pt x="27282" y="38609"/>
                      <a:pt x="27339" y="38544"/>
                    </a:cubicBezTo>
                    <a:lnTo>
                      <a:pt x="26290" y="40099"/>
                    </a:lnTo>
                    <a:close/>
                    <a:moveTo>
                      <a:pt x="24359" y="17158"/>
                    </a:moveTo>
                    <a:lnTo>
                      <a:pt x="21319" y="17251"/>
                    </a:lnTo>
                    <a:lnTo>
                      <a:pt x="20934" y="4908"/>
                    </a:lnTo>
                    <a:lnTo>
                      <a:pt x="23950" y="4086"/>
                    </a:lnTo>
                    <a:lnTo>
                      <a:pt x="24359" y="17158"/>
                    </a:lnTo>
                    <a:close/>
                    <a:moveTo>
                      <a:pt x="4151" y="3244"/>
                    </a:moveTo>
                    <a:cubicBezTo>
                      <a:pt x="3058" y="3338"/>
                      <a:pt x="1977" y="3860"/>
                      <a:pt x="722" y="4629"/>
                    </a:cubicBezTo>
                    <a:cubicBezTo>
                      <a:pt x="1208" y="2544"/>
                      <a:pt x="2511" y="1407"/>
                      <a:pt x="4758" y="1338"/>
                    </a:cubicBezTo>
                    <a:lnTo>
                      <a:pt x="4766" y="1520"/>
                    </a:lnTo>
                    <a:cubicBezTo>
                      <a:pt x="4349" y="1836"/>
                      <a:pt x="4122" y="2330"/>
                      <a:pt x="4139" y="2876"/>
                    </a:cubicBezTo>
                    <a:lnTo>
                      <a:pt x="4151" y="3244"/>
                    </a:lnTo>
                    <a:close/>
                    <a:moveTo>
                      <a:pt x="25254" y="880"/>
                    </a:moveTo>
                    <a:cubicBezTo>
                      <a:pt x="23881" y="1836"/>
                      <a:pt x="23902" y="2443"/>
                      <a:pt x="23918" y="2993"/>
                    </a:cubicBezTo>
                    <a:cubicBezTo>
                      <a:pt x="23857" y="2933"/>
                      <a:pt x="23675" y="2937"/>
                      <a:pt x="23367" y="2949"/>
                    </a:cubicBezTo>
                    <a:cubicBezTo>
                      <a:pt x="22942" y="2961"/>
                      <a:pt x="22282" y="3224"/>
                      <a:pt x="21137" y="3625"/>
                    </a:cubicBezTo>
                    <a:cubicBezTo>
                      <a:pt x="22286" y="1399"/>
                      <a:pt x="23242" y="763"/>
                      <a:pt x="25246" y="698"/>
                    </a:cubicBezTo>
                    <a:lnTo>
                      <a:pt x="25254" y="880"/>
                    </a:lnTo>
                    <a:close/>
                    <a:moveTo>
                      <a:pt x="8284" y="40293"/>
                    </a:moveTo>
                    <a:cubicBezTo>
                      <a:pt x="8300" y="40718"/>
                      <a:pt x="8061" y="40908"/>
                      <a:pt x="7636" y="40925"/>
                    </a:cubicBezTo>
                    <a:cubicBezTo>
                      <a:pt x="7151" y="40937"/>
                      <a:pt x="6900" y="40762"/>
                      <a:pt x="6891" y="40398"/>
                    </a:cubicBezTo>
                    <a:cubicBezTo>
                      <a:pt x="6871" y="39852"/>
                      <a:pt x="7110" y="39601"/>
                      <a:pt x="7596" y="39584"/>
                    </a:cubicBezTo>
                    <a:cubicBezTo>
                      <a:pt x="7839" y="39577"/>
                      <a:pt x="8272" y="39807"/>
                      <a:pt x="8284" y="40293"/>
                    </a:cubicBezTo>
                    <a:close/>
                    <a:moveTo>
                      <a:pt x="29079" y="39706"/>
                    </a:moveTo>
                    <a:cubicBezTo>
                      <a:pt x="29083" y="39888"/>
                      <a:pt x="28792" y="40204"/>
                      <a:pt x="28484" y="40212"/>
                    </a:cubicBezTo>
                    <a:cubicBezTo>
                      <a:pt x="28059" y="40224"/>
                      <a:pt x="27747" y="39933"/>
                      <a:pt x="27739" y="39690"/>
                    </a:cubicBezTo>
                    <a:cubicBezTo>
                      <a:pt x="27731" y="39443"/>
                      <a:pt x="28023" y="39071"/>
                      <a:pt x="28452" y="39058"/>
                    </a:cubicBezTo>
                    <a:cubicBezTo>
                      <a:pt x="28695" y="39050"/>
                      <a:pt x="29071" y="39402"/>
                      <a:pt x="29079" y="3970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8" name="Google Shape;128;p2"/>
            <p:cNvGrpSpPr/>
            <p:nvPr/>
          </p:nvGrpSpPr>
          <p:grpSpPr>
            <a:xfrm>
              <a:off x="2967856" y="2360536"/>
              <a:ext cx="147671" cy="122330"/>
              <a:chOff x="2967856" y="2360536"/>
              <a:chExt cx="147671" cy="122330"/>
            </a:xfrm>
          </p:grpSpPr>
          <p:sp>
            <p:nvSpPr>
              <p:cNvPr id="129" name="Google Shape;129;p2"/>
              <p:cNvSpPr/>
              <p:nvPr/>
            </p:nvSpPr>
            <p:spPr>
              <a:xfrm>
                <a:off x="2968901" y="2360536"/>
                <a:ext cx="146144" cy="120760"/>
              </a:xfrm>
              <a:custGeom>
                <a:rect b="b" l="l" r="r" t="t"/>
                <a:pathLst>
                  <a:path extrusionOk="0" h="120760" w="146144">
                    <a:moveTo>
                      <a:pt x="14" y="34015"/>
                    </a:moveTo>
                    <a:cubicBezTo>
                      <a:pt x="-513" y="17142"/>
                      <a:pt x="14154" y="2994"/>
                      <a:pt x="32775" y="2415"/>
                    </a:cubicBezTo>
                    <a:lnTo>
                      <a:pt x="109681" y="19"/>
                    </a:lnTo>
                    <a:cubicBezTo>
                      <a:pt x="128299" y="-564"/>
                      <a:pt x="143819" y="12645"/>
                      <a:pt x="144346" y="29517"/>
                    </a:cubicBezTo>
                    <a:lnTo>
                      <a:pt x="146131" y="86746"/>
                    </a:lnTo>
                    <a:cubicBezTo>
                      <a:pt x="146657" y="103618"/>
                      <a:pt x="131991" y="117767"/>
                      <a:pt x="113369" y="118345"/>
                    </a:cubicBezTo>
                    <a:lnTo>
                      <a:pt x="36463" y="120742"/>
                    </a:lnTo>
                    <a:cubicBezTo>
                      <a:pt x="17846" y="121325"/>
                      <a:pt x="2325" y="108116"/>
                      <a:pt x="1799" y="91243"/>
                    </a:cubicBezTo>
                    <a:lnTo>
                      <a:pt x="14" y="34015"/>
                    </a:lnTo>
                    <a:close/>
                  </a:path>
                </a:pathLst>
              </a:custGeom>
              <a:solidFill>
                <a:srgbClr val="9D7C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2967856" y="2360742"/>
                <a:ext cx="147671" cy="122124"/>
              </a:xfrm>
              <a:custGeom>
                <a:rect b="b" l="l" r="r" t="t"/>
                <a:pathLst>
                  <a:path extrusionOk="0" h="122124" w="147671">
                    <a:moveTo>
                      <a:pt x="33496" y="2415"/>
                    </a:moveTo>
                    <a:cubicBezTo>
                      <a:pt x="14462" y="3010"/>
                      <a:pt x="-520" y="17466"/>
                      <a:pt x="14" y="34715"/>
                    </a:cubicBezTo>
                    <a:cubicBezTo>
                      <a:pt x="30" y="35165"/>
                      <a:pt x="1787" y="91506"/>
                      <a:pt x="1799" y="91956"/>
                    </a:cubicBezTo>
                    <a:cubicBezTo>
                      <a:pt x="2338" y="109205"/>
                      <a:pt x="18194" y="122697"/>
                      <a:pt x="37228" y="122106"/>
                    </a:cubicBezTo>
                    <a:lnTo>
                      <a:pt x="114147" y="119710"/>
                    </a:lnTo>
                    <a:cubicBezTo>
                      <a:pt x="133181" y="119114"/>
                      <a:pt x="148196" y="104659"/>
                      <a:pt x="147657" y="87410"/>
                    </a:cubicBezTo>
                    <a:lnTo>
                      <a:pt x="145872" y="30169"/>
                    </a:lnTo>
                    <a:cubicBezTo>
                      <a:pt x="145333" y="12920"/>
                      <a:pt x="129449" y="-572"/>
                      <a:pt x="110414" y="19"/>
                    </a:cubicBezTo>
                    <a:lnTo>
                      <a:pt x="33496" y="2415"/>
                    </a:lnTo>
                    <a:close/>
                    <a:moveTo>
                      <a:pt x="33541" y="3771"/>
                    </a:moveTo>
                    <a:lnTo>
                      <a:pt x="110459" y="1375"/>
                    </a:lnTo>
                    <a:cubicBezTo>
                      <a:pt x="128659" y="808"/>
                      <a:pt x="143836" y="13722"/>
                      <a:pt x="144350" y="30218"/>
                    </a:cubicBezTo>
                    <a:lnTo>
                      <a:pt x="146131" y="87454"/>
                    </a:lnTo>
                    <a:cubicBezTo>
                      <a:pt x="146645" y="103950"/>
                      <a:pt x="132303" y="117758"/>
                      <a:pt x="114102" y="118325"/>
                    </a:cubicBezTo>
                    <a:lnTo>
                      <a:pt x="37184" y="120722"/>
                    </a:lnTo>
                    <a:cubicBezTo>
                      <a:pt x="18984" y="121292"/>
                      <a:pt x="3839" y="108403"/>
                      <a:pt x="3325" y="91907"/>
                    </a:cubicBezTo>
                    <a:cubicBezTo>
                      <a:pt x="3309" y="91462"/>
                      <a:pt x="1552" y="35116"/>
                      <a:pt x="1540" y="34666"/>
                    </a:cubicBezTo>
                    <a:cubicBezTo>
                      <a:pt x="1026" y="18174"/>
                      <a:pt x="15340" y="4338"/>
                      <a:pt x="33541" y="3771"/>
                    </a:cubicBezTo>
                    <a:close/>
                  </a:path>
                </a:pathLst>
              </a:custGeom>
              <a:solidFill>
                <a:srgbClr val="60420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1" name="Google Shape;131;p2"/>
              <p:cNvSpPr/>
              <p:nvPr/>
            </p:nvSpPr>
            <p:spPr>
              <a:xfrm>
                <a:off x="2969404" y="2360943"/>
                <a:ext cx="145141" cy="119949"/>
              </a:xfrm>
              <a:custGeom>
                <a:rect b="b" l="l" r="r" t="t"/>
                <a:pathLst>
                  <a:path extrusionOk="0" h="119949" w="145141">
                    <a:moveTo>
                      <a:pt x="44290" y="1644"/>
                    </a:moveTo>
                    <a:lnTo>
                      <a:pt x="44894" y="21071"/>
                    </a:lnTo>
                    <a:lnTo>
                      <a:pt x="1554" y="22423"/>
                    </a:lnTo>
                    <a:cubicBezTo>
                      <a:pt x="1206" y="23297"/>
                      <a:pt x="955" y="24200"/>
                      <a:pt x="696" y="25111"/>
                    </a:cubicBezTo>
                    <a:lnTo>
                      <a:pt x="729" y="25107"/>
                    </a:lnTo>
                    <a:lnTo>
                      <a:pt x="44979" y="23730"/>
                    </a:lnTo>
                    <a:cubicBezTo>
                      <a:pt x="44979" y="23730"/>
                      <a:pt x="44979" y="23750"/>
                      <a:pt x="44979" y="23754"/>
                    </a:cubicBezTo>
                    <a:cubicBezTo>
                      <a:pt x="44983" y="23856"/>
                      <a:pt x="45003" y="24528"/>
                      <a:pt x="45003" y="24552"/>
                    </a:cubicBezTo>
                    <a:lnTo>
                      <a:pt x="45715" y="47460"/>
                    </a:lnTo>
                    <a:lnTo>
                      <a:pt x="0" y="48885"/>
                    </a:lnTo>
                    <a:lnTo>
                      <a:pt x="85" y="51541"/>
                    </a:lnTo>
                    <a:lnTo>
                      <a:pt x="45801" y="50116"/>
                    </a:lnTo>
                    <a:lnTo>
                      <a:pt x="46472" y="71749"/>
                    </a:lnTo>
                    <a:lnTo>
                      <a:pt x="757" y="73174"/>
                    </a:lnTo>
                    <a:lnTo>
                      <a:pt x="761" y="73251"/>
                    </a:lnTo>
                    <a:lnTo>
                      <a:pt x="842" y="75829"/>
                    </a:lnTo>
                    <a:lnTo>
                      <a:pt x="846" y="75935"/>
                    </a:lnTo>
                    <a:lnTo>
                      <a:pt x="46562" y="74510"/>
                    </a:lnTo>
                    <a:lnTo>
                      <a:pt x="47242" y="96382"/>
                    </a:lnTo>
                    <a:lnTo>
                      <a:pt x="47246" y="96435"/>
                    </a:lnTo>
                    <a:lnTo>
                      <a:pt x="2494" y="97831"/>
                    </a:lnTo>
                    <a:cubicBezTo>
                      <a:pt x="2761" y="98734"/>
                      <a:pt x="3137" y="99592"/>
                      <a:pt x="3486" y="100458"/>
                    </a:cubicBezTo>
                    <a:lnTo>
                      <a:pt x="47327" y="99090"/>
                    </a:lnTo>
                    <a:lnTo>
                      <a:pt x="47978" y="119950"/>
                    </a:lnTo>
                    <a:lnTo>
                      <a:pt x="50909" y="119861"/>
                    </a:lnTo>
                    <a:lnTo>
                      <a:pt x="50217" y="97673"/>
                    </a:lnTo>
                    <a:lnTo>
                      <a:pt x="50217" y="97617"/>
                    </a:lnTo>
                    <a:lnTo>
                      <a:pt x="97106" y="96155"/>
                    </a:lnTo>
                    <a:lnTo>
                      <a:pt x="97799" y="118400"/>
                    </a:lnTo>
                    <a:lnTo>
                      <a:pt x="100729" y="118306"/>
                    </a:lnTo>
                    <a:lnTo>
                      <a:pt x="100078" y="97341"/>
                    </a:lnTo>
                    <a:lnTo>
                      <a:pt x="144065" y="95969"/>
                    </a:lnTo>
                    <a:cubicBezTo>
                      <a:pt x="144283" y="95305"/>
                      <a:pt x="144506" y="94637"/>
                      <a:pt x="144676" y="93957"/>
                    </a:cubicBezTo>
                    <a:cubicBezTo>
                      <a:pt x="144741" y="93730"/>
                      <a:pt x="144838" y="93516"/>
                      <a:pt x="144890" y="93285"/>
                    </a:cubicBezTo>
                    <a:lnTo>
                      <a:pt x="99997" y="94682"/>
                    </a:lnTo>
                    <a:cubicBezTo>
                      <a:pt x="99912" y="91961"/>
                      <a:pt x="99394" y="75376"/>
                      <a:pt x="99309" y="72652"/>
                    </a:cubicBezTo>
                    <a:lnTo>
                      <a:pt x="145141" y="71223"/>
                    </a:lnTo>
                    <a:lnTo>
                      <a:pt x="145060" y="68567"/>
                    </a:lnTo>
                    <a:lnTo>
                      <a:pt x="99224" y="69996"/>
                    </a:lnTo>
                    <a:cubicBezTo>
                      <a:pt x="99143" y="67292"/>
                      <a:pt x="98637" y="51067"/>
                      <a:pt x="98551" y="48367"/>
                    </a:cubicBezTo>
                    <a:lnTo>
                      <a:pt x="144384" y="46938"/>
                    </a:lnTo>
                    <a:lnTo>
                      <a:pt x="144303" y="44278"/>
                    </a:lnTo>
                    <a:lnTo>
                      <a:pt x="98466" y="45707"/>
                    </a:lnTo>
                    <a:cubicBezTo>
                      <a:pt x="98386" y="43019"/>
                      <a:pt x="97875" y="26705"/>
                      <a:pt x="97758" y="22908"/>
                    </a:cubicBezTo>
                    <a:lnTo>
                      <a:pt x="97730" y="21977"/>
                    </a:lnTo>
                    <a:lnTo>
                      <a:pt x="97726" y="21949"/>
                    </a:lnTo>
                    <a:lnTo>
                      <a:pt x="142065" y="20568"/>
                    </a:lnTo>
                    <a:cubicBezTo>
                      <a:pt x="141749" y="19690"/>
                      <a:pt x="141474" y="18808"/>
                      <a:pt x="141073" y="17966"/>
                    </a:cubicBezTo>
                    <a:lnTo>
                      <a:pt x="141045" y="17966"/>
                    </a:lnTo>
                    <a:cubicBezTo>
                      <a:pt x="141041" y="17958"/>
                      <a:pt x="141045" y="17949"/>
                      <a:pt x="141045" y="17941"/>
                    </a:cubicBezTo>
                    <a:lnTo>
                      <a:pt x="97645" y="19293"/>
                    </a:lnTo>
                    <a:cubicBezTo>
                      <a:pt x="97584" y="17310"/>
                      <a:pt x="97293" y="8052"/>
                      <a:pt x="97042" y="0"/>
                    </a:cubicBezTo>
                    <a:lnTo>
                      <a:pt x="94111" y="93"/>
                    </a:lnTo>
                    <a:cubicBezTo>
                      <a:pt x="94398" y="9367"/>
                      <a:pt x="94730" y="20071"/>
                      <a:pt x="94754" y="20714"/>
                    </a:cubicBezTo>
                    <a:cubicBezTo>
                      <a:pt x="94754" y="20722"/>
                      <a:pt x="94754" y="20731"/>
                      <a:pt x="94754" y="20738"/>
                    </a:cubicBezTo>
                    <a:cubicBezTo>
                      <a:pt x="94754" y="20771"/>
                      <a:pt x="94775" y="21378"/>
                      <a:pt x="94783" y="21670"/>
                    </a:cubicBezTo>
                    <a:lnTo>
                      <a:pt x="47893" y="23131"/>
                    </a:lnTo>
                    <a:cubicBezTo>
                      <a:pt x="47893" y="23054"/>
                      <a:pt x="47873" y="22443"/>
                      <a:pt x="47869" y="22334"/>
                    </a:cubicBezTo>
                    <a:cubicBezTo>
                      <a:pt x="47869" y="22325"/>
                      <a:pt x="47869" y="22317"/>
                      <a:pt x="47869" y="22309"/>
                    </a:cubicBezTo>
                    <a:lnTo>
                      <a:pt x="47221" y="1555"/>
                    </a:lnTo>
                    <a:lnTo>
                      <a:pt x="44290" y="1644"/>
                    </a:lnTo>
                    <a:close/>
                    <a:moveTo>
                      <a:pt x="47978" y="25791"/>
                    </a:moveTo>
                    <a:lnTo>
                      <a:pt x="94868" y="24329"/>
                    </a:lnTo>
                    <a:cubicBezTo>
                      <a:pt x="95038" y="29895"/>
                      <a:pt x="95552" y="46416"/>
                      <a:pt x="95576" y="47128"/>
                    </a:cubicBezTo>
                    <a:cubicBezTo>
                      <a:pt x="95601" y="47885"/>
                      <a:pt x="96309" y="70656"/>
                      <a:pt x="96333" y="71417"/>
                    </a:cubicBezTo>
                    <a:cubicBezTo>
                      <a:pt x="96357" y="72105"/>
                      <a:pt x="96884" y="89030"/>
                      <a:pt x="97021" y="93499"/>
                    </a:cubicBezTo>
                    <a:lnTo>
                      <a:pt x="50132" y="94961"/>
                    </a:lnTo>
                    <a:lnTo>
                      <a:pt x="49452" y="73089"/>
                    </a:lnTo>
                    <a:cubicBezTo>
                      <a:pt x="49452" y="73069"/>
                      <a:pt x="49423" y="73061"/>
                      <a:pt x="49420" y="73040"/>
                    </a:cubicBezTo>
                    <a:cubicBezTo>
                      <a:pt x="49420" y="73016"/>
                      <a:pt x="49448" y="73004"/>
                      <a:pt x="49448" y="72984"/>
                    </a:cubicBezTo>
                    <a:lnTo>
                      <a:pt x="48691" y="48695"/>
                    </a:lnTo>
                    <a:lnTo>
                      <a:pt x="47978" y="25791"/>
                    </a:lnTo>
                    <a:close/>
                  </a:path>
                </a:pathLst>
              </a:custGeom>
              <a:solidFill>
                <a:srgbClr val="60420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grpSp>
        <p:nvGrpSpPr>
          <p:cNvPr id="132" name="Google Shape;132;p2"/>
          <p:cNvGrpSpPr/>
          <p:nvPr/>
        </p:nvGrpSpPr>
        <p:grpSpPr>
          <a:xfrm>
            <a:off x="10845759" y="6093111"/>
            <a:ext cx="455081" cy="466310"/>
            <a:chOff x="1175459" y="5241773"/>
            <a:chExt cx="455081" cy="466310"/>
          </a:xfrm>
        </p:grpSpPr>
        <p:sp>
          <p:nvSpPr>
            <p:cNvPr id="133" name="Google Shape;133;p2"/>
            <p:cNvSpPr/>
            <p:nvPr/>
          </p:nvSpPr>
          <p:spPr>
            <a:xfrm>
              <a:off x="1175459" y="5241773"/>
              <a:ext cx="455081" cy="466310"/>
            </a:xfrm>
            <a:custGeom>
              <a:rect b="b" l="l" r="r" t="t"/>
              <a:pathLst>
                <a:path extrusionOk="0" h="302308" w="295028">
                  <a:moveTo>
                    <a:pt x="126241" y="1260"/>
                  </a:moveTo>
                  <a:cubicBezTo>
                    <a:pt x="206839" y="-9423"/>
                    <a:pt x="281689" y="49020"/>
                    <a:pt x="293469" y="131804"/>
                  </a:cubicBezTo>
                  <a:cubicBezTo>
                    <a:pt x="305209" y="214588"/>
                    <a:pt x="249385" y="290361"/>
                    <a:pt x="168787" y="301048"/>
                  </a:cubicBezTo>
                  <a:cubicBezTo>
                    <a:pt x="88189" y="311735"/>
                    <a:pt x="13339" y="253288"/>
                    <a:pt x="1559" y="170504"/>
                  </a:cubicBezTo>
                  <a:cubicBezTo>
                    <a:pt x="-10180" y="87720"/>
                    <a:pt x="45643" y="11947"/>
                    <a:pt x="126241" y="126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4" name="Google Shape;134;p2"/>
            <p:cNvSpPr/>
            <p:nvPr/>
          </p:nvSpPr>
          <p:spPr>
            <a:xfrm>
              <a:off x="1178115" y="5241837"/>
              <a:ext cx="448022" cy="432070"/>
            </a:xfrm>
            <a:custGeom>
              <a:rect b="b" l="l" r="r" t="t"/>
              <a:pathLst>
                <a:path extrusionOk="0" h="280110" w="290452">
                  <a:moveTo>
                    <a:pt x="145247" y="0"/>
                  </a:moveTo>
                  <a:cubicBezTo>
                    <a:pt x="225440" y="0"/>
                    <a:pt x="290453" y="62705"/>
                    <a:pt x="290453" y="140057"/>
                  </a:cubicBezTo>
                  <a:cubicBezTo>
                    <a:pt x="290453" y="217405"/>
                    <a:pt x="225440" y="280110"/>
                    <a:pt x="145247" y="280110"/>
                  </a:cubicBezTo>
                  <a:cubicBezTo>
                    <a:pt x="65013" y="280110"/>
                    <a:pt x="0" y="217405"/>
                    <a:pt x="0" y="140057"/>
                  </a:cubicBezTo>
                  <a:cubicBezTo>
                    <a:pt x="0" y="62705"/>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5" name="Google Shape;135;p2"/>
            <p:cNvSpPr/>
            <p:nvPr/>
          </p:nvSpPr>
          <p:spPr>
            <a:xfrm>
              <a:off x="1207972" y="5261718"/>
              <a:ext cx="372343" cy="379250"/>
            </a:xfrm>
            <a:custGeom>
              <a:rect b="b" l="l" r="r" t="t"/>
              <a:pathLst>
                <a:path extrusionOk="0" h="245867" w="241389">
                  <a:moveTo>
                    <a:pt x="185809" y="0"/>
                  </a:moveTo>
                  <a:lnTo>
                    <a:pt x="0" y="195986"/>
                  </a:lnTo>
                  <a:cubicBezTo>
                    <a:pt x="12023" y="216364"/>
                    <a:pt x="28985" y="233516"/>
                    <a:pt x="49590" y="245867"/>
                  </a:cubicBezTo>
                  <a:lnTo>
                    <a:pt x="241390" y="43368"/>
                  </a:lnTo>
                  <a:cubicBezTo>
                    <a:pt x="234306" y="34300"/>
                    <a:pt x="226128" y="26171"/>
                    <a:pt x="217101" y="18986"/>
                  </a:cubicBezTo>
                  <a:cubicBezTo>
                    <a:pt x="216899" y="18820"/>
                    <a:pt x="216737" y="18593"/>
                    <a:pt x="216494" y="18427"/>
                  </a:cubicBezTo>
                  <a:cubicBezTo>
                    <a:pt x="216332" y="18285"/>
                    <a:pt x="216129" y="18192"/>
                    <a:pt x="215927" y="18055"/>
                  </a:cubicBezTo>
                  <a:cubicBezTo>
                    <a:pt x="206779" y="10934"/>
                    <a:pt x="196699"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6" name="Google Shape;136;p2"/>
            <p:cNvSpPr/>
            <p:nvPr/>
          </p:nvSpPr>
          <p:spPr>
            <a:xfrm>
              <a:off x="1232769" y="5294536"/>
              <a:ext cx="338748" cy="326709"/>
            </a:xfrm>
            <a:custGeom>
              <a:rect b="b" l="l" r="r" t="t"/>
              <a:pathLst>
                <a:path extrusionOk="0" h="211805" w="219610">
                  <a:moveTo>
                    <a:pt x="109826" y="0"/>
                  </a:moveTo>
                  <a:cubicBezTo>
                    <a:pt x="170466" y="0"/>
                    <a:pt x="219611" y="47412"/>
                    <a:pt x="219611" y="105903"/>
                  </a:cubicBezTo>
                  <a:cubicBezTo>
                    <a:pt x="219611" y="164390"/>
                    <a:pt x="170466" y="211806"/>
                    <a:pt x="109826" y="211806"/>
                  </a:cubicBezTo>
                  <a:cubicBezTo>
                    <a:pt x="49144" y="211806"/>
                    <a:pt x="0" y="164390"/>
                    <a:pt x="0" y="105903"/>
                  </a:cubicBezTo>
                  <a:cubicBezTo>
                    <a:pt x="0" y="47412"/>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7" name="Google Shape;137;p2"/>
            <p:cNvSpPr/>
            <p:nvPr/>
          </p:nvSpPr>
          <p:spPr>
            <a:xfrm>
              <a:off x="1303041" y="5337824"/>
              <a:ext cx="190136" cy="219283"/>
            </a:xfrm>
            <a:custGeom>
              <a:rect b="b" l="l" r="r" t="t"/>
              <a:pathLst>
                <a:path extrusionOk="0" h="142161" w="123265">
                  <a:moveTo>
                    <a:pt x="10322" y="131989"/>
                  </a:moveTo>
                  <a:lnTo>
                    <a:pt x="26393" y="142162"/>
                  </a:lnTo>
                  <a:lnTo>
                    <a:pt x="37566" y="126107"/>
                  </a:lnTo>
                  <a:cubicBezTo>
                    <a:pt x="57038" y="133523"/>
                    <a:pt x="73757" y="127662"/>
                    <a:pt x="84079" y="112841"/>
                  </a:cubicBezTo>
                  <a:cubicBezTo>
                    <a:pt x="104563" y="83351"/>
                    <a:pt x="59912" y="56888"/>
                    <a:pt x="70113" y="42230"/>
                  </a:cubicBezTo>
                  <a:cubicBezTo>
                    <a:pt x="74930" y="35283"/>
                    <a:pt x="81286" y="35073"/>
                    <a:pt x="89261" y="40113"/>
                  </a:cubicBezTo>
                  <a:cubicBezTo>
                    <a:pt x="96224" y="44513"/>
                    <a:pt x="99543" y="50399"/>
                    <a:pt x="101972" y="59265"/>
                  </a:cubicBezTo>
                  <a:lnTo>
                    <a:pt x="123265" y="54054"/>
                  </a:lnTo>
                  <a:cubicBezTo>
                    <a:pt x="121201" y="43643"/>
                    <a:pt x="117031" y="33879"/>
                    <a:pt x="107356" y="25766"/>
                  </a:cubicBezTo>
                  <a:lnTo>
                    <a:pt x="118205" y="10169"/>
                  </a:lnTo>
                  <a:lnTo>
                    <a:pt x="102134" y="0"/>
                  </a:lnTo>
                  <a:lnTo>
                    <a:pt x="91042" y="15889"/>
                  </a:lnTo>
                  <a:cubicBezTo>
                    <a:pt x="73433" y="8971"/>
                    <a:pt x="56471" y="13379"/>
                    <a:pt x="45987" y="28507"/>
                  </a:cubicBezTo>
                  <a:cubicBezTo>
                    <a:pt x="26636" y="56293"/>
                    <a:pt x="70680" y="83687"/>
                    <a:pt x="59588" y="99592"/>
                  </a:cubicBezTo>
                  <a:cubicBezTo>
                    <a:pt x="54650" y="106692"/>
                    <a:pt x="48051" y="107623"/>
                    <a:pt x="38740" y="101737"/>
                  </a:cubicBezTo>
                  <a:cubicBezTo>
                    <a:pt x="30806" y="96706"/>
                    <a:pt x="25624" y="89002"/>
                    <a:pt x="21253" y="77785"/>
                  </a:cubicBezTo>
                  <a:lnTo>
                    <a:pt x="0" y="86351"/>
                  </a:lnTo>
                  <a:cubicBezTo>
                    <a:pt x="3198" y="97916"/>
                    <a:pt x="12023" y="109283"/>
                    <a:pt x="21050" y="116550"/>
                  </a:cubicBezTo>
                  <a:lnTo>
                    <a:pt x="10322" y="131989"/>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38" name="Google Shape;138;p2"/>
          <p:cNvGrpSpPr/>
          <p:nvPr/>
        </p:nvGrpSpPr>
        <p:grpSpPr>
          <a:xfrm rot="9475065">
            <a:off x="315248" y="4993907"/>
            <a:ext cx="1884394" cy="1858837"/>
            <a:chOff x="4830465" y="2600653"/>
            <a:chExt cx="1337135" cy="1319000"/>
          </a:xfrm>
        </p:grpSpPr>
        <p:sp>
          <p:nvSpPr>
            <p:cNvPr id="139" name="Google Shape;139;p2"/>
            <p:cNvSpPr/>
            <p:nvPr/>
          </p:nvSpPr>
          <p:spPr>
            <a:xfrm>
              <a:off x="4830465" y="2600653"/>
              <a:ext cx="1337135" cy="1319000"/>
            </a:xfrm>
            <a:custGeom>
              <a:rect b="b" l="l" r="r" t="t"/>
              <a:pathLst>
                <a:path extrusionOk="0" h="1319000" w="1337135">
                  <a:moveTo>
                    <a:pt x="0" y="359781"/>
                  </a:moveTo>
                  <a:lnTo>
                    <a:pt x="349393" y="0"/>
                  </a:lnTo>
                  <a:lnTo>
                    <a:pt x="1337136" y="959219"/>
                  </a:lnTo>
                  <a:lnTo>
                    <a:pt x="987783" y="1319000"/>
                  </a:lnTo>
                  <a:lnTo>
                    <a:pt x="0" y="359781"/>
                  </a:lnTo>
                  <a:close/>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0" name="Google Shape;140;p2"/>
            <p:cNvSpPr/>
            <p:nvPr/>
          </p:nvSpPr>
          <p:spPr>
            <a:xfrm>
              <a:off x="4947942" y="2719672"/>
              <a:ext cx="1102183" cy="1080970"/>
            </a:xfrm>
            <a:custGeom>
              <a:rect b="b" l="l" r="r" t="t"/>
              <a:pathLst>
                <a:path extrusionOk="0" h="1080970" w="1102183">
                  <a:moveTo>
                    <a:pt x="762586" y="745863"/>
                  </a:moveTo>
                  <a:cubicBezTo>
                    <a:pt x="777887" y="730112"/>
                    <a:pt x="808208" y="734743"/>
                    <a:pt x="830311" y="756206"/>
                  </a:cubicBezTo>
                  <a:cubicBezTo>
                    <a:pt x="852413" y="777669"/>
                    <a:pt x="857959" y="807852"/>
                    <a:pt x="842657" y="823603"/>
                  </a:cubicBezTo>
                  <a:cubicBezTo>
                    <a:pt x="827356" y="839342"/>
                    <a:pt x="797035" y="834703"/>
                    <a:pt x="774932" y="813240"/>
                  </a:cubicBezTo>
                  <a:cubicBezTo>
                    <a:pt x="752830" y="791781"/>
                    <a:pt x="747324" y="761602"/>
                    <a:pt x="762586" y="745863"/>
                  </a:cubicBezTo>
                  <a:moveTo>
                    <a:pt x="259566" y="257368"/>
                  </a:moveTo>
                  <a:cubicBezTo>
                    <a:pt x="274868" y="241616"/>
                    <a:pt x="305188" y="246255"/>
                    <a:pt x="327291" y="267719"/>
                  </a:cubicBezTo>
                  <a:cubicBezTo>
                    <a:pt x="349393" y="289186"/>
                    <a:pt x="354899" y="319356"/>
                    <a:pt x="339597" y="335108"/>
                  </a:cubicBezTo>
                  <a:cubicBezTo>
                    <a:pt x="324336" y="350847"/>
                    <a:pt x="294015" y="346220"/>
                    <a:pt x="271912" y="324753"/>
                  </a:cubicBezTo>
                  <a:cubicBezTo>
                    <a:pt x="249810" y="303289"/>
                    <a:pt x="244264" y="273107"/>
                    <a:pt x="259566" y="257368"/>
                  </a:cubicBezTo>
                  <a:moveTo>
                    <a:pt x="0" y="186801"/>
                  </a:moveTo>
                  <a:lnTo>
                    <a:pt x="181396" y="0"/>
                  </a:lnTo>
                  <a:cubicBezTo>
                    <a:pt x="229772" y="46950"/>
                    <a:pt x="296687" y="57176"/>
                    <a:pt x="330124" y="22730"/>
                  </a:cubicBezTo>
                  <a:lnTo>
                    <a:pt x="1075101" y="746167"/>
                  </a:lnTo>
                  <a:cubicBezTo>
                    <a:pt x="1041663" y="780616"/>
                    <a:pt x="1053848" y="847212"/>
                    <a:pt x="1102183" y="894166"/>
                  </a:cubicBezTo>
                  <a:lnTo>
                    <a:pt x="920786" y="1080971"/>
                  </a:lnTo>
                  <a:cubicBezTo>
                    <a:pt x="872452" y="1034017"/>
                    <a:pt x="805536" y="1023783"/>
                    <a:pt x="772058" y="1058228"/>
                  </a:cubicBezTo>
                  <a:lnTo>
                    <a:pt x="27082" y="334792"/>
                  </a:lnTo>
                  <a:cubicBezTo>
                    <a:pt x="60560" y="300343"/>
                    <a:pt x="48375" y="233751"/>
                    <a:pt x="0" y="186801"/>
                  </a:cubicBezTo>
                  <a:moveTo>
                    <a:pt x="421572" y="414690"/>
                  </a:moveTo>
                  <a:cubicBezTo>
                    <a:pt x="482982" y="351450"/>
                    <a:pt x="590743" y="356494"/>
                    <a:pt x="662314" y="425976"/>
                  </a:cubicBezTo>
                  <a:cubicBezTo>
                    <a:pt x="733844" y="495450"/>
                    <a:pt x="742062" y="603037"/>
                    <a:pt x="680652" y="666277"/>
                  </a:cubicBezTo>
                  <a:cubicBezTo>
                    <a:pt x="619242" y="729521"/>
                    <a:pt x="511440" y="724469"/>
                    <a:pt x="439909" y="654995"/>
                  </a:cubicBezTo>
                  <a:cubicBezTo>
                    <a:pt x="368339" y="585513"/>
                    <a:pt x="360162" y="477934"/>
                    <a:pt x="421572" y="414690"/>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1" name="Google Shape;141;p2"/>
            <p:cNvSpPr/>
            <p:nvPr/>
          </p:nvSpPr>
          <p:spPr>
            <a:xfrm>
              <a:off x="5391293" y="3149198"/>
              <a:ext cx="237098" cy="216890"/>
            </a:xfrm>
            <a:custGeom>
              <a:rect b="b" l="l" r="r" t="t"/>
              <a:pathLst>
                <a:path extrusionOk="0" h="216890" w="237098">
                  <a:moveTo>
                    <a:pt x="214631" y="27892"/>
                  </a:moveTo>
                  <a:lnTo>
                    <a:pt x="182894" y="0"/>
                  </a:lnTo>
                  <a:lnTo>
                    <a:pt x="162127" y="22985"/>
                  </a:lnTo>
                  <a:cubicBezTo>
                    <a:pt x="123994" y="-1789"/>
                    <a:pt x="91892" y="-684"/>
                    <a:pt x="72745" y="20540"/>
                  </a:cubicBezTo>
                  <a:cubicBezTo>
                    <a:pt x="34611" y="62774"/>
                    <a:pt x="122617" y="136944"/>
                    <a:pt x="103672" y="157930"/>
                  </a:cubicBezTo>
                  <a:cubicBezTo>
                    <a:pt x="94685" y="167880"/>
                    <a:pt x="82379" y="164605"/>
                    <a:pt x="66673" y="150793"/>
                  </a:cubicBezTo>
                  <a:cubicBezTo>
                    <a:pt x="52909" y="138717"/>
                    <a:pt x="46148" y="126026"/>
                    <a:pt x="40967" y="108384"/>
                  </a:cubicBezTo>
                  <a:lnTo>
                    <a:pt x="0" y="105680"/>
                  </a:lnTo>
                  <a:cubicBezTo>
                    <a:pt x="4574" y="125953"/>
                    <a:pt x="13237" y="146251"/>
                    <a:pt x="32385" y="166661"/>
                  </a:cubicBezTo>
                  <a:lnTo>
                    <a:pt x="12225" y="188999"/>
                  </a:lnTo>
                  <a:lnTo>
                    <a:pt x="44003" y="216890"/>
                  </a:lnTo>
                  <a:lnTo>
                    <a:pt x="64567" y="194140"/>
                  </a:lnTo>
                  <a:cubicBezTo>
                    <a:pt x="99098" y="216963"/>
                    <a:pt x="131685" y="218623"/>
                    <a:pt x="151238" y="196961"/>
                  </a:cubicBezTo>
                  <a:cubicBezTo>
                    <a:pt x="187145" y="157172"/>
                    <a:pt x="100312" y="81667"/>
                    <a:pt x="120877" y="58892"/>
                  </a:cubicBezTo>
                  <a:cubicBezTo>
                    <a:pt x="130066" y="48719"/>
                    <a:pt x="142817" y="50820"/>
                    <a:pt x="161156" y="66948"/>
                  </a:cubicBezTo>
                  <a:cubicBezTo>
                    <a:pt x="176903" y="80752"/>
                    <a:pt x="187306" y="97831"/>
                    <a:pt x="196415" y="120897"/>
                  </a:cubicBezTo>
                  <a:lnTo>
                    <a:pt x="237098" y="117432"/>
                  </a:lnTo>
                  <a:cubicBezTo>
                    <a:pt x="230297" y="94410"/>
                    <a:pt x="212607" y="68514"/>
                    <a:pt x="194674" y="50002"/>
                  </a:cubicBezTo>
                  <a:lnTo>
                    <a:pt x="214631" y="27892"/>
                  </a:lnTo>
                  <a:close/>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42" name="Google Shape;142;p2"/>
          <p:cNvGrpSpPr/>
          <p:nvPr/>
        </p:nvGrpSpPr>
        <p:grpSpPr>
          <a:xfrm rot="9475065">
            <a:off x="629330" y="4608699"/>
            <a:ext cx="1461260" cy="2061590"/>
            <a:chOff x="5123711" y="2369436"/>
            <a:chExt cx="1036886" cy="1462870"/>
          </a:xfrm>
        </p:grpSpPr>
        <p:sp>
          <p:nvSpPr>
            <p:cNvPr id="143" name="Google Shape;143;p2"/>
            <p:cNvSpPr/>
            <p:nvPr/>
          </p:nvSpPr>
          <p:spPr>
            <a:xfrm>
              <a:off x="5123711" y="2369436"/>
              <a:ext cx="1036886" cy="1462870"/>
            </a:xfrm>
            <a:custGeom>
              <a:rect b="b" l="l" r="r" t="t"/>
              <a:pathLst>
                <a:path extrusionOk="0" h="1462870" w="1036886">
                  <a:moveTo>
                    <a:pt x="0" y="212276"/>
                  </a:moveTo>
                  <a:lnTo>
                    <a:pt x="460879" y="0"/>
                  </a:lnTo>
                  <a:lnTo>
                    <a:pt x="1036887" y="1250591"/>
                  </a:lnTo>
                  <a:lnTo>
                    <a:pt x="576048" y="1462871"/>
                  </a:lnTo>
                  <a:lnTo>
                    <a:pt x="0" y="212276"/>
                  </a:lnTo>
                  <a:close/>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4" name="Google Shape;144;p2"/>
            <p:cNvSpPr/>
            <p:nvPr/>
          </p:nvSpPr>
          <p:spPr>
            <a:xfrm>
              <a:off x="5225076" y="2462875"/>
              <a:ext cx="834156" cy="1275997"/>
            </a:xfrm>
            <a:custGeom>
              <a:rect b="b" l="l" r="r" t="t"/>
              <a:pathLst>
                <a:path extrusionOk="0" h="1275997" w="834156">
                  <a:moveTo>
                    <a:pt x="540425" y="905760"/>
                  </a:moveTo>
                  <a:cubicBezTo>
                    <a:pt x="560584" y="896469"/>
                    <a:pt x="587383" y="911622"/>
                    <a:pt x="600297" y="939606"/>
                  </a:cubicBezTo>
                  <a:cubicBezTo>
                    <a:pt x="613169" y="967587"/>
                    <a:pt x="607259" y="997827"/>
                    <a:pt x="587100" y="1007117"/>
                  </a:cubicBezTo>
                  <a:cubicBezTo>
                    <a:pt x="566940" y="1016403"/>
                    <a:pt x="540101" y="1001239"/>
                    <a:pt x="527228" y="973258"/>
                  </a:cubicBezTo>
                  <a:cubicBezTo>
                    <a:pt x="514355" y="945274"/>
                    <a:pt x="520265" y="915050"/>
                    <a:pt x="540425" y="905760"/>
                  </a:cubicBezTo>
                  <a:moveTo>
                    <a:pt x="247057" y="268881"/>
                  </a:moveTo>
                  <a:cubicBezTo>
                    <a:pt x="267257" y="259586"/>
                    <a:pt x="294056" y="274750"/>
                    <a:pt x="306929" y="302731"/>
                  </a:cubicBezTo>
                  <a:cubicBezTo>
                    <a:pt x="319842" y="330720"/>
                    <a:pt x="313932" y="360943"/>
                    <a:pt x="293732" y="370237"/>
                  </a:cubicBezTo>
                  <a:cubicBezTo>
                    <a:pt x="273572" y="379524"/>
                    <a:pt x="246774" y="364372"/>
                    <a:pt x="233901" y="336383"/>
                  </a:cubicBezTo>
                  <a:cubicBezTo>
                    <a:pt x="220987" y="308402"/>
                    <a:pt x="226898" y="278167"/>
                    <a:pt x="247057" y="268881"/>
                  </a:cubicBezTo>
                  <a:moveTo>
                    <a:pt x="28944" y="110214"/>
                  </a:moveTo>
                  <a:lnTo>
                    <a:pt x="268229" y="0"/>
                  </a:lnTo>
                  <a:cubicBezTo>
                    <a:pt x="296444" y="61212"/>
                    <a:pt x="355587" y="94661"/>
                    <a:pt x="399712" y="74336"/>
                  </a:cubicBezTo>
                  <a:lnTo>
                    <a:pt x="834157" y="1017529"/>
                  </a:lnTo>
                  <a:cubicBezTo>
                    <a:pt x="790032" y="1037850"/>
                    <a:pt x="776997" y="1104563"/>
                    <a:pt x="805213" y="1165783"/>
                  </a:cubicBezTo>
                  <a:lnTo>
                    <a:pt x="565928" y="1275998"/>
                  </a:lnTo>
                  <a:cubicBezTo>
                    <a:pt x="537712" y="1214782"/>
                    <a:pt x="478569" y="1181324"/>
                    <a:pt x="434445" y="1201650"/>
                  </a:cubicBezTo>
                  <a:lnTo>
                    <a:pt x="0" y="258461"/>
                  </a:lnTo>
                  <a:cubicBezTo>
                    <a:pt x="44125" y="238135"/>
                    <a:pt x="57160" y="171426"/>
                    <a:pt x="28944" y="110214"/>
                  </a:cubicBezTo>
                  <a:moveTo>
                    <a:pt x="341540" y="473995"/>
                  </a:moveTo>
                  <a:cubicBezTo>
                    <a:pt x="422543" y="436679"/>
                    <a:pt x="522046" y="479849"/>
                    <a:pt x="563782" y="570438"/>
                  </a:cubicBezTo>
                  <a:cubicBezTo>
                    <a:pt x="605478" y="661014"/>
                    <a:pt x="573619" y="764691"/>
                    <a:pt x="492617" y="802002"/>
                  </a:cubicBezTo>
                  <a:cubicBezTo>
                    <a:pt x="411614" y="839318"/>
                    <a:pt x="312110" y="796141"/>
                    <a:pt x="270415" y="705560"/>
                  </a:cubicBezTo>
                  <a:cubicBezTo>
                    <a:pt x="228679" y="614975"/>
                    <a:pt x="260537" y="511307"/>
                    <a:pt x="341540" y="473995"/>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5" name="Google Shape;145;p2"/>
            <p:cNvSpPr/>
            <p:nvPr/>
          </p:nvSpPr>
          <p:spPr>
            <a:xfrm>
              <a:off x="5523666" y="2998334"/>
              <a:ext cx="249567" cy="203698"/>
            </a:xfrm>
            <a:custGeom>
              <a:rect b="b" l="l" r="r" t="t"/>
              <a:pathLst>
                <a:path extrusionOk="0" h="203698" w="249567">
                  <a:moveTo>
                    <a:pt x="249567" y="62878"/>
                  </a:moveTo>
                  <a:lnTo>
                    <a:pt x="229974" y="25432"/>
                  </a:lnTo>
                  <a:lnTo>
                    <a:pt x="201961" y="39552"/>
                  </a:lnTo>
                  <a:cubicBezTo>
                    <a:pt x="175243" y="2759"/>
                    <a:pt x="144639" y="-7665"/>
                    <a:pt x="118812" y="5374"/>
                  </a:cubicBezTo>
                  <a:cubicBezTo>
                    <a:pt x="67442" y="31330"/>
                    <a:pt x="122942" y="132177"/>
                    <a:pt x="97358" y="145063"/>
                  </a:cubicBezTo>
                  <a:cubicBezTo>
                    <a:pt x="85294" y="151183"/>
                    <a:pt x="74931" y="143731"/>
                    <a:pt x="65215" y="125190"/>
                  </a:cubicBezTo>
                  <a:cubicBezTo>
                    <a:pt x="56714" y="108978"/>
                    <a:pt x="55054" y="94679"/>
                    <a:pt x="56633" y="76309"/>
                  </a:cubicBezTo>
                  <a:lnTo>
                    <a:pt x="19107" y="59157"/>
                  </a:lnTo>
                  <a:cubicBezTo>
                    <a:pt x="15949" y="79774"/>
                    <a:pt x="16638" y="101873"/>
                    <a:pt x="27163" y="127821"/>
                  </a:cubicBezTo>
                  <a:lnTo>
                    <a:pt x="0" y="141549"/>
                  </a:lnTo>
                  <a:lnTo>
                    <a:pt x="19593" y="178994"/>
                  </a:lnTo>
                  <a:lnTo>
                    <a:pt x="47282" y="165024"/>
                  </a:lnTo>
                  <a:cubicBezTo>
                    <a:pt x="71368" y="198720"/>
                    <a:pt x="101365" y="211893"/>
                    <a:pt x="127759" y="198583"/>
                  </a:cubicBezTo>
                  <a:cubicBezTo>
                    <a:pt x="176174" y="174136"/>
                    <a:pt x="122294" y="72463"/>
                    <a:pt x="149983" y="58469"/>
                  </a:cubicBezTo>
                  <a:cubicBezTo>
                    <a:pt x="162370" y="52215"/>
                    <a:pt x="173624" y="58740"/>
                    <a:pt x="184919" y="80386"/>
                  </a:cubicBezTo>
                  <a:cubicBezTo>
                    <a:pt x="194593" y="98914"/>
                    <a:pt x="198115" y="118620"/>
                    <a:pt x="198196" y="143472"/>
                  </a:cubicBezTo>
                  <a:lnTo>
                    <a:pt x="237746" y="154746"/>
                  </a:lnTo>
                  <a:cubicBezTo>
                    <a:pt x="239811" y="130760"/>
                    <a:pt x="232686" y="100193"/>
                    <a:pt x="222647" y="76463"/>
                  </a:cubicBezTo>
                  <a:lnTo>
                    <a:pt x="249567" y="62878"/>
                  </a:lnTo>
                  <a:close/>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46" name="Google Shape;146;p2"/>
          <p:cNvGrpSpPr/>
          <p:nvPr/>
        </p:nvGrpSpPr>
        <p:grpSpPr>
          <a:xfrm rot="9475065">
            <a:off x="1170957" y="4393355"/>
            <a:ext cx="1039210" cy="2033049"/>
            <a:chOff x="5552084" y="2316774"/>
            <a:chExt cx="737406" cy="1442618"/>
          </a:xfrm>
        </p:grpSpPr>
        <p:sp>
          <p:nvSpPr>
            <p:cNvPr id="147" name="Google Shape;147;p2"/>
            <p:cNvSpPr/>
            <p:nvPr/>
          </p:nvSpPr>
          <p:spPr>
            <a:xfrm>
              <a:off x="5552084" y="2316774"/>
              <a:ext cx="737406" cy="1442618"/>
            </a:xfrm>
            <a:custGeom>
              <a:rect b="b" l="l" r="r" t="t"/>
              <a:pathLst>
                <a:path extrusionOk="0" h="1442618" w="737406">
                  <a:moveTo>
                    <a:pt x="0" y="82711"/>
                  </a:moveTo>
                  <a:lnTo>
                    <a:pt x="521884" y="0"/>
                  </a:lnTo>
                  <a:lnTo>
                    <a:pt x="737407" y="1359907"/>
                  </a:lnTo>
                  <a:lnTo>
                    <a:pt x="215563" y="1442618"/>
                  </a:lnTo>
                  <a:lnTo>
                    <a:pt x="0" y="82711"/>
                  </a:lnTo>
                  <a:close/>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8" name="Google Shape;148;p2"/>
            <p:cNvSpPr/>
            <p:nvPr/>
          </p:nvSpPr>
          <p:spPr>
            <a:xfrm>
              <a:off x="5613211" y="2382774"/>
              <a:ext cx="615193" cy="1310624"/>
            </a:xfrm>
            <a:custGeom>
              <a:rect b="b" l="l" r="r" t="t"/>
              <a:pathLst>
                <a:path extrusionOk="0" h="1310624" w="615193">
                  <a:moveTo>
                    <a:pt x="353725" y="946480"/>
                  </a:moveTo>
                  <a:cubicBezTo>
                    <a:pt x="376557" y="942861"/>
                    <a:pt x="399023" y="964595"/>
                    <a:pt x="403841" y="995025"/>
                  </a:cubicBezTo>
                  <a:cubicBezTo>
                    <a:pt x="408658" y="1025451"/>
                    <a:pt x="394044" y="1053075"/>
                    <a:pt x="371213" y="1056694"/>
                  </a:cubicBezTo>
                  <a:cubicBezTo>
                    <a:pt x="348382" y="1060313"/>
                    <a:pt x="325915" y="1038563"/>
                    <a:pt x="321097" y="1008137"/>
                  </a:cubicBezTo>
                  <a:cubicBezTo>
                    <a:pt x="316280" y="977707"/>
                    <a:pt x="330894" y="950099"/>
                    <a:pt x="353725" y="946480"/>
                  </a:cubicBezTo>
                  <a:moveTo>
                    <a:pt x="243981" y="253931"/>
                  </a:moveTo>
                  <a:cubicBezTo>
                    <a:pt x="266812" y="250308"/>
                    <a:pt x="289238" y="272054"/>
                    <a:pt x="294056" y="302480"/>
                  </a:cubicBezTo>
                  <a:cubicBezTo>
                    <a:pt x="298873" y="332918"/>
                    <a:pt x="284259" y="360526"/>
                    <a:pt x="261428" y="364145"/>
                  </a:cubicBezTo>
                  <a:cubicBezTo>
                    <a:pt x="238597" y="367764"/>
                    <a:pt x="216170" y="346030"/>
                    <a:pt x="211352" y="315592"/>
                  </a:cubicBezTo>
                  <a:cubicBezTo>
                    <a:pt x="206495" y="285166"/>
                    <a:pt x="221149" y="257550"/>
                    <a:pt x="243981" y="253931"/>
                  </a:cubicBezTo>
                  <a:moveTo>
                    <a:pt x="71652" y="42942"/>
                  </a:moveTo>
                  <a:lnTo>
                    <a:pt x="342593" y="0"/>
                  </a:lnTo>
                  <a:cubicBezTo>
                    <a:pt x="353158" y="66559"/>
                    <a:pt x="402667" y="114542"/>
                    <a:pt x="452621" y="106620"/>
                  </a:cubicBezTo>
                  <a:lnTo>
                    <a:pt x="615193" y="1132253"/>
                  </a:lnTo>
                  <a:cubicBezTo>
                    <a:pt x="565199" y="1140175"/>
                    <a:pt x="532976" y="1201111"/>
                    <a:pt x="543501" y="1267683"/>
                  </a:cubicBezTo>
                  <a:lnTo>
                    <a:pt x="272560" y="1310625"/>
                  </a:lnTo>
                  <a:cubicBezTo>
                    <a:pt x="261995" y="1244058"/>
                    <a:pt x="212527" y="1196075"/>
                    <a:pt x="162532" y="1203998"/>
                  </a:cubicBezTo>
                  <a:lnTo>
                    <a:pt x="0" y="178360"/>
                  </a:lnTo>
                  <a:cubicBezTo>
                    <a:pt x="49954" y="170442"/>
                    <a:pt x="82177" y="109506"/>
                    <a:pt x="71652" y="42942"/>
                  </a:cubicBezTo>
                  <a:moveTo>
                    <a:pt x="279321" y="476970"/>
                  </a:moveTo>
                  <a:cubicBezTo>
                    <a:pt x="371051" y="462434"/>
                    <a:pt x="458045" y="530487"/>
                    <a:pt x="473671" y="628990"/>
                  </a:cubicBezTo>
                  <a:cubicBezTo>
                    <a:pt x="489297" y="727484"/>
                    <a:pt x="427563" y="819114"/>
                    <a:pt x="335832" y="833655"/>
                  </a:cubicBezTo>
                  <a:cubicBezTo>
                    <a:pt x="244102" y="848191"/>
                    <a:pt x="157108" y="780135"/>
                    <a:pt x="141482" y="681639"/>
                  </a:cubicBezTo>
                  <a:cubicBezTo>
                    <a:pt x="125856" y="583137"/>
                    <a:pt x="187590" y="491511"/>
                    <a:pt x="279321" y="476970"/>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9" name="Google Shape;149;p2"/>
            <p:cNvSpPr/>
            <p:nvPr/>
          </p:nvSpPr>
          <p:spPr>
            <a:xfrm>
              <a:off x="5791085" y="2943350"/>
              <a:ext cx="272155" cy="190879"/>
            </a:xfrm>
            <a:custGeom>
              <a:rect b="b" l="l" r="r" t="t"/>
              <a:pathLst>
                <a:path extrusionOk="0" h="190879" w="272155">
                  <a:moveTo>
                    <a:pt x="272155" y="91201"/>
                  </a:moveTo>
                  <a:lnTo>
                    <a:pt x="263330" y="49861"/>
                  </a:lnTo>
                  <a:lnTo>
                    <a:pt x="231309" y="56075"/>
                  </a:lnTo>
                  <a:cubicBezTo>
                    <a:pt x="215198" y="13468"/>
                    <a:pt x="187590" y="-4708"/>
                    <a:pt x="158038" y="1032"/>
                  </a:cubicBezTo>
                  <a:cubicBezTo>
                    <a:pt x="99179" y="12464"/>
                    <a:pt x="125613" y="124520"/>
                    <a:pt x="96345" y="130184"/>
                  </a:cubicBezTo>
                  <a:cubicBezTo>
                    <a:pt x="82500" y="132884"/>
                    <a:pt x="74283" y="122946"/>
                    <a:pt x="69911" y="102474"/>
                  </a:cubicBezTo>
                  <a:cubicBezTo>
                    <a:pt x="66106" y="84574"/>
                    <a:pt x="68534" y="70324"/>
                    <a:pt x="75457" y="53019"/>
                  </a:cubicBezTo>
                  <a:lnTo>
                    <a:pt x="42829" y="26507"/>
                  </a:lnTo>
                  <a:cubicBezTo>
                    <a:pt x="33761" y="45578"/>
                    <a:pt x="28094" y="67086"/>
                    <a:pt x="31089" y="94921"/>
                  </a:cubicBezTo>
                  <a:lnTo>
                    <a:pt x="0" y="100968"/>
                  </a:lnTo>
                  <a:lnTo>
                    <a:pt x="8784" y="142308"/>
                  </a:lnTo>
                  <a:lnTo>
                    <a:pt x="40521" y="136167"/>
                  </a:lnTo>
                  <a:cubicBezTo>
                    <a:pt x="54892" y="175090"/>
                    <a:pt x="81084" y="195755"/>
                    <a:pt x="111283" y="189898"/>
                  </a:cubicBezTo>
                  <a:cubicBezTo>
                    <a:pt x="166702" y="179138"/>
                    <a:pt x="142170" y="66709"/>
                    <a:pt x="173907" y="60548"/>
                  </a:cubicBezTo>
                  <a:cubicBezTo>
                    <a:pt x="188076" y="57791"/>
                    <a:pt x="197427" y="67074"/>
                    <a:pt x="202487" y="90962"/>
                  </a:cubicBezTo>
                  <a:cubicBezTo>
                    <a:pt x="206859" y="111417"/>
                    <a:pt x="204673" y="131370"/>
                    <a:pt x="197589" y="155383"/>
                  </a:cubicBezTo>
                  <a:lnTo>
                    <a:pt x="233900" y="176753"/>
                  </a:lnTo>
                  <a:cubicBezTo>
                    <a:pt x="242847" y="154149"/>
                    <a:pt x="244547" y="122752"/>
                    <a:pt x="241349" y="97184"/>
                  </a:cubicBezTo>
                  <a:lnTo>
                    <a:pt x="272155" y="91201"/>
                  </a:lnTo>
                  <a:close/>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50" name="Google Shape;150;p2"/>
          <p:cNvSpPr txBox="1"/>
          <p:nvPr>
            <p:ph type="ctrTitle"/>
          </p:nvPr>
        </p:nvSpPr>
        <p:spPr>
          <a:xfrm>
            <a:off x="1469111" y="1639375"/>
            <a:ext cx="92538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51" name="Google Shape;151;p2"/>
          <p:cNvSpPr txBox="1"/>
          <p:nvPr>
            <p:ph idx="1" type="subTitle"/>
          </p:nvPr>
        </p:nvSpPr>
        <p:spPr>
          <a:xfrm>
            <a:off x="1469102" y="4425427"/>
            <a:ext cx="9253800" cy="7932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52" name="Google Shape;152;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4" name="Shape 874"/>
        <p:cNvGrpSpPr/>
        <p:nvPr/>
      </p:nvGrpSpPr>
      <p:grpSpPr>
        <a:xfrm>
          <a:off x="0" y="0"/>
          <a:ext cx="0" cy="0"/>
          <a:chOff x="0" y="0"/>
          <a:chExt cx="0" cy="0"/>
        </a:xfrm>
      </p:grpSpPr>
      <p:sp>
        <p:nvSpPr>
          <p:cNvPr id="875" name="Google Shape;875;p1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lgn="ctr">
              <a:spcBef>
                <a:spcPts val="0"/>
              </a:spcBef>
              <a:spcAft>
                <a:spcPts val="0"/>
              </a:spcAft>
              <a:buSzPts val="5000"/>
              <a:buNone/>
              <a:defRPr/>
            </a:lvl1pPr>
            <a:lvl2pPr lvl="1" algn="ctr">
              <a:spcBef>
                <a:spcPts val="0"/>
              </a:spcBef>
              <a:spcAft>
                <a:spcPts val="0"/>
              </a:spcAft>
              <a:buSzPts val="5000"/>
              <a:buNone/>
              <a:defRPr/>
            </a:lvl2pPr>
            <a:lvl3pPr lvl="2" algn="ctr">
              <a:spcBef>
                <a:spcPts val="0"/>
              </a:spcBef>
              <a:spcAft>
                <a:spcPts val="0"/>
              </a:spcAft>
              <a:buSzPts val="5000"/>
              <a:buNone/>
              <a:defRPr/>
            </a:lvl3pPr>
            <a:lvl4pPr lvl="3" algn="ctr">
              <a:spcBef>
                <a:spcPts val="0"/>
              </a:spcBef>
              <a:spcAft>
                <a:spcPts val="0"/>
              </a:spcAft>
              <a:buSzPts val="5000"/>
              <a:buNone/>
              <a:defRPr/>
            </a:lvl4pPr>
            <a:lvl5pPr lvl="4" algn="ctr">
              <a:spcBef>
                <a:spcPts val="0"/>
              </a:spcBef>
              <a:spcAft>
                <a:spcPts val="0"/>
              </a:spcAft>
              <a:buSzPts val="5000"/>
              <a:buNone/>
              <a:defRPr/>
            </a:lvl5pPr>
            <a:lvl6pPr lvl="5" algn="ctr">
              <a:spcBef>
                <a:spcPts val="0"/>
              </a:spcBef>
              <a:spcAft>
                <a:spcPts val="0"/>
              </a:spcAft>
              <a:buSzPts val="5000"/>
              <a:buNone/>
              <a:defRPr/>
            </a:lvl6pPr>
            <a:lvl7pPr lvl="6" algn="ctr">
              <a:spcBef>
                <a:spcPts val="0"/>
              </a:spcBef>
              <a:spcAft>
                <a:spcPts val="0"/>
              </a:spcAft>
              <a:buSzPts val="5000"/>
              <a:buNone/>
              <a:defRPr/>
            </a:lvl7pPr>
            <a:lvl8pPr lvl="7" algn="ctr">
              <a:spcBef>
                <a:spcPts val="0"/>
              </a:spcBef>
              <a:spcAft>
                <a:spcPts val="0"/>
              </a:spcAft>
              <a:buSzPts val="5000"/>
              <a:buNone/>
              <a:defRPr/>
            </a:lvl8pPr>
            <a:lvl9pPr lvl="8" algn="ctr">
              <a:spcBef>
                <a:spcPts val="0"/>
              </a:spcBef>
              <a:spcAft>
                <a:spcPts val="0"/>
              </a:spcAft>
              <a:buSzPts val="5000"/>
              <a:buNone/>
              <a:defRPr/>
            </a:lvl9pPr>
          </a:lstStyle>
          <a:p/>
        </p:txBody>
      </p:sp>
      <p:sp>
        <p:nvSpPr>
          <p:cNvPr id="876" name="Google Shape;876;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877" name="Google Shape;877;p11"/>
          <p:cNvGrpSpPr/>
          <p:nvPr/>
        </p:nvGrpSpPr>
        <p:grpSpPr>
          <a:xfrm>
            <a:off x="9707382" y="5967162"/>
            <a:ext cx="2047948" cy="639326"/>
            <a:chOff x="215637" y="2457094"/>
            <a:chExt cx="1259191" cy="393093"/>
          </a:xfrm>
        </p:grpSpPr>
        <p:sp>
          <p:nvSpPr>
            <p:cNvPr id="878" name="Google Shape;878;p11"/>
            <p:cNvSpPr/>
            <p:nvPr/>
          </p:nvSpPr>
          <p:spPr>
            <a:xfrm>
              <a:off x="215637" y="2457094"/>
              <a:ext cx="1259191" cy="393093"/>
            </a:xfrm>
            <a:custGeom>
              <a:rect b="b" l="l" r="r" t="t"/>
              <a:pathLst>
                <a:path extrusionOk="0" h="393093" w="1259191">
                  <a:moveTo>
                    <a:pt x="0" y="85707"/>
                  </a:moveTo>
                  <a:cubicBezTo>
                    <a:pt x="192203" y="70425"/>
                    <a:pt x="379214" y="55540"/>
                    <a:pt x="561064" y="41084"/>
                  </a:cubicBezTo>
                  <a:cubicBezTo>
                    <a:pt x="737955" y="27029"/>
                    <a:pt x="910202" y="13330"/>
                    <a:pt x="1077928" y="0"/>
                  </a:cubicBezTo>
                  <a:cubicBezTo>
                    <a:pt x="1105500" y="41129"/>
                    <a:pt x="1134060" y="83707"/>
                    <a:pt x="1163639" y="127791"/>
                  </a:cubicBezTo>
                  <a:cubicBezTo>
                    <a:pt x="1194304" y="173503"/>
                    <a:pt x="1226150" y="220975"/>
                    <a:pt x="1259191" y="270208"/>
                  </a:cubicBezTo>
                  <a:cubicBezTo>
                    <a:pt x="1074508" y="289158"/>
                    <a:pt x="884319" y="308686"/>
                    <a:pt x="688264" y="328817"/>
                  </a:cubicBezTo>
                  <a:cubicBezTo>
                    <a:pt x="486230" y="349547"/>
                    <a:pt x="277359" y="370986"/>
                    <a:pt x="62272" y="393093"/>
                  </a:cubicBezTo>
                  <a:cubicBezTo>
                    <a:pt x="50828" y="336626"/>
                    <a:pt x="39838" y="282377"/>
                    <a:pt x="29288" y="230310"/>
                  </a:cubicBezTo>
                  <a:cubicBezTo>
                    <a:pt x="19152" y="180263"/>
                    <a:pt x="9388" y="132102"/>
                    <a:pt x="0" y="85707"/>
                  </a:cubicBezTo>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9" name="Google Shape;879;p11"/>
            <p:cNvSpPr/>
            <p:nvPr/>
          </p:nvSpPr>
          <p:spPr>
            <a:xfrm>
              <a:off x="258762" y="2479658"/>
              <a:ext cx="1146070" cy="337403"/>
            </a:xfrm>
            <a:custGeom>
              <a:rect b="b" l="l" r="r" t="t"/>
              <a:pathLst>
                <a:path extrusionOk="0" h="337403" w="1146070">
                  <a:moveTo>
                    <a:pt x="599092" y="226254"/>
                  </a:moveTo>
                  <a:cubicBezTo>
                    <a:pt x="607815" y="225408"/>
                    <a:pt x="616539" y="224570"/>
                    <a:pt x="625275" y="223724"/>
                  </a:cubicBezTo>
                  <a:cubicBezTo>
                    <a:pt x="622688" y="217830"/>
                    <a:pt x="619996" y="211976"/>
                    <a:pt x="617430" y="206114"/>
                  </a:cubicBezTo>
                  <a:cubicBezTo>
                    <a:pt x="643293" y="199824"/>
                    <a:pt x="651713" y="186210"/>
                    <a:pt x="644362" y="170402"/>
                  </a:cubicBezTo>
                  <a:cubicBezTo>
                    <a:pt x="630040" y="139616"/>
                    <a:pt x="561388" y="147052"/>
                    <a:pt x="554765" y="131924"/>
                  </a:cubicBezTo>
                  <a:cubicBezTo>
                    <a:pt x="551644" y="124787"/>
                    <a:pt x="557169" y="121193"/>
                    <a:pt x="569710" y="120100"/>
                  </a:cubicBezTo>
                  <a:cubicBezTo>
                    <a:pt x="580584" y="119153"/>
                    <a:pt x="589826" y="121087"/>
                    <a:pt x="601573" y="125472"/>
                  </a:cubicBezTo>
                  <a:cubicBezTo>
                    <a:pt x="605897" y="120525"/>
                    <a:pt x="610188" y="115570"/>
                    <a:pt x="614588" y="110656"/>
                  </a:cubicBezTo>
                  <a:cubicBezTo>
                    <a:pt x="601646" y="105150"/>
                    <a:pt x="587502" y="101228"/>
                    <a:pt x="570399" y="101260"/>
                  </a:cubicBezTo>
                  <a:cubicBezTo>
                    <a:pt x="568018" y="96050"/>
                    <a:pt x="565743" y="90844"/>
                    <a:pt x="563363" y="85719"/>
                  </a:cubicBezTo>
                  <a:cubicBezTo>
                    <a:pt x="555068" y="86423"/>
                    <a:pt x="546770" y="87112"/>
                    <a:pt x="538467" y="87820"/>
                  </a:cubicBezTo>
                  <a:cubicBezTo>
                    <a:pt x="540738" y="93123"/>
                    <a:pt x="543114" y="98422"/>
                    <a:pt x="545377" y="103725"/>
                  </a:cubicBezTo>
                  <a:cubicBezTo>
                    <a:pt x="522133" y="108789"/>
                    <a:pt x="511466" y="120808"/>
                    <a:pt x="518004" y="136325"/>
                  </a:cubicBezTo>
                  <a:cubicBezTo>
                    <a:pt x="530266" y="165398"/>
                    <a:pt x="600274" y="158683"/>
                    <a:pt x="607828" y="175498"/>
                  </a:cubicBezTo>
                  <a:cubicBezTo>
                    <a:pt x="611240" y="183085"/>
                    <a:pt x="606281" y="187465"/>
                    <a:pt x="591348" y="188869"/>
                  </a:cubicBezTo>
                  <a:cubicBezTo>
                    <a:pt x="578491" y="190072"/>
                    <a:pt x="565144" y="187869"/>
                    <a:pt x="548770" y="182850"/>
                  </a:cubicBezTo>
                  <a:cubicBezTo>
                    <a:pt x="545300" y="188845"/>
                    <a:pt x="541839" y="194889"/>
                    <a:pt x="538572" y="200921"/>
                  </a:cubicBezTo>
                  <a:cubicBezTo>
                    <a:pt x="554348" y="206977"/>
                    <a:pt x="575123" y="209568"/>
                    <a:pt x="591595" y="209260"/>
                  </a:cubicBezTo>
                  <a:cubicBezTo>
                    <a:pt x="594125" y="214915"/>
                    <a:pt x="596541" y="220578"/>
                    <a:pt x="599092" y="226254"/>
                  </a:cubicBezTo>
                  <a:moveTo>
                    <a:pt x="540568" y="69324"/>
                  </a:moveTo>
                  <a:cubicBezTo>
                    <a:pt x="509685" y="71907"/>
                    <a:pt x="485125" y="83590"/>
                    <a:pt x="470871" y="100474"/>
                  </a:cubicBezTo>
                  <a:cubicBezTo>
                    <a:pt x="456379" y="117651"/>
                    <a:pt x="451764" y="140146"/>
                    <a:pt x="461451" y="164738"/>
                  </a:cubicBezTo>
                  <a:cubicBezTo>
                    <a:pt x="471143" y="189327"/>
                    <a:pt x="493764" y="211235"/>
                    <a:pt x="522028" y="225966"/>
                  </a:cubicBezTo>
                  <a:cubicBezTo>
                    <a:pt x="550599" y="240859"/>
                    <a:pt x="585506" y="248458"/>
                    <a:pt x="618442" y="245235"/>
                  </a:cubicBezTo>
                  <a:cubicBezTo>
                    <a:pt x="651373" y="242017"/>
                    <a:pt x="676030" y="228715"/>
                    <a:pt x="689272" y="210001"/>
                  </a:cubicBezTo>
                  <a:cubicBezTo>
                    <a:pt x="702278" y="191606"/>
                    <a:pt x="704250" y="167831"/>
                    <a:pt x="692514" y="143878"/>
                  </a:cubicBezTo>
                  <a:cubicBezTo>
                    <a:pt x="680795" y="119930"/>
                    <a:pt x="658049" y="100171"/>
                    <a:pt x="630598" y="86808"/>
                  </a:cubicBezTo>
                  <a:cubicBezTo>
                    <a:pt x="603460" y="73611"/>
                    <a:pt x="571451" y="66746"/>
                    <a:pt x="540568" y="69324"/>
                  </a:cubicBezTo>
                  <a:moveTo>
                    <a:pt x="874117" y="86124"/>
                  </a:moveTo>
                  <a:cubicBezTo>
                    <a:pt x="839093" y="89184"/>
                    <a:pt x="819820" y="109044"/>
                    <a:pt x="832045" y="131260"/>
                  </a:cubicBezTo>
                  <a:cubicBezTo>
                    <a:pt x="844275" y="153481"/>
                    <a:pt x="884068" y="169353"/>
                    <a:pt x="920120" y="165981"/>
                  </a:cubicBezTo>
                  <a:cubicBezTo>
                    <a:pt x="956165" y="162617"/>
                    <a:pt x="974106" y="141519"/>
                    <a:pt x="960905" y="119630"/>
                  </a:cubicBezTo>
                  <a:cubicBezTo>
                    <a:pt x="947708" y="97734"/>
                    <a:pt x="909154" y="83064"/>
                    <a:pt x="874117" y="86124"/>
                  </a:cubicBezTo>
                  <a:moveTo>
                    <a:pt x="229903" y="142247"/>
                  </a:moveTo>
                  <a:cubicBezTo>
                    <a:pt x="191182" y="145627"/>
                    <a:pt x="164570" y="167038"/>
                    <a:pt x="171181" y="190987"/>
                  </a:cubicBezTo>
                  <a:cubicBezTo>
                    <a:pt x="177791" y="214915"/>
                    <a:pt x="216119" y="231994"/>
                    <a:pt x="256143" y="228241"/>
                  </a:cubicBezTo>
                  <a:cubicBezTo>
                    <a:pt x="296171" y="224485"/>
                    <a:pt x="321504" y="201669"/>
                    <a:pt x="313650" y="178105"/>
                  </a:cubicBezTo>
                  <a:cubicBezTo>
                    <a:pt x="305805" y="154533"/>
                    <a:pt x="268623" y="138867"/>
                    <a:pt x="229903" y="142247"/>
                  </a:cubicBezTo>
                  <a:moveTo>
                    <a:pt x="62592" y="72328"/>
                  </a:moveTo>
                  <a:cubicBezTo>
                    <a:pt x="220434" y="59580"/>
                    <a:pt x="374571" y="47092"/>
                    <a:pt x="525246" y="34919"/>
                  </a:cubicBezTo>
                  <a:cubicBezTo>
                    <a:pt x="672444" y="23030"/>
                    <a:pt x="816302" y="11420"/>
                    <a:pt x="957100" y="0"/>
                  </a:cubicBezTo>
                  <a:cubicBezTo>
                    <a:pt x="970050" y="20467"/>
                    <a:pt x="1008701" y="34931"/>
                    <a:pt x="1043155" y="32021"/>
                  </a:cubicBezTo>
                  <a:cubicBezTo>
                    <a:pt x="1059412" y="56743"/>
                    <a:pt x="1076066" y="81930"/>
                    <a:pt x="1093064" y="107684"/>
                  </a:cubicBezTo>
                  <a:cubicBezTo>
                    <a:pt x="1110382" y="133940"/>
                    <a:pt x="1128036" y="160844"/>
                    <a:pt x="1146070" y="188250"/>
                  </a:cubicBezTo>
                  <a:cubicBezTo>
                    <a:pt x="1109694" y="191804"/>
                    <a:pt x="1092291" y="214065"/>
                    <a:pt x="1107678" y="238374"/>
                  </a:cubicBezTo>
                  <a:cubicBezTo>
                    <a:pt x="954351" y="253866"/>
                    <a:pt x="797328" y="269759"/>
                    <a:pt x="636274" y="286012"/>
                  </a:cubicBezTo>
                  <a:cubicBezTo>
                    <a:pt x="471058" y="302711"/>
                    <a:pt x="301555" y="319826"/>
                    <a:pt x="127548" y="337403"/>
                  </a:cubicBezTo>
                  <a:cubicBezTo>
                    <a:pt x="120962" y="310180"/>
                    <a:pt x="80983" y="291870"/>
                    <a:pt x="38056" y="296080"/>
                  </a:cubicBezTo>
                  <a:cubicBezTo>
                    <a:pt x="31385" y="264950"/>
                    <a:pt x="24750" y="234508"/>
                    <a:pt x="18378" y="204795"/>
                  </a:cubicBezTo>
                  <a:cubicBezTo>
                    <a:pt x="12165" y="175794"/>
                    <a:pt x="6068" y="147376"/>
                    <a:pt x="0" y="119618"/>
                  </a:cubicBezTo>
                  <a:cubicBezTo>
                    <a:pt x="40299" y="116226"/>
                    <a:pt x="68162" y="94900"/>
                    <a:pt x="62592" y="72328"/>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880" name="Google Shape;880;p11"/>
          <p:cNvGrpSpPr/>
          <p:nvPr/>
        </p:nvGrpSpPr>
        <p:grpSpPr>
          <a:xfrm>
            <a:off x="10024266" y="5722332"/>
            <a:ext cx="2047948" cy="639326"/>
            <a:chOff x="215637" y="2457094"/>
            <a:chExt cx="1259191" cy="393093"/>
          </a:xfrm>
        </p:grpSpPr>
        <p:sp>
          <p:nvSpPr>
            <p:cNvPr id="881" name="Google Shape;881;p11"/>
            <p:cNvSpPr/>
            <p:nvPr/>
          </p:nvSpPr>
          <p:spPr>
            <a:xfrm>
              <a:off x="215637" y="2457094"/>
              <a:ext cx="1259191" cy="393093"/>
            </a:xfrm>
            <a:custGeom>
              <a:rect b="b" l="l" r="r" t="t"/>
              <a:pathLst>
                <a:path extrusionOk="0" h="393093" w="1259191">
                  <a:moveTo>
                    <a:pt x="0" y="85707"/>
                  </a:moveTo>
                  <a:cubicBezTo>
                    <a:pt x="192203" y="70425"/>
                    <a:pt x="379214" y="55540"/>
                    <a:pt x="561064" y="41084"/>
                  </a:cubicBezTo>
                  <a:cubicBezTo>
                    <a:pt x="737955" y="27029"/>
                    <a:pt x="910202" y="13330"/>
                    <a:pt x="1077928" y="0"/>
                  </a:cubicBezTo>
                  <a:cubicBezTo>
                    <a:pt x="1105500" y="41129"/>
                    <a:pt x="1134060" y="83707"/>
                    <a:pt x="1163639" y="127791"/>
                  </a:cubicBezTo>
                  <a:cubicBezTo>
                    <a:pt x="1194304" y="173503"/>
                    <a:pt x="1226150" y="220975"/>
                    <a:pt x="1259191" y="270208"/>
                  </a:cubicBezTo>
                  <a:cubicBezTo>
                    <a:pt x="1074508" y="289158"/>
                    <a:pt x="884319" y="308686"/>
                    <a:pt x="688264" y="328817"/>
                  </a:cubicBezTo>
                  <a:cubicBezTo>
                    <a:pt x="486230" y="349547"/>
                    <a:pt x="277359" y="370986"/>
                    <a:pt x="62272" y="393093"/>
                  </a:cubicBezTo>
                  <a:cubicBezTo>
                    <a:pt x="50828" y="336626"/>
                    <a:pt x="39838" y="282377"/>
                    <a:pt x="29288" y="230310"/>
                  </a:cubicBezTo>
                  <a:cubicBezTo>
                    <a:pt x="19152" y="180263"/>
                    <a:pt x="9388" y="132102"/>
                    <a:pt x="0" y="85707"/>
                  </a:cubicBezTo>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2" name="Google Shape;882;p11"/>
            <p:cNvSpPr/>
            <p:nvPr/>
          </p:nvSpPr>
          <p:spPr>
            <a:xfrm>
              <a:off x="258762" y="2479658"/>
              <a:ext cx="1146070" cy="337403"/>
            </a:xfrm>
            <a:custGeom>
              <a:rect b="b" l="l" r="r" t="t"/>
              <a:pathLst>
                <a:path extrusionOk="0" h="337403" w="1146070">
                  <a:moveTo>
                    <a:pt x="599092" y="226254"/>
                  </a:moveTo>
                  <a:cubicBezTo>
                    <a:pt x="607815" y="225408"/>
                    <a:pt x="616539" y="224570"/>
                    <a:pt x="625275" y="223724"/>
                  </a:cubicBezTo>
                  <a:cubicBezTo>
                    <a:pt x="622688" y="217830"/>
                    <a:pt x="619996" y="211976"/>
                    <a:pt x="617430" y="206114"/>
                  </a:cubicBezTo>
                  <a:cubicBezTo>
                    <a:pt x="643293" y="199824"/>
                    <a:pt x="651713" y="186210"/>
                    <a:pt x="644362" y="170402"/>
                  </a:cubicBezTo>
                  <a:cubicBezTo>
                    <a:pt x="630040" y="139616"/>
                    <a:pt x="561388" y="147052"/>
                    <a:pt x="554765" y="131924"/>
                  </a:cubicBezTo>
                  <a:cubicBezTo>
                    <a:pt x="551644" y="124787"/>
                    <a:pt x="557169" y="121193"/>
                    <a:pt x="569710" y="120100"/>
                  </a:cubicBezTo>
                  <a:cubicBezTo>
                    <a:pt x="580584" y="119153"/>
                    <a:pt x="589826" y="121087"/>
                    <a:pt x="601573" y="125472"/>
                  </a:cubicBezTo>
                  <a:cubicBezTo>
                    <a:pt x="605897" y="120525"/>
                    <a:pt x="610188" y="115570"/>
                    <a:pt x="614588" y="110656"/>
                  </a:cubicBezTo>
                  <a:cubicBezTo>
                    <a:pt x="601646" y="105150"/>
                    <a:pt x="587502" y="101228"/>
                    <a:pt x="570399" y="101260"/>
                  </a:cubicBezTo>
                  <a:cubicBezTo>
                    <a:pt x="568018" y="96050"/>
                    <a:pt x="565743" y="90844"/>
                    <a:pt x="563363" y="85719"/>
                  </a:cubicBezTo>
                  <a:cubicBezTo>
                    <a:pt x="555068" y="86423"/>
                    <a:pt x="546770" y="87112"/>
                    <a:pt x="538467" y="87820"/>
                  </a:cubicBezTo>
                  <a:cubicBezTo>
                    <a:pt x="540738" y="93123"/>
                    <a:pt x="543114" y="98422"/>
                    <a:pt x="545377" y="103725"/>
                  </a:cubicBezTo>
                  <a:cubicBezTo>
                    <a:pt x="522133" y="108789"/>
                    <a:pt x="511466" y="120808"/>
                    <a:pt x="518004" y="136325"/>
                  </a:cubicBezTo>
                  <a:cubicBezTo>
                    <a:pt x="530266" y="165398"/>
                    <a:pt x="600274" y="158683"/>
                    <a:pt x="607828" y="175498"/>
                  </a:cubicBezTo>
                  <a:cubicBezTo>
                    <a:pt x="611240" y="183085"/>
                    <a:pt x="606281" y="187465"/>
                    <a:pt x="591348" y="188869"/>
                  </a:cubicBezTo>
                  <a:cubicBezTo>
                    <a:pt x="578491" y="190072"/>
                    <a:pt x="565144" y="187869"/>
                    <a:pt x="548770" y="182850"/>
                  </a:cubicBezTo>
                  <a:cubicBezTo>
                    <a:pt x="545300" y="188845"/>
                    <a:pt x="541839" y="194889"/>
                    <a:pt x="538572" y="200921"/>
                  </a:cubicBezTo>
                  <a:cubicBezTo>
                    <a:pt x="554348" y="206977"/>
                    <a:pt x="575123" y="209568"/>
                    <a:pt x="591595" y="209260"/>
                  </a:cubicBezTo>
                  <a:cubicBezTo>
                    <a:pt x="594125" y="214915"/>
                    <a:pt x="596541" y="220578"/>
                    <a:pt x="599092" y="226254"/>
                  </a:cubicBezTo>
                  <a:moveTo>
                    <a:pt x="540568" y="69324"/>
                  </a:moveTo>
                  <a:cubicBezTo>
                    <a:pt x="509685" y="71907"/>
                    <a:pt x="485125" y="83590"/>
                    <a:pt x="470871" y="100474"/>
                  </a:cubicBezTo>
                  <a:cubicBezTo>
                    <a:pt x="456379" y="117651"/>
                    <a:pt x="451764" y="140146"/>
                    <a:pt x="461451" y="164738"/>
                  </a:cubicBezTo>
                  <a:cubicBezTo>
                    <a:pt x="471143" y="189327"/>
                    <a:pt x="493764" y="211235"/>
                    <a:pt x="522028" y="225966"/>
                  </a:cubicBezTo>
                  <a:cubicBezTo>
                    <a:pt x="550599" y="240859"/>
                    <a:pt x="585506" y="248458"/>
                    <a:pt x="618442" y="245235"/>
                  </a:cubicBezTo>
                  <a:cubicBezTo>
                    <a:pt x="651373" y="242017"/>
                    <a:pt x="676030" y="228715"/>
                    <a:pt x="689272" y="210001"/>
                  </a:cubicBezTo>
                  <a:cubicBezTo>
                    <a:pt x="702278" y="191606"/>
                    <a:pt x="704250" y="167831"/>
                    <a:pt x="692514" y="143878"/>
                  </a:cubicBezTo>
                  <a:cubicBezTo>
                    <a:pt x="680795" y="119930"/>
                    <a:pt x="658049" y="100171"/>
                    <a:pt x="630598" y="86808"/>
                  </a:cubicBezTo>
                  <a:cubicBezTo>
                    <a:pt x="603460" y="73611"/>
                    <a:pt x="571451" y="66746"/>
                    <a:pt x="540568" y="69324"/>
                  </a:cubicBezTo>
                  <a:moveTo>
                    <a:pt x="874117" y="86124"/>
                  </a:moveTo>
                  <a:cubicBezTo>
                    <a:pt x="839093" y="89184"/>
                    <a:pt x="819820" y="109044"/>
                    <a:pt x="832045" y="131260"/>
                  </a:cubicBezTo>
                  <a:cubicBezTo>
                    <a:pt x="844275" y="153481"/>
                    <a:pt x="884068" y="169353"/>
                    <a:pt x="920120" y="165981"/>
                  </a:cubicBezTo>
                  <a:cubicBezTo>
                    <a:pt x="956165" y="162617"/>
                    <a:pt x="974106" y="141519"/>
                    <a:pt x="960905" y="119630"/>
                  </a:cubicBezTo>
                  <a:cubicBezTo>
                    <a:pt x="947708" y="97734"/>
                    <a:pt x="909154" y="83064"/>
                    <a:pt x="874117" y="86124"/>
                  </a:cubicBezTo>
                  <a:moveTo>
                    <a:pt x="229903" y="142247"/>
                  </a:moveTo>
                  <a:cubicBezTo>
                    <a:pt x="191182" y="145627"/>
                    <a:pt x="164570" y="167038"/>
                    <a:pt x="171181" y="190987"/>
                  </a:cubicBezTo>
                  <a:cubicBezTo>
                    <a:pt x="177791" y="214915"/>
                    <a:pt x="216119" y="231994"/>
                    <a:pt x="256143" y="228241"/>
                  </a:cubicBezTo>
                  <a:cubicBezTo>
                    <a:pt x="296171" y="224485"/>
                    <a:pt x="321504" y="201669"/>
                    <a:pt x="313650" y="178105"/>
                  </a:cubicBezTo>
                  <a:cubicBezTo>
                    <a:pt x="305805" y="154533"/>
                    <a:pt x="268623" y="138867"/>
                    <a:pt x="229903" y="142247"/>
                  </a:cubicBezTo>
                  <a:moveTo>
                    <a:pt x="62592" y="72328"/>
                  </a:moveTo>
                  <a:cubicBezTo>
                    <a:pt x="220434" y="59580"/>
                    <a:pt x="374571" y="47092"/>
                    <a:pt x="525246" y="34919"/>
                  </a:cubicBezTo>
                  <a:cubicBezTo>
                    <a:pt x="672444" y="23030"/>
                    <a:pt x="816302" y="11420"/>
                    <a:pt x="957100" y="0"/>
                  </a:cubicBezTo>
                  <a:cubicBezTo>
                    <a:pt x="970050" y="20467"/>
                    <a:pt x="1008701" y="34931"/>
                    <a:pt x="1043155" y="32021"/>
                  </a:cubicBezTo>
                  <a:cubicBezTo>
                    <a:pt x="1059412" y="56743"/>
                    <a:pt x="1076066" y="81930"/>
                    <a:pt x="1093064" y="107684"/>
                  </a:cubicBezTo>
                  <a:cubicBezTo>
                    <a:pt x="1110382" y="133940"/>
                    <a:pt x="1128036" y="160844"/>
                    <a:pt x="1146070" y="188250"/>
                  </a:cubicBezTo>
                  <a:cubicBezTo>
                    <a:pt x="1109694" y="191804"/>
                    <a:pt x="1092291" y="214065"/>
                    <a:pt x="1107678" y="238374"/>
                  </a:cubicBezTo>
                  <a:cubicBezTo>
                    <a:pt x="954351" y="253866"/>
                    <a:pt x="797328" y="269759"/>
                    <a:pt x="636274" y="286012"/>
                  </a:cubicBezTo>
                  <a:cubicBezTo>
                    <a:pt x="471058" y="302711"/>
                    <a:pt x="301555" y="319826"/>
                    <a:pt x="127548" y="337403"/>
                  </a:cubicBezTo>
                  <a:cubicBezTo>
                    <a:pt x="120962" y="310180"/>
                    <a:pt x="80983" y="291870"/>
                    <a:pt x="38056" y="296080"/>
                  </a:cubicBezTo>
                  <a:cubicBezTo>
                    <a:pt x="31385" y="264950"/>
                    <a:pt x="24750" y="234508"/>
                    <a:pt x="18378" y="204795"/>
                  </a:cubicBezTo>
                  <a:cubicBezTo>
                    <a:pt x="12165" y="175794"/>
                    <a:pt x="6068" y="147376"/>
                    <a:pt x="0" y="119618"/>
                  </a:cubicBezTo>
                  <a:cubicBezTo>
                    <a:pt x="40299" y="116226"/>
                    <a:pt x="68162" y="94900"/>
                    <a:pt x="62592" y="72328"/>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883" name="Google Shape;883;p11"/>
          <p:cNvGrpSpPr/>
          <p:nvPr/>
        </p:nvGrpSpPr>
        <p:grpSpPr>
          <a:xfrm>
            <a:off x="10827895" y="6108300"/>
            <a:ext cx="1244138" cy="523790"/>
            <a:chOff x="3658339" y="3710657"/>
            <a:chExt cx="571991" cy="240801"/>
          </a:xfrm>
        </p:grpSpPr>
        <p:sp>
          <p:nvSpPr>
            <p:cNvPr id="884" name="Google Shape;884;p11"/>
            <p:cNvSpPr/>
            <p:nvPr/>
          </p:nvSpPr>
          <p:spPr>
            <a:xfrm>
              <a:off x="3684117" y="3836885"/>
              <a:ext cx="170567" cy="93357"/>
            </a:xfrm>
            <a:custGeom>
              <a:rect b="b" l="l" r="r" t="t"/>
              <a:pathLst>
                <a:path extrusionOk="0" h="93357" w="170567">
                  <a:moveTo>
                    <a:pt x="85282" y="0"/>
                  </a:moveTo>
                  <a:cubicBezTo>
                    <a:pt x="112736" y="0"/>
                    <a:pt x="137158" y="7104"/>
                    <a:pt x="152756" y="18132"/>
                  </a:cubicBezTo>
                  <a:lnTo>
                    <a:pt x="170568" y="18132"/>
                  </a:lnTo>
                  <a:lnTo>
                    <a:pt x="170568" y="46679"/>
                  </a:lnTo>
                  <a:cubicBezTo>
                    <a:pt x="170568" y="72462"/>
                    <a:pt x="132382" y="93358"/>
                    <a:pt x="85282" y="93358"/>
                  </a:cubicBezTo>
                  <a:cubicBezTo>
                    <a:pt x="38182" y="93358"/>
                    <a:pt x="0" y="72462"/>
                    <a:pt x="0" y="46679"/>
                  </a:cubicBezTo>
                  <a:lnTo>
                    <a:pt x="0" y="18132"/>
                  </a:lnTo>
                  <a:lnTo>
                    <a:pt x="17808" y="18132"/>
                  </a:lnTo>
                  <a:cubicBezTo>
                    <a:pt x="33405" y="7104"/>
                    <a:pt x="57827"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5" name="Google Shape;885;p11"/>
            <p:cNvSpPr/>
            <p:nvPr/>
          </p:nvSpPr>
          <p:spPr>
            <a:xfrm>
              <a:off x="3684117" y="3808338"/>
              <a:ext cx="170567" cy="93361"/>
            </a:xfrm>
            <a:custGeom>
              <a:rect b="b" l="l" r="r" t="t"/>
              <a:pathLst>
                <a:path extrusionOk="0" h="93361" w="170567">
                  <a:moveTo>
                    <a:pt x="85282" y="93362"/>
                  </a:moveTo>
                  <a:cubicBezTo>
                    <a:pt x="132256" y="93362"/>
                    <a:pt x="170568" y="72389"/>
                    <a:pt x="170568" y="46679"/>
                  </a:cubicBezTo>
                  <a:cubicBezTo>
                    <a:pt x="170568" y="20969"/>
                    <a:pt x="132256" y="0"/>
                    <a:pt x="85282" y="0"/>
                  </a:cubicBezTo>
                  <a:cubicBezTo>
                    <a:pt x="38307" y="0"/>
                    <a:pt x="0" y="20969"/>
                    <a:pt x="0" y="46679"/>
                  </a:cubicBezTo>
                  <a:cubicBezTo>
                    <a:pt x="0" y="72389"/>
                    <a:pt x="38307" y="93362"/>
                    <a:pt x="85282"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6" name="Google Shape;886;p11"/>
            <p:cNvSpPr/>
            <p:nvPr/>
          </p:nvSpPr>
          <p:spPr>
            <a:xfrm>
              <a:off x="3684117" y="3840023"/>
              <a:ext cx="170567" cy="25106"/>
            </a:xfrm>
            <a:custGeom>
              <a:rect b="b" l="l" r="r" t="t"/>
              <a:pathLst>
                <a:path extrusionOk="0" h="25106" w="170567">
                  <a:moveTo>
                    <a:pt x="166070" y="0"/>
                  </a:moveTo>
                  <a:cubicBezTo>
                    <a:pt x="168989" y="4708"/>
                    <a:pt x="170568" y="9752"/>
                    <a:pt x="170568" y="14994"/>
                  </a:cubicBezTo>
                  <a:cubicBezTo>
                    <a:pt x="170568" y="18468"/>
                    <a:pt x="169867" y="21852"/>
                    <a:pt x="168552" y="25106"/>
                  </a:cubicBezTo>
                  <a:lnTo>
                    <a:pt x="2012" y="25106"/>
                  </a:lnTo>
                  <a:cubicBezTo>
                    <a:pt x="700" y="21852"/>
                    <a:pt x="0" y="18468"/>
                    <a:pt x="0" y="14994"/>
                  </a:cubicBezTo>
                  <a:cubicBezTo>
                    <a:pt x="0" y="9752"/>
                    <a:pt x="1579" y="4708"/>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7" name="Google Shape;887;p11"/>
            <p:cNvSpPr/>
            <p:nvPr/>
          </p:nvSpPr>
          <p:spPr>
            <a:xfrm>
              <a:off x="3704544" y="3819519"/>
              <a:ext cx="129710" cy="70995"/>
            </a:xfrm>
            <a:custGeom>
              <a:rect b="b" l="l" r="r" t="t"/>
              <a:pathLst>
                <a:path extrusionOk="0" h="70995" w="129710">
                  <a:moveTo>
                    <a:pt x="64855" y="70996"/>
                  </a:moveTo>
                  <a:cubicBezTo>
                    <a:pt x="100576" y="70996"/>
                    <a:pt x="129710" y="55050"/>
                    <a:pt x="129710" y="35498"/>
                  </a:cubicBezTo>
                  <a:cubicBezTo>
                    <a:pt x="129710" y="15945"/>
                    <a:pt x="100576" y="0"/>
                    <a:pt x="64855" y="0"/>
                  </a:cubicBezTo>
                  <a:cubicBezTo>
                    <a:pt x="29134" y="0"/>
                    <a:pt x="0" y="15945"/>
                    <a:pt x="0" y="35498"/>
                  </a:cubicBezTo>
                  <a:cubicBezTo>
                    <a:pt x="0" y="55050"/>
                    <a:pt x="29134" y="70996"/>
                    <a:pt x="64855"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8" name="Google Shape;888;p11"/>
            <p:cNvSpPr/>
            <p:nvPr/>
          </p:nvSpPr>
          <p:spPr>
            <a:xfrm>
              <a:off x="3732836" y="3830020"/>
              <a:ext cx="72157" cy="43561"/>
            </a:xfrm>
            <a:custGeom>
              <a:rect b="b" l="l" r="r" t="t"/>
              <a:pathLst>
                <a:path extrusionOk="0" h="43561" w="72157">
                  <a:moveTo>
                    <a:pt x="2170" y="39712"/>
                  </a:moveTo>
                  <a:lnTo>
                    <a:pt x="10371" y="43562"/>
                  </a:lnTo>
                  <a:lnTo>
                    <a:pt x="17889" y="38732"/>
                  </a:lnTo>
                  <a:cubicBezTo>
                    <a:pt x="28191" y="41797"/>
                    <a:pt x="38024" y="40461"/>
                    <a:pt x="44963" y="36004"/>
                  </a:cubicBezTo>
                  <a:cubicBezTo>
                    <a:pt x="58763" y="27135"/>
                    <a:pt x="35854" y="17026"/>
                    <a:pt x="42720" y="12614"/>
                  </a:cubicBezTo>
                  <a:cubicBezTo>
                    <a:pt x="45971" y="10525"/>
                    <a:pt x="49541" y="10675"/>
                    <a:pt x="53605" y="12578"/>
                  </a:cubicBezTo>
                  <a:cubicBezTo>
                    <a:pt x="57156" y="14245"/>
                    <a:pt x="58548" y="16265"/>
                    <a:pt x="59212" y="19224"/>
                  </a:cubicBezTo>
                  <a:lnTo>
                    <a:pt x="71538" y="18265"/>
                  </a:lnTo>
                  <a:cubicBezTo>
                    <a:pt x="71202" y="14812"/>
                    <a:pt x="69628" y="11497"/>
                    <a:pt x="64863" y="8541"/>
                  </a:cubicBezTo>
                  <a:lnTo>
                    <a:pt x="72158" y="3850"/>
                  </a:lnTo>
                  <a:lnTo>
                    <a:pt x="63956" y="0"/>
                  </a:lnTo>
                  <a:lnTo>
                    <a:pt x="56512" y="4785"/>
                  </a:lnTo>
                  <a:cubicBezTo>
                    <a:pt x="47189" y="1935"/>
                    <a:pt x="37368" y="2793"/>
                    <a:pt x="30288" y="7343"/>
                  </a:cubicBezTo>
                  <a:cubicBezTo>
                    <a:pt x="17277" y="15707"/>
                    <a:pt x="39757" y="26086"/>
                    <a:pt x="32312" y="30871"/>
                  </a:cubicBezTo>
                  <a:cubicBezTo>
                    <a:pt x="28985" y="33008"/>
                    <a:pt x="25212" y="33085"/>
                    <a:pt x="20475" y="30863"/>
                  </a:cubicBezTo>
                  <a:cubicBezTo>
                    <a:pt x="16411" y="28956"/>
                    <a:pt x="14136" y="26284"/>
                    <a:pt x="12569" y="22495"/>
                  </a:cubicBezTo>
                  <a:lnTo>
                    <a:pt x="0" y="24556"/>
                  </a:lnTo>
                  <a:cubicBezTo>
                    <a:pt x="870" y="28414"/>
                    <a:pt x="4910" y="32401"/>
                    <a:pt x="9396" y="35065"/>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9" name="Google Shape;889;p11"/>
            <p:cNvSpPr/>
            <p:nvPr/>
          </p:nvSpPr>
          <p:spPr>
            <a:xfrm>
              <a:off x="3868287" y="3858097"/>
              <a:ext cx="170567" cy="93361"/>
            </a:xfrm>
            <a:custGeom>
              <a:rect b="b" l="l" r="r" t="t"/>
              <a:pathLst>
                <a:path extrusionOk="0" h="93361" w="170567">
                  <a:moveTo>
                    <a:pt x="85286" y="0"/>
                  </a:moveTo>
                  <a:cubicBezTo>
                    <a:pt x="112740" y="0"/>
                    <a:pt x="137158" y="7096"/>
                    <a:pt x="152756" y="18132"/>
                  </a:cubicBezTo>
                  <a:lnTo>
                    <a:pt x="170568" y="18132"/>
                  </a:lnTo>
                  <a:lnTo>
                    <a:pt x="170568" y="46679"/>
                  </a:lnTo>
                  <a:cubicBezTo>
                    <a:pt x="170568" y="72457"/>
                    <a:pt x="132382" y="93362"/>
                    <a:pt x="85286" y="93362"/>
                  </a:cubicBezTo>
                  <a:cubicBezTo>
                    <a:pt x="38182" y="93362"/>
                    <a:pt x="0" y="72457"/>
                    <a:pt x="0" y="46679"/>
                  </a:cubicBezTo>
                  <a:lnTo>
                    <a:pt x="0" y="18132"/>
                  </a:lnTo>
                  <a:lnTo>
                    <a:pt x="17808" y="18132"/>
                  </a:lnTo>
                  <a:cubicBezTo>
                    <a:pt x="33409" y="7096"/>
                    <a:pt x="57827"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0" name="Google Shape;890;p11"/>
            <p:cNvSpPr/>
            <p:nvPr/>
          </p:nvSpPr>
          <p:spPr>
            <a:xfrm>
              <a:off x="3868287" y="3829546"/>
              <a:ext cx="170567" cy="93361"/>
            </a:xfrm>
            <a:custGeom>
              <a:rect b="b" l="l" r="r" t="t"/>
              <a:pathLst>
                <a:path extrusionOk="0" h="93361" w="170567">
                  <a:moveTo>
                    <a:pt x="85286" y="93362"/>
                  </a:moveTo>
                  <a:cubicBezTo>
                    <a:pt x="132256" y="93362"/>
                    <a:pt x="170568" y="72397"/>
                    <a:pt x="170568" y="46683"/>
                  </a:cubicBezTo>
                  <a:cubicBezTo>
                    <a:pt x="170568" y="20969"/>
                    <a:pt x="132256" y="0"/>
                    <a:pt x="85286" y="0"/>
                  </a:cubicBezTo>
                  <a:cubicBezTo>
                    <a:pt x="38311" y="0"/>
                    <a:pt x="0" y="20969"/>
                    <a:pt x="0" y="46683"/>
                  </a:cubicBezTo>
                  <a:cubicBezTo>
                    <a:pt x="0" y="72397"/>
                    <a:pt x="38311" y="93362"/>
                    <a:pt x="85286"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1" name="Google Shape;891;p11"/>
            <p:cNvSpPr/>
            <p:nvPr/>
          </p:nvSpPr>
          <p:spPr>
            <a:xfrm>
              <a:off x="3868287" y="3861235"/>
              <a:ext cx="170567" cy="25106"/>
            </a:xfrm>
            <a:custGeom>
              <a:rect b="b" l="l" r="r" t="t"/>
              <a:pathLst>
                <a:path extrusionOk="0" h="25106" w="170567">
                  <a:moveTo>
                    <a:pt x="166070" y="0"/>
                  </a:moveTo>
                  <a:cubicBezTo>
                    <a:pt x="168985" y="4704"/>
                    <a:pt x="170568" y="9748"/>
                    <a:pt x="170568" y="14994"/>
                  </a:cubicBezTo>
                  <a:cubicBezTo>
                    <a:pt x="170568" y="18463"/>
                    <a:pt x="169867" y="21852"/>
                    <a:pt x="168552" y="25106"/>
                  </a:cubicBezTo>
                  <a:lnTo>
                    <a:pt x="2012" y="25106"/>
                  </a:lnTo>
                  <a:cubicBezTo>
                    <a:pt x="700" y="21852"/>
                    <a:pt x="0" y="18463"/>
                    <a:pt x="0" y="14994"/>
                  </a:cubicBezTo>
                  <a:cubicBezTo>
                    <a:pt x="0" y="9748"/>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2" name="Google Shape;892;p11"/>
            <p:cNvSpPr/>
            <p:nvPr/>
          </p:nvSpPr>
          <p:spPr>
            <a:xfrm>
              <a:off x="3888717" y="3840727"/>
              <a:ext cx="129709" cy="71000"/>
            </a:xfrm>
            <a:custGeom>
              <a:rect b="b" l="l" r="r" t="t"/>
              <a:pathLst>
                <a:path extrusionOk="0" h="71000" w="129709">
                  <a:moveTo>
                    <a:pt x="64855" y="71000"/>
                  </a:moveTo>
                  <a:cubicBezTo>
                    <a:pt x="100576" y="71000"/>
                    <a:pt x="129710" y="55054"/>
                    <a:pt x="129710" y="35502"/>
                  </a:cubicBezTo>
                  <a:cubicBezTo>
                    <a:pt x="129710" y="15945"/>
                    <a:pt x="100576" y="0"/>
                    <a:pt x="64855" y="0"/>
                  </a:cubicBezTo>
                  <a:cubicBezTo>
                    <a:pt x="29134" y="0"/>
                    <a:pt x="0" y="15945"/>
                    <a:pt x="0" y="35502"/>
                  </a:cubicBezTo>
                  <a:cubicBezTo>
                    <a:pt x="0" y="55054"/>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3" name="Google Shape;893;p11"/>
            <p:cNvSpPr/>
            <p:nvPr/>
          </p:nvSpPr>
          <p:spPr>
            <a:xfrm>
              <a:off x="3917010" y="3851228"/>
              <a:ext cx="72157" cy="43561"/>
            </a:xfrm>
            <a:custGeom>
              <a:rect b="b" l="l" r="r" t="t"/>
              <a:pathLst>
                <a:path extrusionOk="0" h="43561" w="72157">
                  <a:moveTo>
                    <a:pt x="2166" y="39712"/>
                  </a:moveTo>
                  <a:lnTo>
                    <a:pt x="10371" y="43562"/>
                  </a:lnTo>
                  <a:lnTo>
                    <a:pt x="17889" y="38732"/>
                  </a:lnTo>
                  <a:cubicBezTo>
                    <a:pt x="28191" y="41797"/>
                    <a:pt x="38020" y="40461"/>
                    <a:pt x="44958" y="36004"/>
                  </a:cubicBezTo>
                  <a:cubicBezTo>
                    <a:pt x="58758" y="27130"/>
                    <a:pt x="35854" y="17030"/>
                    <a:pt x="42716" y="12614"/>
                  </a:cubicBezTo>
                  <a:cubicBezTo>
                    <a:pt x="45970" y="10525"/>
                    <a:pt x="49541" y="10675"/>
                    <a:pt x="53601" y="12581"/>
                  </a:cubicBezTo>
                  <a:cubicBezTo>
                    <a:pt x="57155" y="14245"/>
                    <a:pt x="58548" y="16265"/>
                    <a:pt x="59208" y="19229"/>
                  </a:cubicBezTo>
                  <a:lnTo>
                    <a:pt x="71538" y="18261"/>
                  </a:lnTo>
                  <a:cubicBezTo>
                    <a:pt x="71202" y="14812"/>
                    <a:pt x="69624" y="11497"/>
                    <a:pt x="64859" y="8541"/>
                  </a:cubicBezTo>
                  <a:lnTo>
                    <a:pt x="72158" y="3854"/>
                  </a:lnTo>
                  <a:lnTo>
                    <a:pt x="63956" y="0"/>
                  </a:lnTo>
                  <a:lnTo>
                    <a:pt x="56508" y="4785"/>
                  </a:lnTo>
                  <a:cubicBezTo>
                    <a:pt x="47185" y="1939"/>
                    <a:pt x="37368" y="2797"/>
                    <a:pt x="30284" y="7347"/>
                  </a:cubicBezTo>
                  <a:cubicBezTo>
                    <a:pt x="17273" y="15707"/>
                    <a:pt x="39753" y="26090"/>
                    <a:pt x="32308" y="30875"/>
                  </a:cubicBezTo>
                  <a:cubicBezTo>
                    <a:pt x="28984" y="33012"/>
                    <a:pt x="25208" y="33085"/>
                    <a:pt x="20471" y="30867"/>
                  </a:cubicBezTo>
                  <a:cubicBezTo>
                    <a:pt x="16407" y="28960"/>
                    <a:pt x="14132" y="26284"/>
                    <a:pt x="12565" y="22495"/>
                  </a:cubicBezTo>
                  <a:lnTo>
                    <a:pt x="0" y="24556"/>
                  </a:lnTo>
                  <a:cubicBezTo>
                    <a:pt x="866" y="28414"/>
                    <a:pt x="4906" y="32401"/>
                    <a:pt x="9396" y="35069"/>
                  </a:cubicBezTo>
                  <a:lnTo>
                    <a:pt x="2166"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4" name="Google Shape;894;p11"/>
            <p:cNvSpPr/>
            <p:nvPr/>
          </p:nvSpPr>
          <p:spPr>
            <a:xfrm>
              <a:off x="3838047" y="3819361"/>
              <a:ext cx="170571" cy="93370"/>
            </a:xfrm>
            <a:custGeom>
              <a:rect b="b" l="l" r="r" t="t"/>
              <a:pathLst>
                <a:path extrusionOk="0" h="93370" w="170571">
                  <a:moveTo>
                    <a:pt x="85286" y="0"/>
                  </a:moveTo>
                  <a:cubicBezTo>
                    <a:pt x="112740" y="0"/>
                    <a:pt x="137163" y="7108"/>
                    <a:pt x="152760" y="18136"/>
                  </a:cubicBezTo>
                  <a:lnTo>
                    <a:pt x="170572" y="18136"/>
                  </a:lnTo>
                  <a:lnTo>
                    <a:pt x="170572" y="46683"/>
                  </a:lnTo>
                  <a:cubicBezTo>
                    <a:pt x="170572" y="72465"/>
                    <a:pt x="132386" y="93370"/>
                    <a:pt x="85286" y="93370"/>
                  </a:cubicBezTo>
                  <a:cubicBezTo>
                    <a:pt x="38186" y="93370"/>
                    <a:pt x="0" y="72465"/>
                    <a:pt x="0" y="46683"/>
                  </a:cubicBezTo>
                  <a:lnTo>
                    <a:pt x="0" y="18136"/>
                  </a:lnTo>
                  <a:lnTo>
                    <a:pt x="17812" y="18136"/>
                  </a:lnTo>
                  <a:cubicBezTo>
                    <a:pt x="33409" y="7108"/>
                    <a:pt x="57828"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5" name="Google Shape;895;p11"/>
            <p:cNvSpPr/>
            <p:nvPr/>
          </p:nvSpPr>
          <p:spPr>
            <a:xfrm>
              <a:off x="3838047" y="3790814"/>
              <a:ext cx="170571" cy="93365"/>
            </a:xfrm>
            <a:custGeom>
              <a:rect b="b" l="l" r="r" t="t"/>
              <a:pathLst>
                <a:path extrusionOk="0" h="93365" w="170571">
                  <a:moveTo>
                    <a:pt x="85286" y="93366"/>
                  </a:moveTo>
                  <a:cubicBezTo>
                    <a:pt x="132260" y="93366"/>
                    <a:pt x="170572" y="72393"/>
                    <a:pt x="170572" y="46683"/>
                  </a:cubicBezTo>
                  <a:cubicBezTo>
                    <a:pt x="170572" y="20973"/>
                    <a:pt x="132260" y="0"/>
                    <a:pt x="85286" y="0"/>
                  </a:cubicBezTo>
                  <a:cubicBezTo>
                    <a:pt x="38316" y="0"/>
                    <a:pt x="0" y="20973"/>
                    <a:pt x="0" y="46683"/>
                  </a:cubicBezTo>
                  <a:cubicBezTo>
                    <a:pt x="0" y="72393"/>
                    <a:pt x="38316" y="93366"/>
                    <a:pt x="85286"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6" name="Google Shape;896;p11"/>
            <p:cNvSpPr/>
            <p:nvPr/>
          </p:nvSpPr>
          <p:spPr>
            <a:xfrm>
              <a:off x="3838047" y="3822506"/>
              <a:ext cx="170571" cy="25106"/>
            </a:xfrm>
            <a:custGeom>
              <a:rect b="b" l="l" r="r" t="t"/>
              <a:pathLst>
                <a:path extrusionOk="0" h="25106" w="170571">
                  <a:moveTo>
                    <a:pt x="166074" y="0"/>
                  </a:moveTo>
                  <a:cubicBezTo>
                    <a:pt x="168993" y="4704"/>
                    <a:pt x="170572" y="9748"/>
                    <a:pt x="170572" y="14990"/>
                  </a:cubicBezTo>
                  <a:cubicBezTo>
                    <a:pt x="170572" y="18464"/>
                    <a:pt x="169872" y="21848"/>
                    <a:pt x="168556" y="25107"/>
                  </a:cubicBezTo>
                  <a:lnTo>
                    <a:pt x="2016" y="25107"/>
                  </a:lnTo>
                  <a:cubicBezTo>
                    <a:pt x="704" y="21848"/>
                    <a:pt x="0" y="18464"/>
                    <a:pt x="0" y="14990"/>
                  </a:cubicBezTo>
                  <a:cubicBezTo>
                    <a:pt x="0" y="9748"/>
                    <a:pt x="1583" y="4704"/>
                    <a:pt x="4498" y="0"/>
                  </a:cubicBezTo>
                  <a:lnTo>
                    <a:pt x="16607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7" name="Google Shape;897;p11"/>
            <p:cNvSpPr/>
            <p:nvPr/>
          </p:nvSpPr>
          <p:spPr>
            <a:xfrm>
              <a:off x="3858478" y="3801999"/>
              <a:ext cx="129709" cy="70995"/>
            </a:xfrm>
            <a:custGeom>
              <a:rect b="b" l="l" r="r" t="t"/>
              <a:pathLst>
                <a:path extrusionOk="0" h="70995" w="129709">
                  <a:moveTo>
                    <a:pt x="64855" y="70996"/>
                  </a:moveTo>
                  <a:cubicBezTo>
                    <a:pt x="100580" y="70996"/>
                    <a:pt x="129710" y="55050"/>
                    <a:pt x="129710" y="35498"/>
                  </a:cubicBezTo>
                  <a:cubicBezTo>
                    <a:pt x="129710" y="15945"/>
                    <a:pt x="100580" y="0"/>
                    <a:pt x="64855" y="0"/>
                  </a:cubicBezTo>
                  <a:cubicBezTo>
                    <a:pt x="29134" y="0"/>
                    <a:pt x="0" y="15945"/>
                    <a:pt x="0" y="35498"/>
                  </a:cubicBezTo>
                  <a:cubicBezTo>
                    <a:pt x="0" y="55050"/>
                    <a:pt x="29134" y="70996"/>
                    <a:pt x="64855"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8" name="Google Shape;898;p11"/>
            <p:cNvSpPr/>
            <p:nvPr/>
          </p:nvSpPr>
          <p:spPr>
            <a:xfrm>
              <a:off x="3886770" y="3812499"/>
              <a:ext cx="72157" cy="43561"/>
            </a:xfrm>
            <a:custGeom>
              <a:rect b="b" l="l" r="r" t="t"/>
              <a:pathLst>
                <a:path extrusionOk="0" h="43561" w="72157">
                  <a:moveTo>
                    <a:pt x="2170" y="39712"/>
                  </a:moveTo>
                  <a:lnTo>
                    <a:pt x="10371" y="43562"/>
                  </a:lnTo>
                  <a:lnTo>
                    <a:pt x="17889" y="38728"/>
                  </a:lnTo>
                  <a:cubicBezTo>
                    <a:pt x="28191" y="41797"/>
                    <a:pt x="38020" y="40461"/>
                    <a:pt x="44963" y="36004"/>
                  </a:cubicBezTo>
                  <a:cubicBezTo>
                    <a:pt x="58763" y="27135"/>
                    <a:pt x="35854" y="17026"/>
                    <a:pt x="42720" y="12614"/>
                  </a:cubicBezTo>
                  <a:cubicBezTo>
                    <a:pt x="45971" y="10525"/>
                    <a:pt x="49541" y="10675"/>
                    <a:pt x="53605" y="12578"/>
                  </a:cubicBezTo>
                  <a:cubicBezTo>
                    <a:pt x="57156" y="14245"/>
                    <a:pt x="58548" y="16265"/>
                    <a:pt x="59212" y="19225"/>
                  </a:cubicBezTo>
                  <a:lnTo>
                    <a:pt x="71543" y="18261"/>
                  </a:lnTo>
                  <a:cubicBezTo>
                    <a:pt x="71202" y="14812"/>
                    <a:pt x="69628" y="11497"/>
                    <a:pt x="64863" y="8541"/>
                  </a:cubicBezTo>
                  <a:lnTo>
                    <a:pt x="72158" y="3850"/>
                  </a:lnTo>
                  <a:lnTo>
                    <a:pt x="63956" y="0"/>
                  </a:lnTo>
                  <a:lnTo>
                    <a:pt x="56512" y="4785"/>
                  </a:lnTo>
                  <a:cubicBezTo>
                    <a:pt x="47189" y="1935"/>
                    <a:pt x="37368" y="2793"/>
                    <a:pt x="30284" y="7347"/>
                  </a:cubicBezTo>
                  <a:cubicBezTo>
                    <a:pt x="17281" y="15707"/>
                    <a:pt x="39757" y="26086"/>
                    <a:pt x="32308" y="30875"/>
                  </a:cubicBezTo>
                  <a:cubicBezTo>
                    <a:pt x="28989" y="33008"/>
                    <a:pt x="25212" y="33085"/>
                    <a:pt x="20475" y="30863"/>
                  </a:cubicBezTo>
                  <a:cubicBezTo>
                    <a:pt x="16411" y="28960"/>
                    <a:pt x="14136" y="26284"/>
                    <a:pt x="12565" y="22495"/>
                  </a:cubicBezTo>
                  <a:lnTo>
                    <a:pt x="0" y="24556"/>
                  </a:lnTo>
                  <a:cubicBezTo>
                    <a:pt x="866" y="28414"/>
                    <a:pt x="4910" y="32401"/>
                    <a:pt x="9396" y="35065"/>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9" name="Google Shape;899;p11"/>
            <p:cNvSpPr/>
            <p:nvPr/>
          </p:nvSpPr>
          <p:spPr>
            <a:xfrm>
              <a:off x="3868287" y="3776661"/>
              <a:ext cx="170567" cy="93362"/>
            </a:xfrm>
            <a:custGeom>
              <a:rect b="b" l="l" r="r" t="t"/>
              <a:pathLst>
                <a:path extrusionOk="0" h="93362" w="170567">
                  <a:moveTo>
                    <a:pt x="85286" y="0"/>
                  </a:moveTo>
                  <a:cubicBezTo>
                    <a:pt x="112740" y="0"/>
                    <a:pt x="137158" y="7101"/>
                    <a:pt x="152756" y="18136"/>
                  </a:cubicBezTo>
                  <a:lnTo>
                    <a:pt x="170568" y="18136"/>
                  </a:lnTo>
                  <a:lnTo>
                    <a:pt x="170568" y="46683"/>
                  </a:lnTo>
                  <a:cubicBezTo>
                    <a:pt x="170568" y="72462"/>
                    <a:pt x="132382" y="93362"/>
                    <a:pt x="85286" y="93362"/>
                  </a:cubicBezTo>
                  <a:cubicBezTo>
                    <a:pt x="38182" y="93362"/>
                    <a:pt x="0" y="72462"/>
                    <a:pt x="0" y="46683"/>
                  </a:cubicBezTo>
                  <a:lnTo>
                    <a:pt x="0" y="18136"/>
                  </a:lnTo>
                  <a:lnTo>
                    <a:pt x="17808" y="18136"/>
                  </a:lnTo>
                  <a:cubicBezTo>
                    <a:pt x="33409" y="7101"/>
                    <a:pt x="57827"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0" name="Google Shape;900;p11"/>
            <p:cNvSpPr/>
            <p:nvPr/>
          </p:nvSpPr>
          <p:spPr>
            <a:xfrm>
              <a:off x="3868287" y="3748114"/>
              <a:ext cx="170567" cy="93362"/>
            </a:xfrm>
            <a:custGeom>
              <a:rect b="b" l="l" r="r" t="t"/>
              <a:pathLst>
                <a:path extrusionOk="0" h="93362" w="170567">
                  <a:moveTo>
                    <a:pt x="85286" y="93362"/>
                  </a:moveTo>
                  <a:cubicBezTo>
                    <a:pt x="132256" y="93362"/>
                    <a:pt x="170568" y="72393"/>
                    <a:pt x="170568" y="46683"/>
                  </a:cubicBezTo>
                  <a:cubicBezTo>
                    <a:pt x="170568" y="20969"/>
                    <a:pt x="132256" y="0"/>
                    <a:pt x="85286" y="0"/>
                  </a:cubicBezTo>
                  <a:cubicBezTo>
                    <a:pt x="38311" y="0"/>
                    <a:pt x="0" y="20969"/>
                    <a:pt x="0" y="46683"/>
                  </a:cubicBezTo>
                  <a:cubicBezTo>
                    <a:pt x="0" y="72393"/>
                    <a:pt x="38311" y="93362"/>
                    <a:pt x="85286"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1" name="Google Shape;901;p11"/>
            <p:cNvSpPr/>
            <p:nvPr/>
          </p:nvSpPr>
          <p:spPr>
            <a:xfrm>
              <a:off x="3868287" y="3779803"/>
              <a:ext cx="170567" cy="25102"/>
            </a:xfrm>
            <a:custGeom>
              <a:rect b="b" l="l" r="r" t="t"/>
              <a:pathLst>
                <a:path extrusionOk="0" h="25102" w="170567">
                  <a:moveTo>
                    <a:pt x="166070" y="0"/>
                  </a:moveTo>
                  <a:cubicBezTo>
                    <a:pt x="168985" y="4704"/>
                    <a:pt x="170568" y="9748"/>
                    <a:pt x="170568" y="14994"/>
                  </a:cubicBezTo>
                  <a:cubicBezTo>
                    <a:pt x="170568" y="18464"/>
                    <a:pt x="169867" y="21848"/>
                    <a:pt x="168552" y="25103"/>
                  </a:cubicBezTo>
                  <a:lnTo>
                    <a:pt x="2012" y="25103"/>
                  </a:lnTo>
                  <a:cubicBezTo>
                    <a:pt x="700" y="21848"/>
                    <a:pt x="0" y="18464"/>
                    <a:pt x="0" y="14994"/>
                  </a:cubicBezTo>
                  <a:cubicBezTo>
                    <a:pt x="0" y="9748"/>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2" name="Google Shape;902;p11"/>
            <p:cNvSpPr/>
            <p:nvPr/>
          </p:nvSpPr>
          <p:spPr>
            <a:xfrm>
              <a:off x="3888717" y="3759295"/>
              <a:ext cx="129709" cy="71000"/>
            </a:xfrm>
            <a:custGeom>
              <a:rect b="b" l="l" r="r" t="t"/>
              <a:pathLst>
                <a:path extrusionOk="0" h="71000" w="129709">
                  <a:moveTo>
                    <a:pt x="64855" y="71000"/>
                  </a:moveTo>
                  <a:cubicBezTo>
                    <a:pt x="100576" y="71000"/>
                    <a:pt x="129710" y="55050"/>
                    <a:pt x="129710" y="35502"/>
                  </a:cubicBezTo>
                  <a:cubicBezTo>
                    <a:pt x="129710" y="15946"/>
                    <a:pt x="100576" y="0"/>
                    <a:pt x="64855" y="0"/>
                  </a:cubicBezTo>
                  <a:cubicBezTo>
                    <a:pt x="29134" y="0"/>
                    <a:pt x="0" y="15946"/>
                    <a:pt x="0" y="35502"/>
                  </a:cubicBezTo>
                  <a:cubicBezTo>
                    <a:pt x="0" y="55050"/>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3" name="Google Shape;903;p11"/>
            <p:cNvSpPr/>
            <p:nvPr/>
          </p:nvSpPr>
          <p:spPr>
            <a:xfrm>
              <a:off x="3917010" y="3769796"/>
              <a:ext cx="72157" cy="43557"/>
            </a:xfrm>
            <a:custGeom>
              <a:rect b="b" l="l" r="r" t="t"/>
              <a:pathLst>
                <a:path extrusionOk="0" h="43557" w="72157">
                  <a:moveTo>
                    <a:pt x="2166" y="39712"/>
                  </a:moveTo>
                  <a:lnTo>
                    <a:pt x="10371" y="43558"/>
                  </a:lnTo>
                  <a:lnTo>
                    <a:pt x="17889" y="38728"/>
                  </a:lnTo>
                  <a:cubicBezTo>
                    <a:pt x="28191" y="41797"/>
                    <a:pt x="38020" y="40457"/>
                    <a:pt x="44958" y="36000"/>
                  </a:cubicBezTo>
                  <a:cubicBezTo>
                    <a:pt x="58758" y="27131"/>
                    <a:pt x="35854" y="17031"/>
                    <a:pt x="42716" y="12618"/>
                  </a:cubicBezTo>
                  <a:cubicBezTo>
                    <a:pt x="45970" y="10529"/>
                    <a:pt x="49541" y="10675"/>
                    <a:pt x="53601" y="12582"/>
                  </a:cubicBezTo>
                  <a:cubicBezTo>
                    <a:pt x="57155" y="14245"/>
                    <a:pt x="58548" y="16265"/>
                    <a:pt x="59208" y="19229"/>
                  </a:cubicBezTo>
                  <a:lnTo>
                    <a:pt x="71538" y="18261"/>
                  </a:lnTo>
                  <a:cubicBezTo>
                    <a:pt x="71202" y="14812"/>
                    <a:pt x="69624" y="11501"/>
                    <a:pt x="64859" y="8541"/>
                  </a:cubicBezTo>
                  <a:lnTo>
                    <a:pt x="72158" y="3850"/>
                  </a:lnTo>
                  <a:lnTo>
                    <a:pt x="63956" y="0"/>
                  </a:lnTo>
                  <a:lnTo>
                    <a:pt x="56508" y="4785"/>
                  </a:lnTo>
                  <a:cubicBezTo>
                    <a:pt x="47185" y="1939"/>
                    <a:pt x="37368" y="2793"/>
                    <a:pt x="30284" y="7347"/>
                  </a:cubicBezTo>
                  <a:cubicBezTo>
                    <a:pt x="17273" y="15707"/>
                    <a:pt x="39753" y="26086"/>
                    <a:pt x="32308" y="30871"/>
                  </a:cubicBezTo>
                  <a:cubicBezTo>
                    <a:pt x="28984" y="33008"/>
                    <a:pt x="25208" y="33085"/>
                    <a:pt x="20471" y="30863"/>
                  </a:cubicBezTo>
                  <a:cubicBezTo>
                    <a:pt x="16407" y="28960"/>
                    <a:pt x="14132" y="26284"/>
                    <a:pt x="12565" y="22495"/>
                  </a:cubicBezTo>
                  <a:lnTo>
                    <a:pt x="0" y="24556"/>
                  </a:lnTo>
                  <a:cubicBezTo>
                    <a:pt x="866" y="28418"/>
                    <a:pt x="4906" y="32401"/>
                    <a:pt x="9396" y="35069"/>
                  </a:cubicBezTo>
                  <a:lnTo>
                    <a:pt x="2166"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4" name="Google Shape;904;p11"/>
            <p:cNvSpPr/>
            <p:nvPr/>
          </p:nvSpPr>
          <p:spPr>
            <a:xfrm>
              <a:off x="3831505" y="3739208"/>
              <a:ext cx="170563" cy="93361"/>
            </a:xfrm>
            <a:custGeom>
              <a:rect b="b" l="l" r="r" t="t"/>
              <a:pathLst>
                <a:path extrusionOk="0" h="93361" w="170563">
                  <a:moveTo>
                    <a:pt x="85278" y="0"/>
                  </a:moveTo>
                  <a:cubicBezTo>
                    <a:pt x="112736" y="0"/>
                    <a:pt x="137158" y="7104"/>
                    <a:pt x="152756" y="18132"/>
                  </a:cubicBezTo>
                  <a:lnTo>
                    <a:pt x="170564" y="18132"/>
                  </a:lnTo>
                  <a:lnTo>
                    <a:pt x="170564" y="46679"/>
                  </a:lnTo>
                  <a:cubicBezTo>
                    <a:pt x="170564" y="72465"/>
                    <a:pt x="132382" y="93362"/>
                    <a:pt x="85278" y="93362"/>
                  </a:cubicBezTo>
                  <a:cubicBezTo>
                    <a:pt x="38182" y="93362"/>
                    <a:pt x="0" y="72465"/>
                    <a:pt x="0" y="46679"/>
                  </a:cubicBezTo>
                  <a:lnTo>
                    <a:pt x="0" y="18132"/>
                  </a:lnTo>
                  <a:lnTo>
                    <a:pt x="17804" y="18132"/>
                  </a:lnTo>
                  <a:cubicBezTo>
                    <a:pt x="33405" y="7104"/>
                    <a:pt x="57827" y="0"/>
                    <a:pt x="85278"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5" name="Google Shape;905;p11"/>
            <p:cNvSpPr/>
            <p:nvPr/>
          </p:nvSpPr>
          <p:spPr>
            <a:xfrm>
              <a:off x="3831505" y="3710657"/>
              <a:ext cx="170563" cy="93366"/>
            </a:xfrm>
            <a:custGeom>
              <a:rect b="b" l="l" r="r" t="t"/>
              <a:pathLst>
                <a:path extrusionOk="0" h="93366" w="170563">
                  <a:moveTo>
                    <a:pt x="85282" y="93366"/>
                  </a:moveTo>
                  <a:cubicBezTo>
                    <a:pt x="132252" y="93366"/>
                    <a:pt x="170564" y="72393"/>
                    <a:pt x="170564" y="46683"/>
                  </a:cubicBezTo>
                  <a:cubicBezTo>
                    <a:pt x="170564" y="20973"/>
                    <a:pt x="132252" y="0"/>
                    <a:pt x="85282" y="0"/>
                  </a:cubicBezTo>
                  <a:cubicBezTo>
                    <a:pt x="38307" y="0"/>
                    <a:pt x="0" y="20973"/>
                    <a:pt x="0" y="46683"/>
                  </a:cubicBezTo>
                  <a:cubicBezTo>
                    <a:pt x="0" y="72393"/>
                    <a:pt x="38307" y="93366"/>
                    <a:pt x="85282"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6" name="Google Shape;906;p11"/>
            <p:cNvSpPr/>
            <p:nvPr/>
          </p:nvSpPr>
          <p:spPr>
            <a:xfrm>
              <a:off x="3831505" y="3742349"/>
              <a:ext cx="170563" cy="25106"/>
            </a:xfrm>
            <a:custGeom>
              <a:rect b="b" l="l" r="r" t="t"/>
              <a:pathLst>
                <a:path extrusionOk="0" h="25106" w="170563">
                  <a:moveTo>
                    <a:pt x="166070" y="0"/>
                  </a:moveTo>
                  <a:cubicBezTo>
                    <a:pt x="168981" y="4704"/>
                    <a:pt x="170564" y="9744"/>
                    <a:pt x="170564" y="14990"/>
                  </a:cubicBezTo>
                  <a:cubicBezTo>
                    <a:pt x="170564" y="18463"/>
                    <a:pt x="169863" y="21848"/>
                    <a:pt x="168552" y="25106"/>
                  </a:cubicBezTo>
                  <a:lnTo>
                    <a:pt x="2012" y="25106"/>
                  </a:lnTo>
                  <a:cubicBezTo>
                    <a:pt x="696" y="21848"/>
                    <a:pt x="0" y="18463"/>
                    <a:pt x="0" y="14990"/>
                  </a:cubicBezTo>
                  <a:cubicBezTo>
                    <a:pt x="0" y="9744"/>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7" name="Google Shape;907;p11"/>
            <p:cNvSpPr/>
            <p:nvPr/>
          </p:nvSpPr>
          <p:spPr>
            <a:xfrm>
              <a:off x="3851928" y="3721842"/>
              <a:ext cx="129718" cy="71000"/>
            </a:xfrm>
            <a:custGeom>
              <a:rect b="b" l="l" r="r" t="t"/>
              <a:pathLst>
                <a:path extrusionOk="0" h="71000" w="129718">
                  <a:moveTo>
                    <a:pt x="64859" y="71000"/>
                  </a:moveTo>
                  <a:cubicBezTo>
                    <a:pt x="100584" y="71000"/>
                    <a:pt x="129718" y="55055"/>
                    <a:pt x="129718" y="35498"/>
                  </a:cubicBezTo>
                  <a:cubicBezTo>
                    <a:pt x="129718" y="15946"/>
                    <a:pt x="100584" y="0"/>
                    <a:pt x="64859" y="0"/>
                  </a:cubicBezTo>
                  <a:cubicBezTo>
                    <a:pt x="29138" y="0"/>
                    <a:pt x="0" y="15946"/>
                    <a:pt x="0" y="35498"/>
                  </a:cubicBezTo>
                  <a:cubicBezTo>
                    <a:pt x="0" y="55055"/>
                    <a:pt x="29138" y="71000"/>
                    <a:pt x="64859"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8" name="Google Shape;908;p11"/>
            <p:cNvSpPr/>
            <p:nvPr/>
          </p:nvSpPr>
          <p:spPr>
            <a:xfrm>
              <a:off x="3880224" y="3732342"/>
              <a:ext cx="72161" cy="43562"/>
            </a:xfrm>
            <a:custGeom>
              <a:rect b="b" l="l" r="r" t="t"/>
              <a:pathLst>
                <a:path extrusionOk="0" h="43562" w="72161">
                  <a:moveTo>
                    <a:pt x="2170" y="39712"/>
                  </a:moveTo>
                  <a:lnTo>
                    <a:pt x="10375" y="43562"/>
                  </a:lnTo>
                  <a:lnTo>
                    <a:pt x="17889" y="38732"/>
                  </a:lnTo>
                  <a:cubicBezTo>
                    <a:pt x="28191" y="41797"/>
                    <a:pt x="38024" y="40465"/>
                    <a:pt x="44959" y="36004"/>
                  </a:cubicBezTo>
                  <a:cubicBezTo>
                    <a:pt x="58763" y="27131"/>
                    <a:pt x="35854" y="17026"/>
                    <a:pt x="42716" y="12614"/>
                  </a:cubicBezTo>
                  <a:cubicBezTo>
                    <a:pt x="45971" y="10525"/>
                    <a:pt x="49541" y="10675"/>
                    <a:pt x="53601" y="12582"/>
                  </a:cubicBezTo>
                  <a:cubicBezTo>
                    <a:pt x="57156" y="14246"/>
                    <a:pt x="58548" y="16265"/>
                    <a:pt x="59208" y="19225"/>
                  </a:cubicBezTo>
                  <a:lnTo>
                    <a:pt x="71538" y="18261"/>
                  </a:lnTo>
                  <a:cubicBezTo>
                    <a:pt x="71207" y="14808"/>
                    <a:pt x="69624" y="11501"/>
                    <a:pt x="64859" y="8542"/>
                  </a:cubicBezTo>
                  <a:lnTo>
                    <a:pt x="72162" y="3850"/>
                  </a:lnTo>
                  <a:lnTo>
                    <a:pt x="63952" y="0"/>
                  </a:lnTo>
                  <a:lnTo>
                    <a:pt x="56512" y="4785"/>
                  </a:lnTo>
                  <a:cubicBezTo>
                    <a:pt x="47189" y="1939"/>
                    <a:pt x="37368" y="2793"/>
                    <a:pt x="30288" y="7343"/>
                  </a:cubicBezTo>
                  <a:cubicBezTo>
                    <a:pt x="17277" y="15703"/>
                    <a:pt x="39753" y="26086"/>
                    <a:pt x="32308" y="30875"/>
                  </a:cubicBezTo>
                  <a:cubicBezTo>
                    <a:pt x="28985" y="33008"/>
                    <a:pt x="25208" y="33085"/>
                    <a:pt x="20471" y="30859"/>
                  </a:cubicBezTo>
                  <a:cubicBezTo>
                    <a:pt x="16411" y="28956"/>
                    <a:pt x="14136" y="26285"/>
                    <a:pt x="12570" y="22495"/>
                  </a:cubicBezTo>
                  <a:lnTo>
                    <a:pt x="0" y="24556"/>
                  </a:lnTo>
                  <a:cubicBezTo>
                    <a:pt x="866" y="28418"/>
                    <a:pt x="4910" y="32401"/>
                    <a:pt x="9396" y="35069"/>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9" name="Google Shape;909;p11"/>
            <p:cNvSpPr/>
            <p:nvPr/>
          </p:nvSpPr>
          <p:spPr>
            <a:xfrm>
              <a:off x="3658339" y="3792238"/>
              <a:ext cx="170563" cy="93366"/>
            </a:xfrm>
            <a:custGeom>
              <a:rect b="b" l="l" r="r" t="t"/>
              <a:pathLst>
                <a:path extrusionOk="0" h="93366" w="170563">
                  <a:moveTo>
                    <a:pt x="85282" y="0"/>
                  </a:moveTo>
                  <a:cubicBezTo>
                    <a:pt x="112736" y="0"/>
                    <a:pt x="137159" y="7101"/>
                    <a:pt x="152760" y="18136"/>
                  </a:cubicBezTo>
                  <a:lnTo>
                    <a:pt x="170564" y="18136"/>
                  </a:lnTo>
                  <a:lnTo>
                    <a:pt x="170564" y="46683"/>
                  </a:lnTo>
                  <a:cubicBezTo>
                    <a:pt x="170564" y="72462"/>
                    <a:pt x="132382" y="93366"/>
                    <a:pt x="85282" y="93366"/>
                  </a:cubicBezTo>
                  <a:cubicBezTo>
                    <a:pt x="38178" y="93366"/>
                    <a:pt x="0" y="72462"/>
                    <a:pt x="0" y="46683"/>
                  </a:cubicBezTo>
                  <a:lnTo>
                    <a:pt x="0" y="18136"/>
                  </a:lnTo>
                  <a:lnTo>
                    <a:pt x="17808" y="18136"/>
                  </a:lnTo>
                  <a:cubicBezTo>
                    <a:pt x="33405" y="7101"/>
                    <a:pt x="57828"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0" name="Google Shape;910;p11"/>
            <p:cNvSpPr/>
            <p:nvPr/>
          </p:nvSpPr>
          <p:spPr>
            <a:xfrm>
              <a:off x="3658339" y="3763691"/>
              <a:ext cx="170567" cy="93366"/>
            </a:xfrm>
            <a:custGeom>
              <a:rect b="b" l="l" r="r" t="t"/>
              <a:pathLst>
                <a:path extrusionOk="0" h="93366" w="170567">
                  <a:moveTo>
                    <a:pt x="85282" y="93366"/>
                  </a:moveTo>
                  <a:cubicBezTo>
                    <a:pt x="132256" y="93366"/>
                    <a:pt x="170568" y="72393"/>
                    <a:pt x="170568" y="46683"/>
                  </a:cubicBezTo>
                  <a:cubicBezTo>
                    <a:pt x="170568" y="20973"/>
                    <a:pt x="132256" y="0"/>
                    <a:pt x="85282" y="0"/>
                  </a:cubicBezTo>
                  <a:cubicBezTo>
                    <a:pt x="38312" y="0"/>
                    <a:pt x="0" y="20973"/>
                    <a:pt x="0" y="46683"/>
                  </a:cubicBezTo>
                  <a:cubicBezTo>
                    <a:pt x="0" y="72393"/>
                    <a:pt x="38312" y="93366"/>
                    <a:pt x="85282"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1" name="Google Shape;911;p11"/>
            <p:cNvSpPr/>
            <p:nvPr/>
          </p:nvSpPr>
          <p:spPr>
            <a:xfrm>
              <a:off x="3658339" y="3795380"/>
              <a:ext cx="170563" cy="25106"/>
            </a:xfrm>
            <a:custGeom>
              <a:rect b="b" l="l" r="r" t="t"/>
              <a:pathLst>
                <a:path extrusionOk="0" h="25106" w="170563">
                  <a:moveTo>
                    <a:pt x="166070" y="0"/>
                  </a:moveTo>
                  <a:cubicBezTo>
                    <a:pt x="168981" y="4704"/>
                    <a:pt x="170564" y="9748"/>
                    <a:pt x="170564" y="14994"/>
                  </a:cubicBezTo>
                  <a:cubicBezTo>
                    <a:pt x="170564" y="18463"/>
                    <a:pt x="169868" y="21848"/>
                    <a:pt x="168552" y="25107"/>
                  </a:cubicBezTo>
                  <a:lnTo>
                    <a:pt x="2012" y="25107"/>
                  </a:lnTo>
                  <a:cubicBezTo>
                    <a:pt x="700" y="21848"/>
                    <a:pt x="0" y="18463"/>
                    <a:pt x="0" y="14994"/>
                  </a:cubicBezTo>
                  <a:cubicBezTo>
                    <a:pt x="0" y="9748"/>
                    <a:pt x="1579" y="4704"/>
                    <a:pt x="4494"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2" name="Google Shape;912;p11"/>
            <p:cNvSpPr/>
            <p:nvPr/>
          </p:nvSpPr>
          <p:spPr>
            <a:xfrm>
              <a:off x="3678765" y="3774872"/>
              <a:ext cx="129709" cy="71000"/>
            </a:xfrm>
            <a:custGeom>
              <a:rect b="b" l="l" r="r" t="t"/>
              <a:pathLst>
                <a:path extrusionOk="0" h="71000" w="129709">
                  <a:moveTo>
                    <a:pt x="64855" y="71000"/>
                  </a:moveTo>
                  <a:cubicBezTo>
                    <a:pt x="100576" y="71000"/>
                    <a:pt x="129710" y="55054"/>
                    <a:pt x="129710" y="35502"/>
                  </a:cubicBezTo>
                  <a:cubicBezTo>
                    <a:pt x="129710" y="15950"/>
                    <a:pt x="100576" y="0"/>
                    <a:pt x="64855" y="0"/>
                  </a:cubicBezTo>
                  <a:cubicBezTo>
                    <a:pt x="29134" y="0"/>
                    <a:pt x="0" y="15950"/>
                    <a:pt x="0" y="35502"/>
                  </a:cubicBezTo>
                  <a:cubicBezTo>
                    <a:pt x="0" y="55054"/>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3" name="Google Shape;913;p11"/>
            <p:cNvSpPr/>
            <p:nvPr/>
          </p:nvSpPr>
          <p:spPr>
            <a:xfrm>
              <a:off x="3707058" y="3785377"/>
              <a:ext cx="72157" cy="43557"/>
            </a:xfrm>
            <a:custGeom>
              <a:rect b="b" l="l" r="r" t="t"/>
              <a:pathLst>
                <a:path extrusionOk="0" h="43557" w="72157">
                  <a:moveTo>
                    <a:pt x="2166" y="39708"/>
                  </a:moveTo>
                  <a:lnTo>
                    <a:pt x="10371" y="43558"/>
                  </a:lnTo>
                  <a:lnTo>
                    <a:pt x="17889" y="38728"/>
                  </a:lnTo>
                  <a:cubicBezTo>
                    <a:pt x="28191" y="41789"/>
                    <a:pt x="38020" y="40457"/>
                    <a:pt x="44963" y="36000"/>
                  </a:cubicBezTo>
                  <a:cubicBezTo>
                    <a:pt x="58763" y="27131"/>
                    <a:pt x="35854" y="17026"/>
                    <a:pt x="42720" y="12614"/>
                  </a:cubicBezTo>
                  <a:cubicBezTo>
                    <a:pt x="45971" y="10525"/>
                    <a:pt x="49541" y="10671"/>
                    <a:pt x="53605" y="12578"/>
                  </a:cubicBezTo>
                  <a:cubicBezTo>
                    <a:pt x="57160" y="14241"/>
                    <a:pt x="58548" y="16265"/>
                    <a:pt x="59212" y="19229"/>
                  </a:cubicBezTo>
                  <a:lnTo>
                    <a:pt x="71542" y="18257"/>
                  </a:lnTo>
                  <a:cubicBezTo>
                    <a:pt x="71202" y="14808"/>
                    <a:pt x="69624" y="11497"/>
                    <a:pt x="64859" y="8538"/>
                  </a:cubicBezTo>
                  <a:lnTo>
                    <a:pt x="72158" y="3846"/>
                  </a:lnTo>
                  <a:lnTo>
                    <a:pt x="63956" y="0"/>
                  </a:lnTo>
                  <a:lnTo>
                    <a:pt x="56516" y="4781"/>
                  </a:lnTo>
                  <a:cubicBezTo>
                    <a:pt x="47189" y="1935"/>
                    <a:pt x="37368" y="2793"/>
                    <a:pt x="30288" y="7343"/>
                  </a:cubicBezTo>
                  <a:cubicBezTo>
                    <a:pt x="17277" y="15703"/>
                    <a:pt x="39757" y="26086"/>
                    <a:pt x="32312" y="30871"/>
                  </a:cubicBezTo>
                  <a:cubicBezTo>
                    <a:pt x="28984" y="33008"/>
                    <a:pt x="25212" y="33081"/>
                    <a:pt x="20471" y="30863"/>
                  </a:cubicBezTo>
                  <a:cubicBezTo>
                    <a:pt x="16411" y="28956"/>
                    <a:pt x="14136" y="26280"/>
                    <a:pt x="12565" y="22492"/>
                  </a:cubicBezTo>
                  <a:lnTo>
                    <a:pt x="0" y="24552"/>
                  </a:lnTo>
                  <a:cubicBezTo>
                    <a:pt x="870" y="28414"/>
                    <a:pt x="4910" y="32397"/>
                    <a:pt x="9396" y="35065"/>
                  </a:cubicBezTo>
                  <a:lnTo>
                    <a:pt x="2166" y="39708"/>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4" name="Google Shape;914;p11"/>
            <p:cNvSpPr/>
            <p:nvPr/>
          </p:nvSpPr>
          <p:spPr>
            <a:xfrm>
              <a:off x="4049582" y="3850633"/>
              <a:ext cx="170588" cy="93366"/>
            </a:xfrm>
            <a:custGeom>
              <a:rect b="b" l="l" r="r" t="t"/>
              <a:pathLst>
                <a:path extrusionOk="0" h="93366" w="170588">
                  <a:moveTo>
                    <a:pt x="85294" y="0"/>
                  </a:moveTo>
                  <a:cubicBezTo>
                    <a:pt x="112740" y="0"/>
                    <a:pt x="137151" y="7108"/>
                    <a:pt x="152776" y="18136"/>
                  </a:cubicBezTo>
                  <a:lnTo>
                    <a:pt x="170588" y="18136"/>
                  </a:lnTo>
                  <a:lnTo>
                    <a:pt x="170588" y="46683"/>
                  </a:lnTo>
                  <a:cubicBezTo>
                    <a:pt x="170588" y="72465"/>
                    <a:pt x="132374" y="93366"/>
                    <a:pt x="85294" y="93366"/>
                  </a:cubicBezTo>
                  <a:cubicBezTo>
                    <a:pt x="38174" y="93366"/>
                    <a:pt x="0" y="72465"/>
                    <a:pt x="0" y="46683"/>
                  </a:cubicBezTo>
                  <a:lnTo>
                    <a:pt x="0" y="18136"/>
                  </a:lnTo>
                  <a:lnTo>
                    <a:pt x="17812" y="18136"/>
                  </a:lnTo>
                  <a:cubicBezTo>
                    <a:pt x="33397" y="7108"/>
                    <a:pt x="57848" y="0"/>
                    <a:pt x="85294"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5" name="Google Shape;915;p11"/>
            <p:cNvSpPr/>
            <p:nvPr/>
          </p:nvSpPr>
          <p:spPr>
            <a:xfrm>
              <a:off x="4049582" y="3822085"/>
              <a:ext cx="170588" cy="93361"/>
            </a:xfrm>
            <a:custGeom>
              <a:rect b="b" l="l" r="r" t="t"/>
              <a:pathLst>
                <a:path extrusionOk="0" h="93361" w="170588">
                  <a:moveTo>
                    <a:pt x="85294" y="93362"/>
                  </a:moveTo>
                  <a:cubicBezTo>
                    <a:pt x="132252" y="93362"/>
                    <a:pt x="170588" y="72393"/>
                    <a:pt x="170588" y="46683"/>
                  </a:cubicBezTo>
                  <a:cubicBezTo>
                    <a:pt x="170588" y="20973"/>
                    <a:pt x="132252" y="0"/>
                    <a:pt x="85294" y="0"/>
                  </a:cubicBezTo>
                  <a:cubicBezTo>
                    <a:pt x="38295" y="0"/>
                    <a:pt x="0" y="20973"/>
                    <a:pt x="0" y="46683"/>
                  </a:cubicBezTo>
                  <a:cubicBezTo>
                    <a:pt x="0" y="72393"/>
                    <a:pt x="38295" y="93362"/>
                    <a:pt x="85294"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6" name="Google Shape;916;p11"/>
            <p:cNvSpPr/>
            <p:nvPr/>
          </p:nvSpPr>
          <p:spPr>
            <a:xfrm>
              <a:off x="4049582" y="3853774"/>
              <a:ext cx="170588" cy="25106"/>
            </a:xfrm>
            <a:custGeom>
              <a:rect b="b" l="l" r="r" t="t"/>
              <a:pathLst>
                <a:path extrusionOk="0" h="25106" w="170588">
                  <a:moveTo>
                    <a:pt x="166054" y="0"/>
                  </a:moveTo>
                  <a:cubicBezTo>
                    <a:pt x="169009" y="4708"/>
                    <a:pt x="170588" y="9744"/>
                    <a:pt x="170588" y="14994"/>
                  </a:cubicBezTo>
                  <a:cubicBezTo>
                    <a:pt x="170588" y="18468"/>
                    <a:pt x="169859" y="21852"/>
                    <a:pt x="168564" y="25107"/>
                  </a:cubicBezTo>
                  <a:lnTo>
                    <a:pt x="2024" y="25107"/>
                  </a:lnTo>
                  <a:cubicBezTo>
                    <a:pt x="688" y="21852"/>
                    <a:pt x="0" y="18468"/>
                    <a:pt x="0" y="14994"/>
                  </a:cubicBezTo>
                  <a:cubicBezTo>
                    <a:pt x="0" y="9744"/>
                    <a:pt x="1579" y="4708"/>
                    <a:pt x="4493" y="0"/>
                  </a:cubicBezTo>
                  <a:lnTo>
                    <a:pt x="16605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7" name="Google Shape;917;p11"/>
            <p:cNvSpPr/>
            <p:nvPr/>
          </p:nvSpPr>
          <p:spPr>
            <a:xfrm>
              <a:off x="4070025" y="3833270"/>
              <a:ext cx="129701" cy="70996"/>
            </a:xfrm>
            <a:custGeom>
              <a:rect b="b" l="l" r="r" t="t"/>
              <a:pathLst>
                <a:path extrusionOk="0" h="70996" w="129701">
                  <a:moveTo>
                    <a:pt x="64851" y="70996"/>
                  </a:moveTo>
                  <a:cubicBezTo>
                    <a:pt x="100556" y="70996"/>
                    <a:pt x="129702" y="55050"/>
                    <a:pt x="129702" y="35498"/>
                  </a:cubicBezTo>
                  <a:cubicBezTo>
                    <a:pt x="129702" y="15946"/>
                    <a:pt x="100556" y="0"/>
                    <a:pt x="64851" y="0"/>
                  </a:cubicBezTo>
                  <a:cubicBezTo>
                    <a:pt x="29106" y="0"/>
                    <a:pt x="0" y="15946"/>
                    <a:pt x="0" y="35498"/>
                  </a:cubicBezTo>
                  <a:cubicBezTo>
                    <a:pt x="0" y="55050"/>
                    <a:pt x="29106" y="70996"/>
                    <a:pt x="64851"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8" name="Google Shape;918;p11"/>
            <p:cNvSpPr/>
            <p:nvPr/>
          </p:nvSpPr>
          <p:spPr>
            <a:xfrm>
              <a:off x="4098321" y="3843771"/>
              <a:ext cx="72137" cy="43562"/>
            </a:xfrm>
            <a:custGeom>
              <a:rect b="b" l="l" r="r" t="t"/>
              <a:pathLst>
                <a:path extrusionOk="0" h="43562" w="72137">
                  <a:moveTo>
                    <a:pt x="2145" y="39712"/>
                  </a:moveTo>
                  <a:lnTo>
                    <a:pt x="10363" y="43562"/>
                  </a:lnTo>
                  <a:lnTo>
                    <a:pt x="17852" y="38728"/>
                  </a:lnTo>
                  <a:cubicBezTo>
                    <a:pt x="28175" y="41797"/>
                    <a:pt x="38012" y="40461"/>
                    <a:pt x="44934" y="36004"/>
                  </a:cubicBezTo>
                  <a:cubicBezTo>
                    <a:pt x="58738" y="27131"/>
                    <a:pt x="35826" y="17026"/>
                    <a:pt x="42708" y="12614"/>
                  </a:cubicBezTo>
                  <a:cubicBezTo>
                    <a:pt x="45946" y="10525"/>
                    <a:pt x="49508" y="10675"/>
                    <a:pt x="53597" y="12578"/>
                  </a:cubicBezTo>
                  <a:cubicBezTo>
                    <a:pt x="57160" y="14249"/>
                    <a:pt x="58536" y="16265"/>
                    <a:pt x="59184" y="19225"/>
                  </a:cubicBezTo>
                  <a:lnTo>
                    <a:pt x="71530" y="18261"/>
                  </a:lnTo>
                  <a:cubicBezTo>
                    <a:pt x="71206" y="14808"/>
                    <a:pt x="69628" y="11497"/>
                    <a:pt x="64851" y="8538"/>
                  </a:cubicBezTo>
                  <a:lnTo>
                    <a:pt x="72137" y="3850"/>
                  </a:lnTo>
                  <a:lnTo>
                    <a:pt x="63960" y="0"/>
                  </a:lnTo>
                  <a:lnTo>
                    <a:pt x="56512" y="4785"/>
                  </a:lnTo>
                  <a:cubicBezTo>
                    <a:pt x="47161" y="1935"/>
                    <a:pt x="37364" y="2793"/>
                    <a:pt x="30280" y="7347"/>
                  </a:cubicBezTo>
                  <a:cubicBezTo>
                    <a:pt x="17245" y="15703"/>
                    <a:pt x="39752" y="26086"/>
                    <a:pt x="32304" y="30871"/>
                  </a:cubicBezTo>
                  <a:cubicBezTo>
                    <a:pt x="28984" y="33008"/>
                    <a:pt x="25179" y="33085"/>
                    <a:pt x="20443" y="30859"/>
                  </a:cubicBezTo>
                  <a:cubicBezTo>
                    <a:pt x="16395" y="28960"/>
                    <a:pt x="14128" y="26285"/>
                    <a:pt x="12549" y="22495"/>
                  </a:cubicBezTo>
                  <a:lnTo>
                    <a:pt x="0" y="24556"/>
                  </a:lnTo>
                  <a:cubicBezTo>
                    <a:pt x="850" y="28414"/>
                    <a:pt x="4898" y="32401"/>
                    <a:pt x="9391" y="35065"/>
                  </a:cubicBezTo>
                  <a:lnTo>
                    <a:pt x="2145"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19" name="Google Shape;919;p11"/>
            <p:cNvSpPr/>
            <p:nvPr/>
          </p:nvSpPr>
          <p:spPr>
            <a:xfrm>
              <a:off x="4059783" y="3806994"/>
              <a:ext cx="170547" cy="93365"/>
            </a:xfrm>
            <a:custGeom>
              <a:rect b="b" l="l" r="r" t="t"/>
              <a:pathLst>
                <a:path extrusionOk="0" h="93365" w="170547">
                  <a:moveTo>
                    <a:pt x="85254" y="0"/>
                  </a:moveTo>
                  <a:cubicBezTo>
                    <a:pt x="112740" y="0"/>
                    <a:pt x="137151" y="7104"/>
                    <a:pt x="152736" y="18136"/>
                  </a:cubicBezTo>
                  <a:lnTo>
                    <a:pt x="170548" y="18136"/>
                  </a:lnTo>
                  <a:lnTo>
                    <a:pt x="170548" y="46679"/>
                  </a:lnTo>
                  <a:cubicBezTo>
                    <a:pt x="170548" y="72461"/>
                    <a:pt x="132373" y="93366"/>
                    <a:pt x="85254" y="93366"/>
                  </a:cubicBezTo>
                  <a:cubicBezTo>
                    <a:pt x="38174" y="93366"/>
                    <a:pt x="0" y="72461"/>
                    <a:pt x="0" y="46679"/>
                  </a:cubicBezTo>
                  <a:lnTo>
                    <a:pt x="0" y="18136"/>
                  </a:lnTo>
                  <a:lnTo>
                    <a:pt x="17812" y="18136"/>
                  </a:lnTo>
                  <a:cubicBezTo>
                    <a:pt x="33397" y="7104"/>
                    <a:pt x="57807" y="0"/>
                    <a:pt x="85254"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0" name="Google Shape;920;p11"/>
            <p:cNvSpPr/>
            <p:nvPr/>
          </p:nvSpPr>
          <p:spPr>
            <a:xfrm>
              <a:off x="4059783" y="3778447"/>
              <a:ext cx="170547" cy="93361"/>
            </a:xfrm>
            <a:custGeom>
              <a:rect b="b" l="l" r="r" t="t"/>
              <a:pathLst>
                <a:path extrusionOk="0" h="93361" w="170547">
                  <a:moveTo>
                    <a:pt x="85254" y="93362"/>
                  </a:moveTo>
                  <a:cubicBezTo>
                    <a:pt x="132252" y="93362"/>
                    <a:pt x="170548" y="72393"/>
                    <a:pt x="170548" y="46683"/>
                  </a:cubicBezTo>
                  <a:cubicBezTo>
                    <a:pt x="170548" y="20969"/>
                    <a:pt x="132252" y="0"/>
                    <a:pt x="85254" y="0"/>
                  </a:cubicBezTo>
                  <a:cubicBezTo>
                    <a:pt x="38295" y="0"/>
                    <a:pt x="0" y="20969"/>
                    <a:pt x="0" y="46683"/>
                  </a:cubicBezTo>
                  <a:cubicBezTo>
                    <a:pt x="0" y="72393"/>
                    <a:pt x="38295" y="93362"/>
                    <a:pt x="85254"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1" name="Google Shape;921;p11"/>
            <p:cNvSpPr/>
            <p:nvPr/>
          </p:nvSpPr>
          <p:spPr>
            <a:xfrm>
              <a:off x="4059783" y="3810131"/>
              <a:ext cx="170547" cy="25110"/>
            </a:xfrm>
            <a:custGeom>
              <a:rect b="b" l="l" r="r" t="t"/>
              <a:pathLst>
                <a:path extrusionOk="0" h="25110" w="170547">
                  <a:moveTo>
                    <a:pt x="166054" y="0"/>
                  </a:moveTo>
                  <a:cubicBezTo>
                    <a:pt x="168969" y="4708"/>
                    <a:pt x="170548" y="9752"/>
                    <a:pt x="170548" y="14998"/>
                  </a:cubicBezTo>
                  <a:cubicBezTo>
                    <a:pt x="170548" y="18472"/>
                    <a:pt x="169859" y="21856"/>
                    <a:pt x="168523" y="25111"/>
                  </a:cubicBezTo>
                  <a:lnTo>
                    <a:pt x="1984" y="25111"/>
                  </a:lnTo>
                  <a:cubicBezTo>
                    <a:pt x="688" y="21856"/>
                    <a:pt x="0" y="18472"/>
                    <a:pt x="0" y="14998"/>
                  </a:cubicBezTo>
                  <a:cubicBezTo>
                    <a:pt x="0" y="9752"/>
                    <a:pt x="1579" y="4708"/>
                    <a:pt x="4493" y="0"/>
                  </a:cubicBezTo>
                  <a:lnTo>
                    <a:pt x="16605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2" name="Google Shape;922;p11"/>
            <p:cNvSpPr/>
            <p:nvPr/>
          </p:nvSpPr>
          <p:spPr>
            <a:xfrm>
              <a:off x="4080186" y="3789627"/>
              <a:ext cx="129742" cy="71000"/>
            </a:xfrm>
            <a:custGeom>
              <a:rect b="b" l="l" r="r" t="t"/>
              <a:pathLst>
                <a:path extrusionOk="0" h="71000" w="129742">
                  <a:moveTo>
                    <a:pt x="64851" y="71000"/>
                  </a:moveTo>
                  <a:cubicBezTo>
                    <a:pt x="100596" y="71000"/>
                    <a:pt x="129742" y="55055"/>
                    <a:pt x="129742" y="35502"/>
                  </a:cubicBezTo>
                  <a:cubicBezTo>
                    <a:pt x="129742" y="15950"/>
                    <a:pt x="100596" y="0"/>
                    <a:pt x="64851" y="0"/>
                  </a:cubicBezTo>
                  <a:cubicBezTo>
                    <a:pt x="29147" y="0"/>
                    <a:pt x="0" y="15950"/>
                    <a:pt x="0" y="35502"/>
                  </a:cubicBezTo>
                  <a:cubicBezTo>
                    <a:pt x="0" y="55055"/>
                    <a:pt x="29147" y="71000"/>
                    <a:pt x="64851"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3" name="Google Shape;923;p11"/>
            <p:cNvSpPr/>
            <p:nvPr/>
          </p:nvSpPr>
          <p:spPr>
            <a:xfrm>
              <a:off x="4108482" y="3800128"/>
              <a:ext cx="72178" cy="43562"/>
            </a:xfrm>
            <a:custGeom>
              <a:rect b="b" l="l" r="r" t="t"/>
              <a:pathLst>
                <a:path extrusionOk="0" h="43562" w="72178">
                  <a:moveTo>
                    <a:pt x="2186" y="39716"/>
                  </a:moveTo>
                  <a:lnTo>
                    <a:pt x="10363" y="43562"/>
                  </a:lnTo>
                  <a:lnTo>
                    <a:pt x="17893" y="38733"/>
                  </a:lnTo>
                  <a:cubicBezTo>
                    <a:pt x="28216" y="41797"/>
                    <a:pt x="38012" y="40461"/>
                    <a:pt x="44975" y="36004"/>
                  </a:cubicBezTo>
                  <a:cubicBezTo>
                    <a:pt x="58779" y="27131"/>
                    <a:pt x="35867" y="17031"/>
                    <a:pt x="42708" y="12618"/>
                  </a:cubicBezTo>
                  <a:cubicBezTo>
                    <a:pt x="45987" y="10525"/>
                    <a:pt x="49549" y="10675"/>
                    <a:pt x="53597" y="12582"/>
                  </a:cubicBezTo>
                  <a:cubicBezTo>
                    <a:pt x="57160" y="14246"/>
                    <a:pt x="58536" y="16270"/>
                    <a:pt x="59224" y="19229"/>
                  </a:cubicBezTo>
                  <a:lnTo>
                    <a:pt x="71530" y="18261"/>
                  </a:lnTo>
                  <a:cubicBezTo>
                    <a:pt x="71207" y="14812"/>
                    <a:pt x="69628" y="11501"/>
                    <a:pt x="64851" y="8542"/>
                  </a:cubicBezTo>
                  <a:lnTo>
                    <a:pt x="72178" y="3854"/>
                  </a:lnTo>
                  <a:lnTo>
                    <a:pt x="63960" y="0"/>
                  </a:lnTo>
                  <a:lnTo>
                    <a:pt x="56512" y="4785"/>
                  </a:lnTo>
                  <a:cubicBezTo>
                    <a:pt x="47201" y="1939"/>
                    <a:pt x="37364" y="2797"/>
                    <a:pt x="30280" y="7347"/>
                  </a:cubicBezTo>
                  <a:cubicBezTo>
                    <a:pt x="17286" y="15711"/>
                    <a:pt x="39753" y="26090"/>
                    <a:pt x="32304" y="30875"/>
                  </a:cubicBezTo>
                  <a:cubicBezTo>
                    <a:pt x="28985" y="33009"/>
                    <a:pt x="25220" y="33085"/>
                    <a:pt x="20484" y="30867"/>
                  </a:cubicBezTo>
                  <a:cubicBezTo>
                    <a:pt x="16435" y="28961"/>
                    <a:pt x="14128" y="26285"/>
                    <a:pt x="12590" y="22495"/>
                  </a:cubicBezTo>
                  <a:lnTo>
                    <a:pt x="0" y="24552"/>
                  </a:lnTo>
                  <a:cubicBezTo>
                    <a:pt x="891" y="28414"/>
                    <a:pt x="4898" y="32401"/>
                    <a:pt x="9392" y="35065"/>
                  </a:cubicBezTo>
                  <a:lnTo>
                    <a:pt x="2186" y="39716"/>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4" name="Google Shape;924;p11"/>
            <p:cNvSpPr/>
            <p:nvPr/>
          </p:nvSpPr>
          <p:spPr>
            <a:xfrm>
              <a:off x="4042145" y="3762019"/>
              <a:ext cx="170575" cy="93362"/>
            </a:xfrm>
            <a:custGeom>
              <a:rect b="b" l="l" r="r" t="t"/>
              <a:pathLst>
                <a:path extrusionOk="0" h="93362" w="170575">
                  <a:moveTo>
                    <a:pt x="85282" y="0"/>
                  </a:moveTo>
                  <a:cubicBezTo>
                    <a:pt x="112728" y="0"/>
                    <a:pt x="137138" y="7104"/>
                    <a:pt x="152764" y="18136"/>
                  </a:cubicBezTo>
                  <a:lnTo>
                    <a:pt x="170576" y="18136"/>
                  </a:lnTo>
                  <a:lnTo>
                    <a:pt x="170576" y="46683"/>
                  </a:lnTo>
                  <a:cubicBezTo>
                    <a:pt x="170576" y="72462"/>
                    <a:pt x="132402" y="93362"/>
                    <a:pt x="85282" y="93362"/>
                  </a:cubicBezTo>
                  <a:cubicBezTo>
                    <a:pt x="38162" y="93362"/>
                    <a:pt x="0" y="72462"/>
                    <a:pt x="0" y="46683"/>
                  </a:cubicBezTo>
                  <a:lnTo>
                    <a:pt x="0" y="18136"/>
                  </a:lnTo>
                  <a:lnTo>
                    <a:pt x="17799" y="18136"/>
                  </a:lnTo>
                  <a:cubicBezTo>
                    <a:pt x="33385" y="7104"/>
                    <a:pt x="57836"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5" name="Google Shape;925;p11"/>
            <p:cNvSpPr/>
            <p:nvPr/>
          </p:nvSpPr>
          <p:spPr>
            <a:xfrm>
              <a:off x="4042145" y="3733472"/>
              <a:ext cx="170575" cy="93362"/>
            </a:xfrm>
            <a:custGeom>
              <a:rect b="b" l="l" r="r" t="t"/>
              <a:pathLst>
                <a:path extrusionOk="0" h="93362" w="170575">
                  <a:moveTo>
                    <a:pt x="85282" y="93362"/>
                  </a:moveTo>
                  <a:cubicBezTo>
                    <a:pt x="132240" y="93362"/>
                    <a:pt x="170576" y="72393"/>
                    <a:pt x="170576" y="46683"/>
                  </a:cubicBezTo>
                  <a:cubicBezTo>
                    <a:pt x="170576" y="20970"/>
                    <a:pt x="132240" y="0"/>
                    <a:pt x="85282" y="0"/>
                  </a:cubicBezTo>
                  <a:cubicBezTo>
                    <a:pt x="38324" y="0"/>
                    <a:pt x="0" y="20970"/>
                    <a:pt x="0" y="46683"/>
                  </a:cubicBezTo>
                  <a:cubicBezTo>
                    <a:pt x="0" y="72393"/>
                    <a:pt x="38324" y="93362"/>
                    <a:pt x="85282"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6" name="Google Shape;926;p11"/>
            <p:cNvSpPr/>
            <p:nvPr/>
          </p:nvSpPr>
          <p:spPr>
            <a:xfrm>
              <a:off x="4042145" y="3765160"/>
              <a:ext cx="170575" cy="25102"/>
            </a:xfrm>
            <a:custGeom>
              <a:rect b="b" l="l" r="r" t="t"/>
              <a:pathLst>
                <a:path extrusionOk="0" h="25102" w="170575">
                  <a:moveTo>
                    <a:pt x="166083" y="0"/>
                  </a:moveTo>
                  <a:cubicBezTo>
                    <a:pt x="168997" y="4704"/>
                    <a:pt x="170576" y="9744"/>
                    <a:pt x="170576" y="14994"/>
                  </a:cubicBezTo>
                  <a:cubicBezTo>
                    <a:pt x="170576" y="18464"/>
                    <a:pt x="169847" y="21848"/>
                    <a:pt x="168552" y="25103"/>
                  </a:cubicBezTo>
                  <a:lnTo>
                    <a:pt x="2012" y="25103"/>
                  </a:lnTo>
                  <a:cubicBezTo>
                    <a:pt x="696" y="21848"/>
                    <a:pt x="0" y="18464"/>
                    <a:pt x="0" y="14994"/>
                  </a:cubicBezTo>
                  <a:cubicBezTo>
                    <a:pt x="0" y="9744"/>
                    <a:pt x="1579" y="4704"/>
                    <a:pt x="4493" y="0"/>
                  </a:cubicBezTo>
                  <a:lnTo>
                    <a:pt x="166083"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7" name="Google Shape;927;p11"/>
            <p:cNvSpPr/>
            <p:nvPr/>
          </p:nvSpPr>
          <p:spPr>
            <a:xfrm>
              <a:off x="4062576" y="3744653"/>
              <a:ext cx="129701" cy="71000"/>
            </a:xfrm>
            <a:custGeom>
              <a:rect b="b" l="l" r="r" t="t"/>
              <a:pathLst>
                <a:path extrusionOk="0" h="71000" w="129701">
                  <a:moveTo>
                    <a:pt x="64851" y="71000"/>
                  </a:moveTo>
                  <a:cubicBezTo>
                    <a:pt x="100556" y="71000"/>
                    <a:pt x="129702" y="55054"/>
                    <a:pt x="129702" y="35502"/>
                  </a:cubicBezTo>
                  <a:cubicBezTo>
                    <a:pt x="129702" y="15946"/>
                    <a:pt x="100556" y="0"/>
                    <a:pt x="64851" y="0"/>
                  </a:cubicBezTo>
                  <a:cubicBezTo>
                    <a:pt x="29147" y="0"/>
                    <a:pt x="0" y="15946"/>
                    <a:pt x="0" y="35502"/>
                  </a:cubicBezTo>
                  <a:cubicBezTo>
                    <a:pt x="0" y="55054"/>
                    <a:pt x="29147" y="71000"/>
                    <a:pt x="64851"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8" name="Google Shape;928;p11"/>
            <p:cNvSpPr/>
            <p:nvPr/>
          </p:nvSpPr>
          <p:spPr>
            <a:xfrm>
              <a:off x="4090873" y="3755158"/>
              <a:ext cx="72137" cy="43553"/>
            </a:xfrm>
            <a:custGeom>
              <a:rect b="b" l="l" r="r" t="t"/>
              <a:pathLst>
                <a:path extrusionOk="0" h="43553" w="72137">
                  <a:moveTo>
                    <a:pt x="2146" y="39708"/>
                  </a:moveTo>
                  <a:lnTo>
                    <a:pt x="10363" y="43554"/>
                  </a:lnTo>
                  <a:lnTo>
                    <a:pt x="17893" y="38724"/>
                  </a:lnTo>
                  <a:cubicBezTo>
                    <a:pt x="28175" y="41793"/>
                    <a:pt x="38012" y="40457"/>
                    <a:pt x="44934" y="36000"/>
                  </a:cubicBezTo>
                  <a:cubicBezTo>
                    <a:pt x="58738" y="27126"/>
                    <a:pt x="35866" y="17022"/>
                    <a:pt x="42708" y="12614"/>
                  </a:cubicBezTo>
                  <a:cubicBezTo>
                    <a:pt x="45946" y="10525"/>
                    <a:pt x="49549" y="10671"/>
                    <a:pt x="53597" y="12578"/>
                  </a:cubicBezTo>
                  <a:cubicBezTo>
                    <a:pt x="57160" y="14241"/>
                    <a:pt x="58536" y="16265"/>
                    <a:pt x="59184" y="19224"/>
                  </a:cubicBezTo>
                  <a:lnTo>
                    <a:pt x="71530" y="18257"/>
                  </a:lnTo>
                  <a:cubicBezTo>
                    <a:pt x="71207" y="14808"/>
                    <a:pt x="69628" y="11497"/>
                    <a:pt x="64851" y="8537"/>
                  </a:cubicBezTo>
                  <a:lnTo>
                    <a:pt x="72138" y="3846"/>
                  </a:lnTo>
                  <a:lnTo>
                    <a:pt x="63960" y="0"/>
                  </a:lnTo>
                  <a:lnTo>
                    <a:pt x="56512" y="4777"/>
                  </a:lnTo>
                  <a:cubicBezTo>
                    <a:pt x="47161" y="1935"/>
                    <a:pt x="37364" y="2789"/>
                    <a:pt x="30280" y="7343"/>
                  </a:cubicBezTo>
                  <a:cubicBezTo>
                    <a:pt x="17286" y="15703"/>
                    <a:pt x="39753" y="26086"/>
                    <a:pt x="32304" y="30871"/>
                  </a:cubicBezTo>
                  <a:cubicBezTo>
                    <a:pt x="28984" y="33004"/>
                    <a:pt x="25220" y="33085"/>
                    <a:pt x="20484" y="30859"/>
                  </a:cubicBezTo>
                  <a:cubicBezTo>
                    <a:pt x="16395" y="28956"/>
                    <a:pt x="14128" y="26280"/>
                    <a:pt x="12549" y="22491"/>
                  </a:cubicBezTo>
                  <a:lnTo>
                    <a:pt x="0" y="24552"/>
                  </a:lnTo>
                  <a:cubicBezTo>
                    <a:pt x="850" y="28410"/>
                    <a:pt x="4898" y="32397"/>
                    <a:pt x="9392" y="35061"/>
                  </a:cubicBezTo>
                  <a:lnTo>
                    <a:pt x="2146" y="39708"/>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929" name="Google Shape;929;p11"/>
          <p:cNvGrpSpPr/>
          <p:nvPr/>
        </p:nvGrpSpPr>
        <p:grpSpPr>
          <a:xfrm>
            <a:off x="210122" y="103625"/>
            <a:ext cx="432145" cy="442808"/>
            <a:chOff x="1175459" y="5241773"/>
            <a:chExt cx="455081" cy="466310"/>
          </a:xfrm>
        </p:grpSpPr>
        <p:sp>
          <p:nvSpPr>
            <p:cNvPr id="930" name="Google Shape;930;p11"/>
            <p:cNvSpPr/>
            <p:nvPr/>
          </p:nvSpPr>
          <p:spPr>
            <a:xfrm>
              <a:off x="1175459" y="5241773"/>
              <a:ext cx="455081" cy="466310"/>
            </a:xfrm>
            <a:custGeom>
              <a:rect b="b" l="l" r="r" t="t"/>
              <a:pathLst>
                <a:path extrusionOk="0" h="302308" w="295028">
                  <a:moveTo>
                    <a:pt x="126241" y="1260"/>
                  </a:moveTo>
                  <a:cubicBezTo>
                    <a:pt x="206839" y="-9423"/>
                    <a:pt x="281689" y="49020"/>
                    <a:pt x="293469" y="131804"/>
                  </a:cubicBezTo>
                  <a:cubicBezTo>
                    <a:pt x="305209" y="214588"/>
                    <a:pt x="249385" y="290361"/>
                    <a:pt x="168787" y="301048"/>
                  </a:cubicBezTo>
                  <a:cubicBezTo>
                    <a:pt x="88189" y="311735"/>
                    <a:pt x="13339" y="253288"/>
                    <a:pt x="1559" y="170504"/>
                  </a:cubicBezTo>
                  <a:cubicBezTo>
                    <a:pt x="-10180" y="87720"/>
                    <a:pt x="45643" y="11947"/>
                    <a:pt x="126241" y="126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1" name="Google Shape;931;p11"/>
            <p:cNvSpPr/>
            <p:nvPr/>
          </p:nvSpPr>
          <p:spPr>
            <a:xfrm>
              <a:off x="1178115" y="5241837"/>
              <a:ext cx="448022" cy="432070"/>
            </a:xfrm>
            <a:custGeom>
              <a:rect b="b" l="l" r="r" t="t"/>
              <a:pathLst>
                <a:path extrusionOk="0" h="280110" w="290452">
                  <a:moveTo>
                    <a:pt x="145247" y="0"/>
                  </a:moveTo>
                  <a:cubicBezTo>
                    <a:pt x="225440" y="0"/>
                    <a:pt x="290453" y="62705"/>
                    <a:pt x="290453" y="140057"/>
                  </a:cubicBezTo>
                  <a:cubicBezTo>
                    <a:pt x="290453" y="217405"/>
                    <a:pt x="225440" y="280110"/>
                    <a:pt x="145247" y="280110"/>
                  </a:cubicBezTo>
                  <a:cubicBezTo>
                    <a:pt x="65013" y="280110"/>
                    <a:pt x="0" y="217405"/>
                    <a:pt x="0" y="140057"/>
                  </a:cubicBezTo>
                  <a:cubicBezTo>
                    <a:pt x="0" y="62705"/>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2" name="Google Shape;932;p11"/>
            <p:cNvSpPr/>
            <p:nvPr/>
          </p:nvSpPr>
          <p:spPr>
            <a:xfrm>
              <a:off x="1207972" y="5261718"/>
              <a:ext cx="372343" cy="379250"/>
            </a:xfrm>
            <a:custGeom>
              <a:rect b="b" l="l" r="r" t="t"/>
              <a:pathLst>
                <a:path extrusionOk="0" h="245867" w="241389">
                  <a:moveTo>
                    <a:pt x="185809" y="0"/>
                  </a:moveTo>
                  <a:lnTo>
                    <a:pt x="0" y="195986"/>
                  </a:lnTo>
                  <a:cubicBezTo>
                    <a:pt x="12023" y="216364"/>
                    <a:pt x="28985" y="233516"/>
                    <a:pt x="49590" y="245867"/>
                  </a:cubicBezTo>
                  <a:lnTo>
                    <a:pt x="241390" y="43368"/>
                  </a:lnTo>
                  <a:cubicBezTo>
                    <a:pt x="234306" y="34300"/>
                    <a:pt x="226128" y="26171"/>
                    <a:pt x="217101" y="18986"/>
                  </a:cubicBezTo>
                  <a:cubicBezTo>
                    <a:pt x="216899" y="18820"/>
                    <a:pt x="216737" y="18593"/>
                    <a:pt x="216494" y="18427"/>
                  </a:cubicBezTo>
                  <a:cubicBezTo>
                    <a:pt x="216332" y="18285"/>
                    <a:pt x="216129" y="18192"/>
                    <a:pt x="215927" y="18055"/>
                  </a:cubicBezTo>
                  <a:cubicBezTo>
                    <a:pt x="206779" y="10934"/>
                    <a:pt x="196699"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3" name="Google Shape;933;p11"/>
            <p:cNvSpPr/>
            <p:nvPr/>
          </p:nvSpPr>
          <p:spPr>
            <a:xfrm>
              <a:off x="1232769" y="5294536"/>
              <a:ext cx="338748" cy="326709"/>
            </a:xfrm>
            <a:custGeom>
              <a:rect b="b" l="l" r="r" t="t"/>
              <a:pathLst>
                <a:path extrusionOk="0" h="211805" w="219610">
                  <a:moveTo>
                    <a:pt x="109826" y="0"/>
                  </a:moveTo>
                  <a:cubicBezTo>
                    <a:pt x="170466" y="0"/>
                    <a:pt x="219611" y="47412"/>
                    <a:pt x="219611" y="105903"/>
                  </a:cubicBezTo>
                  <a:cubicBezTo>
                    <a:pt x="219611" y="164390"/>
                    <a:pt x="170466" y="211806"/>
                    <a:pt x="109826" y="211806"/>
                  </a:cubicBezTo>
                  <a:cubicBezTo>
                    <a:pt x="49144" y="211806"/>
                    <a:pt x="0" y="164390"/>
                    <a:pt x="0" y="105903"/>
                  </a:cubicBezTo>
                  <a:cubicBezTo>
                    <a:pt x="0" y="47412"/>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4" name="Google Shape;934;p11"/>
            <p:cNvSpPr/>
            <p:nvPr/>
          </p:nvSpPr>
          <p:spPr>
            <a:xfrm>
              <a:off x="1303041" y="5337824"/>
              <a:ext cx="190136" cy="219283"/>
            </a:xfrm>
            <a:custGeom>
              <a:rect b="b" l="l" r="r" t="t"/>
              <a:pathLst>
                <a:path extrusionOk="0" h="142161" w="123265">
                  <a:moveTo>
                    <a:pt x="10322" y="131989"/>
                  </a:moveTo>
                  <a:lnTo>
                    <a:pt x="26393" y="142162"/>
                  </a:lnTo>
                  <a:lnTo>
                    <a:pt x="37566" y="126107"/>
                  </a:lnTo>
                  <a:cubicBezTo>
                    <a:pt x="57038" y="133523"/>
                    <a:pt x="73757" y="127662"/>
                    <a:pt x="84079" y="112841"/>
                  </a:cubicBezTo>
                  <a:cubicBezTo>
                    <a:pt x="104563" y="83351"/>
                    <a:pt x="59912" y="56888"/>
                    <a:pt x="70113" y="42230"/>
                  </a:cubicBezTo>
                  <a:cubicBezTo>
                    <a:pt x="74930" y="35283"/>
                    <a:pt x="81286" y="35073"/>
                    <a:pt x="89261" y="40113"/>
                  </a:cubicBezTo>
                  <a:cubicBezTo>
                    <a:pt x="96224" y="44513"/>
                    <a:pt x="99543" y="50399"/>
                    <a:pt x="101972" y="59265"/>
                  </a:cubicBezTo>
                  <a:lnTo>
                    <a:pt x="123265" y="54054"/>
                  </a:lnTo>
                  <a:cubicBezTo>
                    <a:pt x="121201" y="43643"/>
                    <a:pt x="117031" y="33879"/>
                    <a:pt x="107356" y="25766"/>
                  </a:cubicBezTo>
                  <a:lnTo>
                    <a:pt x="118205" y="10169"/>
                  </a:lnTo>
                  <a:lnTo>
                    <a:pt x="102134" y="0"/>
                  </a:lnTo>
                  <a:lnTo>
                    <a:pt x="91042" y="15889"/>
                  </a:lnTo>
                  <a:cubicBezTo>
                    <a:pt x="73433" y="8971"/>
                    <a:pt x="56471" y="13379"/>
                    <a:pt x="45987" y="28507"/>
                  </a:cubicBezTo>
                  <a:cubicBezTo>
                    <a:pt x="26636" y="56293"/>
                    <a:pt x="70680" y="83687"/>
                    <a:pt x="59588" y="99592"/>
                  </a:cubicBezTo>
                  <a:cubicBezTo>
                    <a:pt x="54650" y="106692"/>
                    <a:pt x="48051" y="107623"/>
                    <a:pt x="38740" y="101737"/>
                  </a:cubicBezTo>
                  <a:cubicBezTo>
                    <a:pt x="30806" y="96706"/>
                    <a:pt x="25624" y="89002"/>
                    <a:pt x="21253" y="77785"/>
                  </a:cubicBezTo>
                  <a:lnTo>
                    <a:pt x="0" y="86351"/>
                  </a:lnTo>
                  <a:cubicBezTo>
                    <a:pt x="3198" y="97916"/>
                    <a:pt x="12023" y="109283"/>
                    <a:pt x="21050" y="116550"/>
                  </a:cubicBezTo>
                  <a:lnTo>
                    <a:pt x="10322" y="131989"/>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935" name="Google Shape;935;p11"/>
          <p:cNvGrpSpPr/>
          <p:nvPr/>
        </p:nvGrpSpPr>
        <p:grpSpPr>
          <a:xfrm>
            <a:off x="710070" y="338067"/>
            <a:ext cx="432101" cy="442808"/>
            <a:chOff x="11381316" y="5094196"/>
            <a:chExt cx="455034" cy="466310"/>
          </a:xfrm>
        </p:grpSpPr>
        <p:sp>
          <p:nvSpPr>
            <p:cNvPr id="936" name="Google Shape;936;p11"/>
            <p:cNvSpPr/>
            <p:nvPr/>
          </p:nvSpPr>
          <p:spPr>
            <a:xfrm>
              <a:off x="11381316" y="5094196"/>
              <a:ext cx="455034" cy="466310"/>
            </a:xfrm>
            <a:custGeom>
              <a:rect b="b" l="l" r="r" t="t"/>
              <a:pathLst>
                <a:path extrusionOk="0" h="302308" w="294998">
                  <a:moveTo>
                    <a:pt x="126211" y="1261"/>
                  </a:moveTo>
                  <a:cubicBezTo>
                    <a:pt x="206809" y="-9427"/>
                    <a:pt x="281659" y="49020"/>
                    <a:pt x="293439" y="131804"/>
                  </a:cubicBezTo>
                  <a:cubicBezTo>
                    <a:pt x="305179" y="214589"/>
                    <a:pt x="249355" y="290361"/>
                    <a:pt x="168756" y="301048"/>
                  </a:cubicBezTo>
                  <a:cubicBezTo>
                    <a:pt x="88158" y="311736"/>
                    <a:pt x="13308" y="253289"/>
                    <a:pt x="1569" y="170505"/>
                  </a:cubicBezTo>
                  <a:cubicBezTo>
                    <a:pt x="-10211" y="87720"/>
                    <a:pt x="45612" y="11947"/>
                    <a:pt x="126211"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7" name="Google Shape;937;p11"/>
            <p:cNvSpPr/>
            <p:nvPr/>
          </p:nvSpPr>
          <p:spPr>
            <a:xfrm>
              <a:off x="11383924" y="5094260"/>
              <a:ext cx="448022" cy="432070"/>
            </a:xfrm>
            <a:custGeom>
              <a:rect b="b" l="l" r="r" t="t"/>
              <a:pathLst>
                <a:path extrusionOk="0" h="280110" w="290452">
                  <a:moveTo>
                    <a:pt x="145247" y="0"/>
                  </a:moveTo>
                  <a:cubicBezTo>
                    <a:pt x="225440" y="0"/>
                    <a:pt x="290453" y="62705"/>
                    <a:pt x="290453" y="140053"/>
                  </a:cubicBezTo>
                  <a:cubicBezTo>
                    <a:pt x="290453" y="217405"/>
                    <a:pt x="225440" y="280110"/>
                    <a:pt x="145247" y="280110"/>
                  </a:cubicBezTo>
                  <a:cubicBezTo>
                    <a:pt x="65054" y="280110"/>
                    <a:pt x="0" y="217405"/>
                    <a:pt x="0" y="140053"/>
                  </a:cubicBezTo>
                  <a:cubicBezTo>
                    <a:pt x="0" y="62705"/>
                    <a:pt x="65054"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8" name="Google Shape;938;p11"/>
            <p:cNvSpPr/>
            <p:nvPr/>
          </p:nvSpPr>
          <p:spPr>
            <a:xfrm>
              <a:off x="11413781" y="5114142"/>
              <a:ext cx="372406" cy="379250"/>
            </a:xfrm>
            <a:custGeom>
              <a:rect b="b" l="l" r="r" t="t"/>
              <a:pathLst>
                <a:path extrusionOk="0" h="245867" w="241430">
                  <a:moveTo>
                    <a:pt x="185850" y="0"/>
                  </a:moveTo>
                  <a:lnTo>
                    <a:pt x="0" y="195986"/>
                  </a:lnTo>
                  <a:cubicBezTo>
                    <a:pt x="12023" y="216364"/>
                    <a:pt x="28985" y="233516"/>
                    <a:pt x="49590" y="245867"/>
                  </a:cubicBezTo>
                  <a:lnTo>
                    <a:pt x="241430" y="43368"/>
                  </a:lnTo>
                  <a:cubicBezTo>
                    <a:pt x="234346" y="34296"/>
                    <a:pt x="226169" y="26171"/>
                    <a:pt x="217101" y="18986"/>
                  </a:cubicBezTo>
                  <a:cubicBezTo>
                    <a:pt x="216898" y="18820"/>
                    <a:pt x="216737" y="18593"/>
                    <a:pt x="216534" y="18427"/>
                  </a:cubicBezTo>
                  <a:cubicBezTo>
                    <a:pt x="216332" y="18285"/>
                    <a:pt x="216129" y="18192"/>
                    <a:pt x="215927" y="18055"/>
                  </a:cubicBezTo>
                  <a:cubicBezTo>
                    <a:pt x="206778" y="10934"/>
                    <a:pt x="196698" y="4781"/>
                    <a:pt x="185850"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9" name="Google Shape;939;p11"/>
            <p:cNvSpPr/>
            <p:nvPr/>
          </p:nvSpPr>
          <p:spPr>
            <a:xfrm>
              <a:off x="11438578" y="5146954"/>
              <a:ext cx="338748" cy="326717"/>
            </a:xfrm>
            <a:custGeom>
              <a:rect b="b" l="l" r="r" t="t"/>
              <a:pathLst>
                <a:path extrusionOk="0" h="211810" w="219610">
                  <a:moveTo>
                    <a:pt x="109826" y="0"/>
                  </a:moveTo>
                  <a:cubicBezTo>
                    <a:pt x="170466" y="0"/>
                    <a:pt x="219611" y="47416"/>
                    <a:pt x="219611" y="105903"/>
                  </a:cubicBezTo>
                  <a:cubicBezTo>
                    <a:pt x="219611" y="164395"/>
                    <a:pt x="170466" y="211810"/>
                    <a:pt x="109826" y="211810"/>
                  </a:cubicBezTo>
                  <a:cubicBezTo>
                    <a:pt x="49185" y="211810"/>
                    <a:pt x="0" y="164395"/>
                    <a:pt x="0" y="105903"/>
                  </a:cubicBezTo>
                  <a:cubicBezTo>
                    <a:pt x="0" y="47416"/>
                    <a:pt x="49185"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40" name="Google Shape;940;p11"/>
            <p:cNvSpPr/>
            <p:nvPr/>
          </p:nvSpPr>
          <p:spPr>
            <a:xfrm>
              <a:off x="11492796" y="5205975"/>
              <a:ext cx="221670" cy="189081"/>
            </a:xfrm>
            <a:custGeom>
              <a:rect b="b" l="l" r="r" t="t"/>
              <a:pathLst>
                <a:path extrusionOk="0" h="122581" w="143708">
                  <a:moveTo>
                    <a:pt x="133871" y="111323"/>
                  </a:moveTo>
                  <a:lnTo>
                    <a:pt x="143708" y="95021"/>
                  </a:lnTo>
                  <a:lnTo>
                    <a:pt x="127435" y="84189"/>
                  </a:lnTo>
                  <a:cubicBezTo>
                    <a:pt x="134438" y="64584"/>
                    <a:pt x="128244" y="47970"/>
                    <a:pt x="113185" y="37975"/>
                  </a:cubicBezTo>
                  <a:cubicBezTo>
                    <a:pt x="83270" y="18087"/>
                    <a:pt x="57767" y="63292"/>
                    <a:pt x="42910" y="53399"/>
                  </a:cubicBezTo>
                  <a:cubicBezTo>
                    <a:pt x="35826" y="48719"/>
                    <a:pt x="35502" y="42372"/>
                    <a:pt x="40360" y="34300"/>
                  </a:cubicBezTo>
                  <a:cubicBezTo>
                    <a:pt x="44651" y="27240"/>
                    <a:pt x="50439" y="23795"/>
                    <a:pt x="59265" y="21184"/>
                  </a:cubicBezTo>
                  <a:lnTo>
                    <a:pt x="53597" y="0"/>
                  </a:lnTo>
                  <a:cubicBezTo>
                    <a:pt x="43234" y="2291"/>
                    <a:pt x="33559" y="6683"/>
                    <a:pt x="25665" y="16508"/>
                  </a:cubicBezTo>
                  <a:lnTo>
                    <a:pt x="9837" y="5991"/>
                  </a:lnTo>
                  <a:lnTo>
                    <a:pt x="0" y="22293"/>
                  </a:lnTo>
                  <a:lnTo>
                    <a:pt x="16111" y="33020"/>
                  </a:lnTo>
                  <a:cubicBezTo>
                    <a:pt x="9554" y="50800"/>
                    <a:pt x="14331" y="67628"/>
                    <a:pt x="29673" y="77833"/>
                  </a:cubicBezTo>
                  <a:cubicBezTo>
                    <a:pt x="57848" y="96576"/>
                    <a:pt x="84322" y="51990"/>
                    <a:pt x="100474" y="62718"/>
                  </a:cubicBezTo>
                  <a:cubicBezTo>
                    <a:pt x="107680" y="67506"/>
                    <a:pt x="108733" y="74101"/>
                    <a:pt x="103025" y="83517"/>
                  </a:cubicBezTo>
                  <a:cubicBezTo>
                    <a:pt x="98167" y="91585"/>
                    <a:pt x="90597" y="96896"/>
                    <a:pt x="79465" y="101515"/>
                  </a:cubicBezTo>
                  <a:lnTo>
                    <a:pt x="88451" y="122581"/>
                  </a:lnTo>
                  <a:cubicBezTo>
                    <a:pt x="99948" y="119157"/>
                    <a:pt x="111161" y="110105"/>
                    <a:pt x="118205" y="100908"/>
                  </a:cubicBezTo>
                  <a:lnTo>
                    <a:pt x="133871" y="111323"/>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941" name="Google Shape;941;p11"/>
          <p:cNvGrpSpPr/>
          <p:nvPr/>
        </p:nvGrpSpPr>
        <p:grpSpPr>
          <a:xfrm>
            <a:off x="155137" y="604983"/>
            <a:ext cx="432101" cy="442796"/>
            <a:chOff x="11578910" y="5885130"/>
            <a:chExt cx="455034" cy="466298"/>
          </a:xfrm>
        </p:grpSpPr>
        <p:sp>
          <p:nvSpPr>
            <p:cNvPr id="942" name="Google Shape;942;p11"/>
            <p:cNvSpPr/>
            <p:nvPr/>
          </p:nvSpPr>
          <p:spPr>
            <a:xfrm>
              <a:off x="11578910" y="5885130"/>
              <a:ext cx="455034" cy="466298"/>
            </a:xfrm>
            <a:custGeom>
              <a:rect b="b" l="l" r="r" t="t"/>
              <a:pathLst>
                <a:path extrusionOk="0" h="302300" w="294998">
                  <a:moveTo>
                    <a:pt x="126241" y="1261"/>
                  </a:moveTo>
                  <a:cubicBezTo>
                    <a:pt x="206839" y="-9426"/>
                    <a:pt x="281689" y="49020"/>
                    <a:pt x="293429" y="131805"/>
                  </a:cubicBezTo>
                  <a:cubicBezTo>
                    <a:pt x="305209" y="214589"/>
                    <a:pt x="249385" y="290353"/>
                    <a:pt x="168787" y="301040"/>
                  </a:cubicBezTo>
                  <a:cubicBezTo>
                    <a:pt x="88189" y="311728"/>
                    <a:pt x="13298" y="253273"/>
                    <a:pt x="1559" y="170505"/>
                  </a:cubicBezTo>
                  <a:cubicBezTo>
                    <a:pt x="-10180" y="87720"/>
                    <a:pt x="45643" y="11948"/>
                    <a:pt x="126241"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43" name="Google Shape;943;p11"/>
            <p:cNvSpPr/>
            <p:nvPr/>
          </p:nvSpPr>
          <p:spPr>
            <a:xfrm>
              <a:off x="11581565" y="5885195"/>
              <a:ext cx="447961" cy="432070"/>
            </a:xfrm>
            <a:custGeom>
              <a:rect b="b" l="l" r="r" t="t"/>
              <a:pathLst>
                <a:path extrusionOk="0" h="280110" w="290412">
                  <a:moveTo>
                    <a:pt x="145247" y="0"/>
                  </a:moveTo>
                  <a:cubicBezTo>
                    <a:pt x="225400" y="0"/>
                    <a:pt x="290412" y="62701"/>
                    <a:pt x="290412" y="140053"/>
                  </a:cubicBezTo>
                  <a:cubicBezTo>
                    <a:pt x="290412" y="217405"/>
                    <a:pt x="225400" y="280110"/>
                    <a:pt x="145247" y="280110"/>
                  </a:cubicBezTo>
                  <a:cubicBezTo>
                    <a:pt x="65013" y="280110"/>
                    <a:pt x="0" y="217405"/>
                    <a:pt x="0" y="140053"/>
                  </a:cubicBezTo>
                  <a:cubicBezTo>
                    <a:pt x="0" y="62701"/>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44" name="Google Shape;944;p11"/>
            <p:cNvSpPr/>
            <p:nvPr/>
          </p:nvSpPr>
          <p:spPr>
            <a:xfrm>
              <a:off x="11611423" y="5905077"/>
              <a:ext cx="372343" cy="379224"/>
            </a:xfrm>
            <a:custGeom>
              <a:rect b="b" l="l" r="r" t="t"/>
              <a:pathLst>
                <a:path extrusionOk="0" h="245850" w="241389">
                  <a:moveTo>
                    <a:pt x="185809" y="0"/>
                  </a:moveTo>
                  <a:lnTo>
                    <a:pt x="0" y="195986"/>
                  </a:lnTo>
                  <a:cubicBezTo>
                    <a:pt x="11982" y="216380"/>
                    <a:pt x="28985" y="233504"/>
                    <a:pt x="49590" y="245851"/>
                  </a:cubicBezTo>
                  <a:lnTo>
                    <a:pt x="241390" y="43363"/>
                  </a:lnTo>
                  <a:cubicBezTo>
                    <a:pt x="234306" y="34296"/>
                    <a:pt x="226128" y="26167"/>
                    <a:pt x="217101" y="18982"/>
                  </a:cubicBezTo>
                  <a:cubicBezTo>
                    <a:pt x="216858" y="18816"/>
                    <a:pt x="216737" y="18589"/>
                    <a:pt x="216494" y="18423"/>
                  </a:cubicBezTo>
                  <a:cubicBezTo>
                    <a:pt x="216332" y="18285"/>
                    <a:pt x="216089" y="18192"/>
                    <a:pt x="215927" y="18051"/>
                  </a:cubicBezTo>
                  <a:cubicBezTo>
                    <a:pt x="206778" y="10930"/>
                    <a:pt x="196698"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45" name="Google Shape;945;p11"/>
            <p:cNvSpPr/>
            <p:nvPr/>
          </p:nvSpPr>
          <p:spPr>
            <a:xfrm>
              <a:off x="11636220" y="5937889"/>
              <a:ext cx="338748" cy="326691"/>
            </a:xfrm>
            <a:custGeom>
              <a:rect b="b" l="l" r="r" t="t"/>
              <a:pathLst>
                <a:path extrusionOk="0" h="211793" w="219610">
                  <a:moveTo>
                    <a:pt x="109826" y="0"/>
                  </a:moveTo>
                  <a:cubicBezTo>
                    <a:pt x="170426" y="0"/>
                    <a:pt x="219611" y="47412"/>
                    <a:pt x="219611" y="105903"/>
                  </a:cubicBezTo>
                  <a:cubicBezTo>
                    <a:pt x="219611" y="164394"/>
                    <a:pt x="170426" y="211794"/>
                    <a:pt x="109826" y="211794"/>
                  </a:cubicBezTo>
                  <a:cubicBezTo>
                    <a:pt x="49144" y="211794"/>
                    <a:pt x="0" y="164394"/>
                    <a:pt x="0" y="105903"/>
                  </a:cubicBezTo>
                  <a:cubicBezTo>
                    <a:pt x="0" y="47412"/>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46" name="Google Shape;946;p11"/>
            <p:cNvSpPr/>
            <p:nvPr/>
          </p:nvSpPr>
          <p:spPr>
            <a:xfrm>
              <a:off x="11704430" y="5989320"/>
              <a:ext cx="194944" cy="203923"/>
            </a:xfrm>
            <a:custGeom>
              <a:rect b="b" l="l" r="r" t="t"/>
              <a:pathLst>
                <a:path extrusionOk="0" h="132203" w="126382">
                  <a:moveTo>
                    <a:pt x="4817" y="120197"/>
                  </a:moveTo>
                  <a:lnTo>
                    <a:pt x="19593" y="132204"/>
                  </a:lnTo>
                  <a:lnTo>
                    <a:pt x="32588" y="117582"/>
                  </a:lnTo>
                  <a:cubicBezTo>
                    <a:pt x="51047" y="127249"/>
                    <a:pt x="68332" y="123411"/>
                    <a:pt x="80315" y="109915"/>
                  </a:cubicBezTo>
                  <a:cubicBezTo>
                    <a:pt x="104199" y="83056"/>
                    <a:pt x="62989" y="51492"/>
                    <a:pt x="74850" y="38146"/>
                  </a:cubicBezTo>
                  <a:cubicBezTo>
                    <a:pt x="80436" y="31818"/>
                    <a:pt x="86792" y="32365"/>
                    <a:pt x="94119" y="38311"/>
                  </a:cubicBezTo>
                  <a:cubicBezTo>
                    <a:pt x="100515" y="43509"/>
                    <a:pt x="103106" y="49743"/>
                    <a:pt x="104442" y="58835"/>
                  </a:cubicBezTo>
                  <a:lnTo>
                    <a:pt x="126221" y="56184"/>
                  </a:lnTo>
                  <a:cubicBezTo>
                    <a:pt x="125411" y="45598"/>
                    <a:pt x="122415" y="35405"/>
                    <a:pt x="113752" y="26208"/>
                  </a:cubicBezTo>
                  <a:lnTo>
                    <a:pt x="126382" y="12007"/>
                  </a:lnTo>
                  <a:lnTo>
                    <a:pt x="111607" y="0"/>
                  </a:lnTo>
                  <a:lnTo>
                    <a:pt x="98734" y="14468"/>
                  </a:lnTo>
                  <a:cubicBezTo>
                    <a:pt x="82056" y="5514"/>
                    <a:pt x="64729" y="7886"/>
                    <a:pt x="52464" y="21662"/>
                  </a:cubicBezTo>
                  <a:cubicBezTo>
                    <a:pt x="29997" y="46966"/>
                    <a:pt x="70478" y="79376"/>
                    <a:pt x="57605" y="93860"/>
                  </a:cubicBezTo>
                  <a:cubicBezTo>
                    <a:pt x="51856" y="100329"/>
                    <a:pt x="45177" y="100466"/>
                    <a:pt x="36636" y="93524"/>
                  </a:cubicBezTo>
                  <a:cubicBezTo>
                    <a:pt x="29349" y="87585"/>
                    <a:pt x="25139" y="79323"/>
                    <a:pt x="22103" y="67668"/>
                  </a:cubicBezTo>
                  <a:lnTo>
                    <a:pt x="0" y="73660"/>
                  </a:lnTo>
                  <a:cubicBezTo>
                    <a:pt x="1781" y="85521"/>
                    <a:pt x="9189" y="97851"/>
                    <a:pt x="17326" y="106134"/>
                  </a:cubicBezTo>
                  <a:lnTo>
                    <a:pt x="4817" y="120197"/>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47" name="Shape 947"/>
        <p:cNvGrpSpPr/>
        <p:nvPr/>
      </p:nvGrpSpPr>
      <p:grpSpPr>
        <a:xfrm>
          <a:off x="0" y="0"/>
          <a:ext cx="0" cy="0"/>
          <a:chOff x="0" y="0"/>
          <a:chExt cx="0" cy="0"/>
        </a:xfrm>
      </p:grpSpPr>
      <p:grpSp>
        <p:nvGrpSpPr>
          <p:cNvPr id="948" name="Google Shape;948;p12"/>
          <p:cNvGrpSpPr/>
          <p:nvPr/>
        </p:nvGrpSpPr>
        <p:grpSpPr>
          <a:xfrm>
            <a:off x="7669600" y="4108404"/>
            <a:ext cx="4390805" cy="1761741"/>
            <a:chOff x="2630714" y="3299355"/>
            <a:chExt cx="1708551" cy="685529"/>
          </a:xfrm>
        </p:grpSpPr>
        <p:sp>
          <p:nvSpPr>
            <p:cNvPr id="949" name="Google Shape;949;p12"/>
            <p:cNvSpPr/>
            <p:nvPr/>
          </p:nvSpPr>
          <p:spPr>
            <a:xfrm>
              <a:off x="2630714" y="3299355"/>
              <a:ext cx="1708551" cy="685529"/>
            </a:xfrm>
            <a:custGeom>
              <a:rect b="b" l="l" r="r" t="t"/>
              <a:pathLst>
                <a:path extrusionOk="0" h="685529" w="1708551">
                  <a:moveTo>
                    <a:pt x="897672" y="0"/>
                  </a:moveTo>
                  <a:cubicBezTo>
                    <a:pt x="1013545" y="20949"/>
                    <a:pt x="1136321" y="43112"/>
                    <a:pt x="1266472" y="66612"/>
                  </a:cubicBezTo>
                  <a:cubicBezTo>
                    <a:pt x="1404562" y="91552"/>
                    <a:pt x="1551728" y="118148"/>
                    <a:pt x="1708552" y="146453"/>
                  </a:cubicBezTo>
                  <a:cubicBezTo>
                    <a:pt x="1609170" y="212923"/>
                    <a:pt x="1498697" y="286640"/>
                    <a:pt x="1375630" y="368881"/>
                  </a:cubicBezTo>
                  <a:cubicBezTo>
                    <a:pt x="1237156" y="461413"/>
                    <a:pt x="1080380" y="566175"/>
                    <a:pt x="901623" y="685530"/>
                  </a:cubicBezTo>
                  <a:cubicBezTo>
                    <a:pt x="717522" y="621545"/>
                    <a:pt x="549193" y="562985"/>
                    <a:pt x="394903" y="509323"/>
                  </a:cubicBezTo>
                  <a:cubicBezTo>
                    <a:pt x="252911" y="459940"/>
                    <a:pt x="121533" y="414273"/>
                    <a:pt x="0" y="371958"/>
                  </a:cubicBezTo>
                  <a:cubicBezTo>
                    <a:pt x="188566" y="293853"/>
                    <a:pt x="358579" y="223420"/>
                    <a:pt x="512468" y="159650"/>
                  </a:cubicBezTo>
                  <a:cubicBezTo>
                    <a:pt x="652351" y="101677"/>
                    <a:pt x="780333" y="48654"/>
                    <a:pt x="897672" y="0"/>
                  </a:cubicBezTo>
                </a:path>
              </a:pathLst>
            </a:custGeom>
            <a:solidFill>
              <a:srgbClr val="E8DC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0" name="Google Shape;950;p12"/>
            <p:cNvSpPr/>
            <p:nvPr/>
          </p:nvSpPr>
          <p:spPr>
            <a:xfrm>
              <a:off x="3302533" y="3320434"/>
              <a:ext cx="477269" cy="155812"/>
            </a:xfrm>
            <a:custGeom>
              <a:rect b="b" l="l" r="r" t="t"/>
              <a:pathLst>
                <a:path extrusionOk="0" h="155812" w="477269">
                  <a:moveTo>
                    <a:pt x="239054" y="0"/>
                  </a:moveTo>
                  <a:cubicBezTo>
                    <a:pt x="276827" y="7011"/>
                    <a:pt x="315495" y="14181"/>
                    <a:pt x="354729" y="21451"/>
                  </a:cubicBezTo>
                  <a:cubicBezTo>
                    <a:pt x="394712" y="28855"/>
                    <a:pt x="435659" y="36405"/>
                    <a:pt x="477270" y="44117"/>
                  </a:cubicBezTo>
                  <a:cubicBezTo>
                    <a:pt x="441343" y="61382"/>
                    <a:pt x="404355" y="79121"/>
                    <a:pt x="366254" y="97438"/>
                  </a:cubicBezTo>
                  <a:cubicBezTo>
                    <a:pt x="327044" y="116283"/>
                    <a:pt x="286656" y="135705"/>
                    <a:pt x="244952" y="155812"/>
                  </a:cubicBezTo>
                  <a:cubicBezTo>
                    <a:pt x="201884" y="146206"/>
                    <a:pt x="159731" y="136839"/>
                    <a:pt x="118610" y="127694"/>
                  </a:cubicBezTo>
                  <a:cubicBezTo>
                    <a:pt x="78266" y="118719"/>
                    <a:pt x="38672" y="109902"/>
                    <a:pt x="0" y="101308"/>
                  </a:cubicBezTo>
                  <a:cubicBezTo>
                    <a:pt x="42789" y="83144"/>
                    <a:pt x="84274" y="65592"/>
                    <a:pt x="124622" y="48489"/>
                  </a:cubicBezTo>
                  <a:cubicBezTo>
                    <a:pt x="163791" y="31887"/>
                    <a:pt x="201945" y="15735"/>
                    <a:pt x="239054" y="0"/>
                  </a:cubicBezTo>
                </a:path>
              </a:pathLst>
            </a:custGeom>
            <a:solidFill>
              <a:srgbClr val="CFC0B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1" name="Google Shape;951;p12"/>
            <p:cNvSpPr/>
            <p:nvPr/>
          </p:nvSpPr>
          <p:spPr>
            <a:xfrm>
              <a:off x="3364016" y="3472688"/>
              <a:ext cx="451001" cy="114436"/>
            </a:xfrm>
            <a:custGeom>
              <a:rect b="b" l="l" r="r" t="t"/>
              <a:pathLst>
                <a:path extrusionOk="0" h="114436" w="451001">
                  <a:moveTo>
                    <a:pt x="34061" y="0"/>
                  </a:moveTo>
                  <a:cubicBezTo>
                    <a:pt x="97766" y="14678"/>
                    <a:pt x="163706" y="29827"/>
                    <a:pt x="231759" y="45481"/>
                  </a:cubicBezTo>
                  <a:cubicBezTo>
                    <a:pt x="302310" y="61718"/>
                    <a:pt x="375245" y="78546"/>
                    <a:pt x="451002" y="96013"/>
                  </a:cubicBezTo>
                  <a:cubicBezTo>
                    <a:pt x="440359" y="102085"/>
                    <a:pt x="429652" y="108271"/>
                    <a:pt x="418855" y="114436"/>
                  </a:cubicBezTo>
                  <a:cubicBezTo>
                    <a:pt x="342730" y="96442"/>
                    <a:pt x="269358" y="79104"/>
                    <a:pt x="198475" y="62353"/>
                  </a:cubicBezTo>
                  <a:cubicBezTo>
                    <a:pt x="130172" y="46221"/>
                    <a:pt x="63932" y="30620"/>
                    <a:pt x="0" y="15520"/>
                  </a:cubicBezTo>
                  <a:cubicBezTo>
                    <a:pt x="11460" y="10298"/>
                    <a:pt x="22738" y="5149"/>
                    <a:pt x="34061" y="0"/>
                  </a:cubicBezTo>
                </a:path>
              </a:pathLst>
            </a:custGeom>
            <a:solidFill>
              <a:srgbClr val="BEAB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2" name="Google Shape;952;p12"/>
            <p:cNvSpPr/>
            <p:nvPr/>
          </p:nvSpPr>
          <p:spPr>
            <a:xfrm>
              <a:off x="2731504" y="3372739"/>
              <a:ext cx="1520564" cy="552548"/>
            </a:xfrm>
            <a:custGeom>
              <a:rect b="b" l="l" r="r" t="t"/>
              <a:pathLst>
                <a:path extrusionOk="0" h="552548" w="1520564">
                  <a:moveTo>
                    <a:pt x="46505" y="270690"/>
                  </a:moveTo>
                  <a:cubicBezTo>
                    <a:pt x="31013" y="277252"/>
                    <a:pt x="15699" y="283802"/>
                    <a:pt x="0" y="290445"/>
                  </a:cubicBezTo>
                  <a:cubicBezTo>
                    <a:pt x="108907" y="326854"/>
                    <a:pt x="225270" y="365801"/>
                    <a:pt x="349807" y="407484"/>
                  </a:cubicBezTo>
                  <a:cubicBezTo>
                    <a:pt x="483528" y="452224"/>
                    <a:pt x="627767" y="500494"/>
                    <a:pt x="783247" y="552549"/>
                  </a:cubicBezTo>
                  <a:cubicBezTo>
                    <a:pt x="798213" y="542882"/>
                    <a:pt x="812936" y="533438"/>
                    <a:pt x="827748" y="523929"/>
                  </a:cubicBezTo>
                  <a:cubicBezTo>
                    <a:pt x="672924" y="473712"/>
                    <a:pt x="529240" y="427118"/>
                    <a:pt x="395777" y="383876"/>
                  </a:cubicBezTo>
                  <a:cubicBezTo>
                    <a:pt x="271560" y="343637"/>
                    <a:pt x="155306" y="305949"/>
                    <a:pt x="46505" y="270690"/>
                  </a:cubicBezTo>
                  <a:moveTo>
                    <a:pt x="122630" y="238370"/>
                  </a:moveTo>
                  <a:cubicBezTo>
                    <a:pt x="107777" y="244677"/>
                    <a:pt x="93087" y="250899"/>
                    <a:pt x="78238" y="257254"/>
                  </a:cubicBezTo>
                  <a:cubicBezTo>
                    <a:pt x="186991" y="291720"/>
                    <a:pt x="303107" y="328513"/>
                    <a:pt x="427174" y="367853"/>
                  </a:cubicBezTo>
                  <a:cubicBezTo>
                    <a:pt x="560386" y="410099"/>
                    <a:pt x="703601" y="455556"/>
                    <a:pt x="857919" y="504510"/>
                  </a:cubicBezTo>
                  <a:cubicBezTo>
                    <a:pt x="872128" y="495365"/>
                    <a:pt x="886009" y="486382"/>
                    <a:pt x="900068" y="477355"/>
                  </a:cubicBezTo>
                  <a:cubicBezTo>
                    <a:pt x="746470" y="430154"/>
                    <a:pt x="603770" y="386256"/>
                    <a:pt x="471060" y="345455"/>
                  </a:cubicBezTo>
                  <a:cubicBezTo>
                    <a:pt x="347273" y="307398"/>
                    <a:pt x="231338" y="271771"/>
                    <a:pt x="122630" y="238370"/>
                  </a:cubicBezTo>
                  <a:moveTo>
                    <a:pt x="195415" y="207495"/>
                  </a:moveTo>
                  <a:cubicBezTo>
                    <a:pt x="181453" y="213454"/>
                    <a:pt x="167151" y="219501"/>
                    <a:pt x="153007" y="225493"/>
                  </a:cubicBezTo>
                  <a:cubicBezTo>
                    <a:pt x="261630" y="258177"/>
                    <a:pt x="377407" y="292987"/>
                    <a:pt x="500992" y="330181"/>
                  </a:cubicBezTo>
                  <a:cubicBezTo>
                    <a:pt x="633406" y="370031"/>
                    <a:pt x="775690" y="412880"/>
                    <a:pt x="928672" y="458968"/>
                  </a:cubicBezTo>
                  <a:cubicBezTo>
                    <a:pt x="942035" y="450411"/>
                    <a:pt x="955463" y="441796"/>
                    <a:pt x="968506" y="433340"/>
                  </a:cubicBezTo>
                  <a:cubicBezTo>
                    <a:pt x="816325" y="388875"/>
                    <a:pt x="674612" y="347422"/>
                    <a:pt x="542740" y="308888"/>
                  </a:cubicBezTo>
                  <a:cubicBezTo>
                    <a:pt x="419487" y="272856"/>
                    <a:pt x="303945" y="239175"/>
                    <a:pt x="195415" y="207495"/>
                  </a:cubicBezTo>
                  <a:moveTo>
                    <a:pt x="265254" y="177915"/>
                  </a:moveTo>
                  <a:cubicBezTo>
                    <a:pt x="251838" y="183566"/>
                    <a:pt x="238179" y="189375"/>
                    <a:pt x="224517" y="195115"/>
                  </a:cubicBezTo>
                  <a:cubicBezTo>
                    <a:pt x="332946" y="226132"/>
                    <a:pt x="448289" y="259128"/>
                    <a:pt x="571239" y="294319"/>
                  </a:cubicBezTo>
                  <a:cubicBezTo>
                    <a:pt x="702860" y="331991"/>
                    <a:pt x="844131" y="372436"/>
                    <a:pt x="995766" y="415916"/>
                  </a:cubicBezTo>
                  <a:cubicBezTo>
                    <a:pt x="1008380" y="407780"/>
                    <a:pt x="1021172" y="399586"/>
                    <a:pt x="1033575" y="391656"/>
                  </a:cubicBezTo>
                  <a:cubicBezTo>
                    <a:pt x="882791" y="349620"/>
                    <a:pt x="742224" y="310499"/>
                    <a:pt x="611093" y="274034"/>
                  </a:cubicBezTo>
                  <a:cubicBezTo>
                    <a:pt x="488532" y="239957"/>
                    <a:pt x="373436" y="207981"/>
                    <a:pt x="265254" y="177915"/>
                  </a:cubicBezTo>
                  <a:moveTo>
                    <a:pt x="332145" y="149497"/>
                  </a:moveTo>
                  <a:cubicBezTo>
                    <a:pt x="319235" y="154970"/>
                    <a:pt x="306301" y="160476"/>
                    <a:pt x="293040" y="166066"/>
                  </a:cubicBezTo>
                  <a:cubicBezTo>
                    <a:pt x="401129" y="195524"/>
                    <a:pt x="516083" y="226780"/>
                    <a:pt x="638393" y="260137"/>
                  </a:cubicBezTo>
                  <a:cubicBezTo>
                    <a:pt x="769091" y="295780"/>
                    <a:pt x="909169" y="334031"/>
                    <a:pt x="1059370" y="375063"/>
                  </a:cubicBezTo>
                  <a:cubicBezTo>
                    <a:pt x="1071595" y="367242"/>
                    <a:pt x="1083493" y="359518"/>
                    <a:pt x="1095366" y="351960"/>
                  </a:cubicBezTo>
                  <a:cubicBezTo>
                    <a:pt x="946027" y="312301"/>
                    <a:pt x="806694" y="275260"/>
                    <a:pt x="676527" y="240750"/>
                  </a:cubicBezTo>
                  <a:cubicBezTo>
                    <a:pt x="554622" y="208430"/>
                    <a:pt x="439962" y="178085"/>
                    <a:pt x="332145" y="149497"/>
                  </a:cubicBezTo>
                  <a:moveTo>
                    <a:pt x="458037" y="96143"/>
                  </a:moveTo>
                  <a:cubicBezTo>
                    <a:pt x="446164" y="101187"/>
                    <a:pt x="434255" y="106243"/>
                    <a:pt x="422130" y="111360"/>
                  </a:cubicBezTo>
                  <a:cubicBezTo>
                    <a:pt x="529373" y="137964"/>
                    <a:pt x="643271" y="166240"/>
                    <a:pt x="764104" y="196265"/>
                  </a:cubicBezTo>
                  <a:cubicBezTo>
                    <a:pt x="892919" y="228258"/>
                    <a:pt x="1030491" y="262501"/>
                    <a:pt x="1177668" y="299136"/>
                  </a:cubicBezTo>
                  <a:cubicBezTo>
                    <a:pt x="1188570" y="292097"/>
                    <a:pt x="1199431" y="285109"/>
                    <a:pt x="1210256" y="278179"/>
                  </a:cubicBezTo>
                  <a:cubicBezTo>
                    <a:pt x="1063989" y="242746"/>
                    <a:pt x="927130" y="209567"/>
                    <a:pt x="798987" y="178547"/>
                  </a:cubicBezTo>
                  <a:cubicBezTo>
                    <a:pt x="678611" y="149412"/>
                    <a:pt x="565037" y="122006"/>
                    <a:pt x="458037" y="96143"/>
                  </a:cubicBezTo>
                  <a:moveTo>
                    <a:pt x="946124" y="72040"/>
                  </a:moveTo>
                  <a:cubicBezTo>
                    <a:pt x="936076" y="76987"/>
                    <a:pt x="925948" y="81983"/>
                    <a:pt x="915734" y="87047"/>
                  </a:cubicBezTo>
                  <a:cubicBezTo>
                    <a:pt x="983638" y="101555"/>
                    <a:pt x="1053901" y="116558"/>
                    <a:pt x="1126500" y="132070"/>
                  </a:cubicBezTo>
                  <a:cubicBezTo>
                    <a:pt x="1201573" y="148125"/>
                    <a:pt x="1279487" y="164844"/>
                    <a:pt x="1360097" y="182085"/>
                  </a:cubicBezTo>
                  <a:cubicBezTo>
                    <a:pt x="1369529" y="176045"/>
                    <a:pt x="1378799" y="170110"/>
                    <a:pt x="1387908" y="164228"/>
                  </a:cubicBezTo>
                  <a:cubicBezTo>
                    <a:pt x="1307872" y="147522"/>
                    <a:pt x="1230505" y="131406"/>
                    <a:pt x="1155829" y="115805"/>
                  </a:cubicBezTo>
                  <a:cubicBezTo>
                    <a:pt x="1083667" y="100729"/>
                    <a:pt x="1013772" y="86124"/>
                    <a:pt x="946124" y="72040"/>
                  </a:cubicBezTo>
                  <a:moveTo>
                    <a:pt x="996879" y="47043"/>
                  </a:moveTo>
                  <a:cubicBezTo>
                    <a:pt x="987139" y="51820"/>
                    <a:pt x="977371" y="56637"/>
                    <a:pt x="967587" y="61491"/>
                  </a:cubicBezTo>
                  <a:cubicBezTo>
                    <a:pt x="1034972" y="75299"/>
                    <a:pt x="1104624" y="89597"/>
                    <a:pt x="1176527" y="104324"/>
                  </a:cubicBezTo>
                  <a:cubicBezTo>
                    <a:pt x="1250838" y="119549"/>
                    <a:pt x="1327834" y="135333"/>
                    <a:pt x="1407501" y="151687"/>
                  </a:cubicBezTo>
                  <a:cubicBezTo>
                    <a:pt x="1416366" y="146012"/>
                    <a:pt x="1425312" y="140288"/>
                    <a:pt x="1434138" y="134665"/>
                  </a:cubicBezTo>
                  <a:cubicBezTo>
                    <a:pt x="1355037" y="118833"/>
                    <a:pt x="1278519" y="103482"/>
                    <a:pt x="1204665" y="88674"/>
                  </a:cubicBezTo>
                  <a:cubicBezTo>
                    <a:pt x="1133224" y="74348"/>
                    <a:pt x="1063924" y="60495"/>
                    <a:pt x="996879" y="47043"/>
                  </a:cubicBezTo>
                  <a:moveTo>
                    <a:pt x="1045594" y="23086"/>
                  </a:moveTo>
                  <a:cubicBezTo>
                    <a:pt x="1036344" y="27649"/>
                    <a:pt x="1026912" y="32288"/>
                    <a:pt x="1017460" y="36890"/>
                  </a:cubicBezTo>
                  <a:cubicBezTo>
                    <a:pt x="1084331" y="50079"/>
                    <a:pt x="1153359" y="63665"/>
                    <a:pt x="1224538" y="77679"/>
                  </a:cubicBezTo>
                  <a:cubicBezTo>
                    <a:pt x="1298031" y="92156"/>
                    <a:pt x="1374185" y="107154"/>
                    <a:pt x="1452799" y="122691"/>
                  </a:cubicBezTo>
                  <a:cubicBezTo>
                    <a:pt x="1461341" y="117234"/>
                    <a:pt x="1469842" y="111769"/>
                    <a:pt x="1478262" y="106360"/>
                  </a:cubicBezTo>
                  <a:cubicBezTo>
                    <a:pt x="1400174" y="91362"/>
                    <a:pt x="1324514" y="76789"/>
                    <a:pt x="1251502" y="62734"/>
                  </a:cubicBezTo>
                  <a:cubicBezTo>
                    <a:pt x="1180705" y="49104"/>
                    <a:pt x="1112117" y="35858"/>
                    <a:pt x="1045594" y="23086"/>
                  </a:cubicBezTo>
                  <a:moveTo>
                    <a:pt x="893397" y="98078"/>
                  </a:moveTo>
                  <a:cubicBezTo>
                    <a:pt x="882912" y="103239"/>
                    <a:pt x="872383" y="108441"/>
                    <a:pt x="861696" y="113700"/>
                  </a:cubicBezTo>
                  <a:cubicBezTo>
                    <a:pt x="930178" y="128917"/>
                    <a:pt x="1001130" y="144753"/>
                    <a:pt x="1074376" y="161067"/>
                  </a:cubicBezTo>
                  <a:cubicBezTo>
                    <a:pt x="1150243" y="177955"/>
                    <a:pt x="1229003" y="195553"/>
                    <a:pt x="1310653" y="213749"/>
                  </a:cubicBezTo>
                  <a:cubicBezTo>
                    <a:pt x="1320426" y="207507"/>
                    <a:pt x="1330060" y="201305"/>
                    <a:pt x="1339695" y="195168"/>
                  </a:cubicBezTo>
                  <a:cubicBezTo>
                    <a:pt x="1258627" y="177482"/>
                    <a:pt x="1180425" y="160488"/>
                    <a:pt x="1104924" y="144069"/>
                  </a:cubicBezTo>
                  <a:cubicBezTo>
                    <a:pt x="1032045" y="128216"/>
                    <a:pt x="961535" y="112862"/>
                    <a:pt x="893397" y="98078"/>
                  </a:cubicBezTo>
                  <a:moveTo>
                    <a:pt x="1092508" y="0"/>
                  </a:moveTo>
                  <a:cubicBezTo>
                    <a:pt x="1158428" y="12197"/>
                    <a:pt x="1226461" y="24799"/>
                    <a:pt x="1296538" y="37793"/>
                  </a:cubicBezTo>
                  <a:cubicBezTo>
                    <a:pt x="1368720" y="51184"/>
                    <a:pt x="1443569" y="65001"/>
                    <a:pt x="1520565" y="79266"/>
                  </a:cubicBezTo>
                  <a:cubicBezTo>
                    <a:pt x="1512509" y="84468"/>
                    <a:pt x="1504372" y="89666"/>
                    <a:pt x="1496236" y="94920"/>
                  </a:cubicBezTo>
                  <a:cubicBezTo>
                    <a:pt x="1418552" y="80185"/>
                    <a:pt x="1343257" y="65948"/>
                    <a:pt x="1270593" y="52172"/>
                  </a:cubicBezTo>
                  <a:cubicBezTo>
                    <a:pt x="1200071" y="38797"/>
                    <a:pt x="1131665" y="25884"/>
                    <a:pt x="1065479" y="13322"/>
                  </a:cubicBezTo>
                  <a:cubicBezTo>
                    <a:pt x="1074526" y="8853"/>
                    <a:pt x="1083537" y="4429"/>
                    <a:pt x="1092508" y="0"/>
                  </a:cubicBezTo>
                  <a:moveTo>
                    <a:pt x="396376" y="122266"/>
                  </a:moveTo>
                  <a:cubicBezTo>
                    <a:pt x="503842" y="149436"/>
                    <a:pt x="617930" y="178312"/>
                    <a:pt x="739046" y="208968"/>
                  </a:cubicBezTo>
                  <a:cubicBezTo>
                    <a:pt x="868262" y="241661"/>
                    <a:pt x="1006425" y="276697"/>
                    <a:pt x="1154165" y="314147"/>
                  </a:cubicBezTo>
                  <a:cubicBezTo>
                    <a:pt x="1142911" y="321401"/>
                    <a:pt x="1131560" y="328695"/>
                    <a:pt x="1119873" y="336156"/>
                  </a:cubicBezTo>
                  <a:cubicBezTo>
                    <a:pt x="971242" y="297452"/>
                    <a:pt x="832380" y="261290"/>
                    <a:pt x="702532" y="227509"/>
                  </a:cubicBezTo>
                  <a:cubicBezTo>
                    <a:pt x="580963" y="195897"/>
                    <a:pt x="466579" y="166155"/>
                    <a:pt x="358891" y="138146"/>
                  </a:cubicBezTo>
                  <a:cubicBezTo>
                    <a:pt x="371565" y="132758"/>
                    <a:pt x="384013" y="127512"/>
                    <a:pt x="396376" y="122266"/>
                  </a:cubicBezTo>
                </a:path>
              </a:pathLst>
            </a:custGeom>
            <a:solidFill>
              <a:srgbClr val="CFC0B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953" name="Google Shape;953;p12"/>
          <p:cNvGrpSpPr/>
          <p:nvPr/>
        </p:nvGrpSpPr>
        <p:grpSpPr>
          <a:xfrm>
            <a:off x="10310493" y="5165409"/>
            <a:ext cx="1469960" cy="618834"/>
            <a:chOff x="3658339" y="3710657"/>
            <a:chExt cx="571991" cy="240801"/>
          </a:xfrm>
        </p:grpSpPr>
        <p:sp>
          <p:nvSpPr>
            <p:cNvPr id="954" name="Google Shape;954;p12"/>
            <p:cNvSpPr/>
            <p:nvPr/>
          </p:nvSpPr>
          <p:spPr>
            <a:xfrm>
              <a:off x="3684117" y="3836885"/>
              <a:ext cx="170567" cy="93357"/>
            </a:xfrm>
            <a:custGeom>
              <a:rect b="b" l="l" r="r" t="t"/>
              <a:pathLst>
                <a:path extrusionOk="0" h="93357" w="170567">
                  <a:moveTo>
                    <a:pt x="85282" y="0"/>
                  </a:moveTo>
                  <a:cubicBezTo>
                    <a:pt x="112736" y="0"/>
                    <a:pt x="137158" y="7104"/>
                    <a:pt x="152756" y="18132"/>
                  </a:cubicBezTo>
                  <a:lnTo>
                    <a:pt x="170568" y="18132"/>
                  </a:lnTo>
                  <a:lnTo>
                    <a:pt x="170568" y="46679"/>
                  </a:lnTo>
                  <a:cubicBezTo>
                    <a:pt x="170568" y="72462"/>
                    <a:pt x="132382" y="93358"/>
                    <a:pt x="85282" y="93358"/>
                  </a:cubicBezTo>
                  <a:cubicBezTo>
                    <a:pt x="38182" y="93358"/>
                    <a:pt x="0" y="72462"/>
                    <a:pt x="0" y="46679"/>
                  </a:cubicBezTo>
                  <a:lnTo>
                    <a:pt x="0" y="18132"/>
                  </a:lnTo>
                  <a:lnTo>
                    <a:pt x="17808" y="18132"/>
                  </a:lnTo>
                  <a:cubicBezTo>
                    <a:pt x="33405" y="7104"/>
                    <a:pt x="57827"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5" name="Google Shape;955;p12"/>
            <p:cNvSpPr/>
            <p:nvPr/>
          </p:nvSpPr>
          <p:spPr>
            <a:xfrm>
              <a:off x="3684117" y="3808338"/>
              <a:ext cx="170567" cy="93361"/>
            </a:xfrm>
            <a:custGeom>
              <a:rect b="b" l="l" r="r" t="t"/>
              <a:pathLst>
                <a:path extrusionOk="0" h="93361" w="170567">
                  <a:moveTo>
                    <a:pt x="85282" y="93362"/>
                  </a:moveTo>
                  <a:cubicBezTo>
                    <a:pt x="132256" y="93362"/>
                    <a:pt x="170568" y="72389"/>
                    <a:pt x="170568" y="46679"/>
                  </a:cubicBezTo>
                  <a:cubicBezTo>
                    <a:pt x="170568" y="20969"/>
                    <a:pt x="132256" y="0"/>
                    <a:pt x="85282" y="0"/>
                  </a:cubicBezTo>
                  <a:cubicBezTo>
                    <a:pt x="38307" y="0"/>
                    <a:pt x="0" y="20969"/>
                    <a:pt x="0" y="46679"/>
                  </a:cubicBezTo>
                  <a:cubicBezTo>
                    <a:pt x="0" y="72389"/>
                    <a:pt x="38307" y="93362"/>
                    <a:pt x="85282"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6" name="Google Shape;956;p12"/>
            <p:cNvSpPr/>
            <p:nvPr/>
          </p:nvSpPr>
          <p:spPr>
            <a:xfrm>
              <a:off x="3684117" y="3840023"/>
              <a:ext cx="170567" cy="25106"/>
            </a:xfrm>
            <a:custGeom>
              <a:rect b="b" l="l" r="r" t="t"/>
              <a:pathLst>
                <a:path extrusionOk="0" h="25106" w="170567">
                  <a:moveTo>
                    <a:pt x="166070" y="0"/>
                  </a:moveTo>
                  <a:cubicBezTo>
                    <a:pt x="168989" y="4708"/>
                    <a:pt x="170568" y="9752"/>
                    <a:pt x="170568" y="14994"/>
                  </a:cubicBezTo>
                  <a:cubicBezTo>
                    <a:pt x="170568" y="18468"/>
                    <a:pt x="169867" y="21852"/>
                    <a:pt x="168552" y="25106"/>
                  </a:cubicBezTo>
                  <a:lnTo>
                    <a:pt x="2012" y="25106"/>
                  </a:lnTo>
                  <a:cubicBezTo>
                    <a:pt x="700" y="21852"/>
                    <a:pt x="0" y="18468"/>
                    <a:pt x="0" y="14994"/>
                  </a:cubicBezTo>
                  <a:cubicBezTo>
                    <a:pt x="0" y="9752"/>
                    <a:pt x="1579" y="4708"/>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7" name="Google Shape;957;p12"/>
            <p:cNvSpPr/>
            <p:nvPr/>
          </p:nvSpPr>
          <p:spPr>
            <a:xfrm>
              <a:off x="3704544" y="3819519"/>
              <a:ext cx="129710" cy="70995"/>
            </a:xfrm>
            <a:custGeom>
              <a:rect b="b" l="l" r="r" t="t"/>
              <a:pathLst>
                <a:path extrusionOk="0" h="70995" w="129710">
                  <a:moveTo>
                    <a:pt x="64855" y="70996"/>
                  </a:moveTo>
                  <a:cubicBezTo>
                    <a:pt x="100576" y="70996"/>
                    <a:pt x="129710" y="55050"/>
                    <a:pt x="129710" y="35498"/>
                  </a:cubicBezTo>
                  <a:cubicBezTo>
                    <a:pt x="129710" y="15945"/>
                    <a:pt x="100576" y="0"/>
                    <a:pt x="64855" y="0"/>
                  </a:cubicBezTo>
                  <a:cubicBezTo>
                    <a:pt x="29134" y="0"/>
                    <a:pt x="0" y="15945"/>
                    <a:pt x="0" y="35498"/>
                  </a:cubicBezTo>
                  <a:cubicBezTo>
                    <a:pt x="0" y="55050"/>
                    <a:pt x="29134" y="70996"/>
                    <a:pt x="64855"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8" name="Google Shape;958;p12"/>
            <p:cNvSpPr/>
            <p:nvPr/>
          </p:nvSpPr>
          <p:spPr>
            <a:xfrm>
              <a:off x="3732836" y="3830020"/>
              <a:ext cx="72157" cy="43561"/>
            </a:xfrm>
            <a:custGeom>
              <a:rect b="b" l="l" r="r" t="t"/>
              <a:pathLst>
                <a:path extrusionOk="0" h="43561" w="72157">
                  <a:moveTo>
                    <a:pt x="2170" y="39712"/>
                  </a:moveTo>
                  <a:lnTo>
                    <a:pt x="10371" y="43562"/>
                  </a:lnTo>
                  <a:lnTo>
                    <a:pt x="17889" y="38732"/>
                  </a:lnTo>
                  <a:cubicBezTo>
                    <a:pt x="28191" y="41797"/>
                    <a:pt x="38024" y="40461"/>
                    <a:pt x="44963" y="36004"/>
                  </a:cubicBezTo>
                  <a:cubicBezTo>
                    <a:pt x="58763" y="27135"/>
                    <a:pt x="35854" y="17026"/>
                    <a:pt x="42720" y="12614"/>
                  </a:cubicBezTo>
                  <a:cubicBezTo>
                    <a:pt x="45971" y="10525"/>
                    <a:pt x="49541" y="10675"/>
                    <a:pt x="53605" y="12578"/>
                  </a:cubicBezTo>
                  <a:cubicBezTo>
                    <a:pt x="57156" y="14245"/>
                    <a:pt x="58548" y="16265"/>
                    <a:pt x="59212" y="19224"/>
                  </a:cubicBezTo>
                  <a:lnTo>
                    <a:pt x="71538" y="18265"/>
                  </a:lnTo>
                  <a:cubicBezTo>
                    <a:pt x="71202" y="14812"/>
                    <a:pt x="69628" y="11497"/>
                    <a:pt x="64863" y="8541"/>
                  </a:cubicBezTo>
                  <a:lnTo>
                    <a:pt x="72158" y="3850"/>
                  </a:lnTo>
                  <a:lnTo>
                    <a:pt x="63956" y="0"/>
                  </a:lnTo>
                  <a:lnTo>
                    <a:pt x="56512" y="4785"/>
                  </a:lnTo>
                  <a:cubicBezTo>
                    <a:pt x="47189" y="1935"/>
                    <a:pt x="37368" y="2793"/>
                    <a:pt x="30288" y="7343"/>
                  </a:cubicBezTo>
                  <a:cubicBezTo>
                    <a:pt x="17277" y="15707"/>
                    <a:pt x="39757" y="26086"/>
                    <a:pt x="32312" y="30871"/>
                  </a:cubicBezTo>
                  <a:cubicBezTo>
                    <a:pt x="28985" y="33008"/>
                    <a:pt x="25212" y="33085"/>
                    <a:pt x="20475" y="30863"/>
                  </a:cubicBezTo>
                  <a:cubicBezTo>
                    <a:pt x="16411" y="28956"/>
                    <a:pt x="14136" y="26284"/>
                    <a:pt x="12569" y="22495"/>
                  </a:cubicBezTo>
                  <a:lnTo>
                    <a:pt x="0" y="24556"/>
                  </a:lnTo>
                  <a:cubicBezTo>
                    <a:pt x="870" y="28414"/>
                    <a:pt x="4910" y="32401"/>
                    <a:pt x="9396" y="35065"/>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9" name="Google Shape;959;p12"/>
            <p:cNvSpPr/>
            <p:nvPr/>
          </p:nvSpPr>
          <p:spPr>
            <a:xfrm>
              <a:off x="3868287" y="3858097"/>
              <a:ext cx="170567" cy="93361"/>
            </a:xfrm>
            <a:custGeom>
              <a:rect b="b" l="l" r="r" t="t"/>
              <a:pathLst>
                <a:path extrusionOk="0" h="93361" w="170567">
                  <a:moveTo>
                    <a:pt x="85286" y="0"/>
                  </a:moveTo>
                  <a:cubicBezTo>
                    <a:pt x="112740" y="0"/>
                    <a:pt x="137158" y="7096"/>
                    <a:pt x="152756" y="18132"/>
                  </a:cubicBezTo>
                  <a:lnTo>
                    <a:pt x="170568" y="18132"/>
                  </a:lnTo>
                  <a:lnTo>
                    <a:pt x="170568" y="46679"/>
                  </a:lnTo>
                  <a:cubicBezTo>
                    <a:pt x="170568" y="72457"/>
                    <a:pt x="132382" y="93362"/>
                    <a:pt x="85286" y="93362"/>
                  </a:cubicBezTo>
                  <a:cubicBezTo>
                    <a:pt x="38182" y="93362"/>
                    <a:pt x="0" y="72457"/>
                    <a:pt x="0" y="46679"/>
                  </a:cubicBezTo>
                  <a:lnTo>
                    <a:pt x="0" y="18132"/>
                  </a:lnTo>
                  <a:lnTo>
                    <a:pt x="17808" y="18132"/>
                  </a:lnTo>
                  <a:cubicBezTo>
                    <a:pt x="33409" y="7096"/>
                    <a:pt x="57827"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0" name="Google Shape;960;p12"/>
            <p:cNvSpPr/>
            <p:nvPr/>
          </p:nvSpPr>
          <p:spPr>
            <a:xfrm>
              <a:off x="3868287" y="3829546"/>
              <a:ext cx="170567" cy="93361"/>
            </a:xfrm>
            <a:custGeom>
              <a:rect b="b" l="l" r="r" t="t"/>
              <a:pathLst>
                <a:path extrusionOk="0" h="93361" w="170567">
                  <a:moveTo>
                    <a:pt x="85286" y="93362"/>
                  </a:moveTo>
                  <a:cubicBezTo>
                    <a:pt x="132256" y="93362"/>
                    <a:pt x="170568" y="72397"/>
                    <a:pt x="170568" y="46683"/>
                  </a:cubicBezTo>
                  <a:cubicBezTo>
                    <a:pt x="170568" y="20969"/>
                    <a:pt x="132256" y="0"/>
                    <a:pt x="85286" y="0"/>
                  </a:cubicBezTo>
                  <a:cubicBezTo>
                    <a:pt x="38311" y="0"/>
                    <a:pt x="0" y="20969"/>
                    <a:pt x="0" y="46683"/>
                  </a:cubicBezTo>
                  <a:cubicBezTo>
                    <a:pt x="0" y="72397"/>
                    <a:pt x="38311" y="93362"/>
                    <a:pt x="85286"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1" name="Google Shape;961;p12"/>
            <p:cNvSpPr/>
            <p:nvPr/>
          </p:nvSpPr>
          <p:spPr>
            <a:xfrm>
              <a:off x="3868287" y="3861235"/>
              <a:ext cx="170567" cy="25106"/>
            </a:xfrm>
            <a:custGeom>
              <a:rect b="b" l="l" r="r" t="t"/>
              <a:pathLst>
                <a:path extrusionOk="0" h="25106" w="170567">
                  <a:moveTo>
                    <a:pt x="166070" y="0"/>
                  </a:moveTo>
                  <a:cubicBezTo>
                    <a:pt x="168985" y="4704"/>
                    <a:pt x="170568" y="9748"/>
                    <a:pt x="170568" y="14994"/>
                  </a:cubicBezTo>
                  <a:cubicBezTo>
                    <a:pt x="170568" y="18463"/>
                    <a:pt x="169867" y="21852"/>
                    <a:pt x="168552" y="25106"/>
                  </a:cubicBezTo>
                  <a:lnTo>
                    <a:pt x="2012" y="25106"/>
                  </a:lnTo>
                  <a:cubicBezTo>
                    <a:pt x="700" y="21852"/>
                    <a:pt x="0" y="18463"/>
                    <a:pt x="0" y="14994"/>
                  </a:cubicBezTo>
                  <a:cubicBezTo>
                    <a:pt x="0" y="9748"/>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2" name="Google Shape;962;p12"/>
            <p:cNvSpPr/>
            <p:nvPr/>
          </p:nvSpPr>
          <p:spPr>
            <a:xfrm>
              <a:off x="3888717" y="3840727"/>
              <a:ext cx="129709" cy="71000"/>
            </a:xfrm>
            <a:custGeom>
              <a:rect b="b" l="l" r="r" t="t"/>
              <a:pathLst>
                <a:path extrusionOk="0" h="71000" w="129709">
                  <a:moveTo>
                    <a:pt x="64855" y="71000"/>
                  </a:moveTo>
                  <a:cubicBezTo>
                    <a:pt x="100576" y="71000"/>
                    <a:pt x="129710" y="55054"/>
                    <a:pt x="129710" y="35502"/>
                  </a:cubicBezTo>
                  <a:cubicBezTo>
                    <a:pt x="129710" y="15945"/>
                    <a:pt x="100576" y="0"/>
                    <a:pt x="64855" y="0"/>
                  </a:cubicBezTo>
                  <a:cubicBezTo>
                    <a:pt x="29134" y="0"/>
                    <a:pt x="0" y="15945"/>
                    <a:pt x="0" y="35502"/>
                  </a:cubicBezTo>
                  <a:cubicBezTo>
                    <a:pt x="0" y="55054"/>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3" name="Google Shape;963;p12"/>
            <p:cNvSpPr/>
            <p:nvPr/>
          </p:nvSpPr>
          <p:spPr>
            <a:xfrm>
              <a:off x="3917010" y="3851228"/>
              <a:ext cx="72157" cy="43561"/>
            </a:xfrm>
            <a:custGeom>
              <a:rect b="b" l="l" r="r" t="t"/>
              <a:pathLst>
                <a:path extrusionOk="0" h="43561" w="72157">
                  <a:moveTo>
                    <a:pt x="2166" y="39712"/>
                  </a:moveTo>
                  <a:lnTo>
                    <a:pt x="10371" y="43562"/>
                  </a:lnTo>
                  <a:lnTo>
                    <a:pt x="17889" y="38732"/>
                  </a:lnTo>
                  <a:cubicBezTo>
                    <a:pt x="28191" y="41797"/>
                    <a:pt x="38020" y="40461"/>
                    <a:pt x="44958" y="36004"/>
                  </a:cubicBezTo>
                  <a:cubicBezTo>
                    <a:pt x="58758" y="27130"/>
                    <a:pt x="35854" y="17030"/>
                    <a:pt x="42716" y="12614"/>
                  </a:cubicBezTo>
                  <a:cubicBezTo>
                    <a:pt x="45970" y="10525"/>
                    <a:pt x="49541" y="10675"/>
                    <a:pt x="53601" y="12581"/>
                  </a:cubicBezTo>
                  <a:cubicBezTo>
                    <a:pt x="57155" y="14245"/>
                    <a:pt x="58548" y="16265"/>
                    <a:pt x="59208" y="19229"/>
                  </a:cubicBezTo>
                  <a:lnTo>
                    <a:pt x="71538" y="18261"/>
                  </a:lnTo>
                  <a:cubicBezTo>
                    <a:pt x="71202" y="14812"/>
                    <a:pt x="69624" y="11497"/>
                    <a:pt x="64859" y="8541"/>
                  </a:cubicBezTo>
                  <a:lnTo>
                    <a:pt x="72158" y="3854"/>
                  </a:lnTo>
                  <a:lnTo>
                    <a:pt x="63956" y="0"/>
                  </a:lnTo>
                  <a:lnTo>
                    <a:pt x="56508" y="4785"/>
                  </a:lnTo>
                  <a:cubicBezTo>
                    <a:pt x="47185" y="1939"/>
                    <a:pt x="37368" y="2797"/>
                    <a:pt x="30284" y="7347"/>
                  </a:cubicBezTo>
                  <a:cubicBezTo>
                    <a:pt x="17273" y="15707"/>
                    <a:pt x="39753" y="26090"/>
                    <a:pt x="32308" y="30875"/>
                  </a:cubicBezTo>
                  <a:cubicBezTo>
                    <a:pt x="28984" y="33012"/>
                    <a:pt x="25208" y="33085"/>
                    <a:pt x="20471" y="30867"/>
                  </a:cubicBezTo>
                  <a:cubicBezTo>
                    <a:pt x="16407" y="28960"/>
                    <a:pt x="14132" y="26284"/>
                    <a:pt x="12565" y="22495"/>
                  </a:cubicBezTo>
                  <a:lnTo>
                    <a:pt x="0" y="24556"/>
                  </a:lnTo>
                  <a:cubicBezTo>
                    <a:pt x="866" y="28414"/>
                    <a:pt x="4906" y="32401"/>
                    <a:pt x="9396" y="35069"/>
                  </a:cubicBezTo>
                  <a:lnTo>
                    <a:pt x="2166"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4" name="Google Shape;964;p12"/>
            <p:cNvSpPr/>
            <p:nvPr/>
          </p:nvSpPr>
          <p:spPr>
            <a:xfrm>
              <a:off x="3838047" y="3819361"/>
              <a:ext cx="170571" cy="93370"/>
            </a:xfrm>
            <a:custGeom>
              <a:rect b="b" l="l" r="r" t="t"/>
              <a:pathLst>
                <a:path extrusionOk="0" h="93370" w="170571">
                  <a:moveTo>
                    <a:pt x="85286" y="0"/>
                  </a:moveTo>
                  <a:cubicBezTo>
                    <a:pt x="112740" y="0"/>
                    <a:pt x="137163" y="7108"/>
                    <a:pt x="152760" y="18136"/>
                  </a:cubicBezTo>
                  <a:lnTo>
                    <a:pt x="170572" y="18136"/>
                  </a:lnTo>
                  <a:lnTo>
                    <a:pt x="170572" y="46683"/>
                  </a:lnTo>
                  <a:cubicBezTo>
                    <a:pt x="170572" y="72465"/>
                    <a:pt x="132386" y="93370"/>
                    <a:pt x="85286" y="93370"/>
                  </a:cubicBezTo>
                  <a:cubicBezTo>
                    <a:pt x="38186" y="93370"/>
                    <a:pt x="0" y="72465"/>
                    <a:pt x="0" y="46683"/>
                  </a:cubicBezTo>
                  <a:lnTo>
                    <a:pt x="0" y="18136"/>
                  </a:lnTo>
                  <a:lnTo>
                    <a:pt x="17812" y="18136"/>
                  </a:lnTo>
                  <a:cubicBezTo>
                    <a:pt x="33409" y="7108"/>
                    <a:pt x="57828"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5" name="Google Shape;965;p12"/>
            <p:cNvSpPr/>
            <p:nvPr/>
          </p:nvSpPr>
          <p:spPr>
            <a:xfrm>
              <a:off x="3838047" y="3790814"/>
              <a:ext cx="170571" cy="93365"/>
            </a:xfrm>
            <a:custGeom>
              <a:rect b="b" l="l" r="r" t="t"/>
              <a:pathLst>
                <a:path extrusionOk="0" h="93365" w="170571">
                  <a:moveTo>
                    <a:pt x="85286" y="93366"/>
                  </a:moveTo>
                  <a:cubicBezTo>
                    <a:pt x="132260" y="93366"/>
                    <a:pt x="170572" y="72393"/>
                    <a:pt x="170572" y="46683"/>
                  </a:cubicBezTo>
                  <a:cubicBezTo>
                    <a:pt x="170572" y="20973"/>
                    <a:pt x="132260" y="0"/>
                    <a:pt x="85286" y="0"/>
                  </a:cubicBezTo>
                  <a:cubicBezTo>
                    <a:pt x="38316" y="0"/>
                    <a:pt x="0" y="20973"/>
                    <a:pt x="0" y="46683"/>
                  </a:cubicBezTo>
                  <a:cubicBezTo>
                    <a:pt x="0" y="72393"/>
                    <a:pt x="38316" y="93366"/>
                    <a:pt x="85286"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6" name="Google Shape;966;p12"/>
            <p:cNvSpPr/>
            <p:nvPr/>
          </p:nvSpPr>
          <p:spPr>
            <a:xfrm>
              <a:off x="3838047" y="3822506"/>
              <a:ext cx="170571" cy="25106"/>
            </a:xfrm>
            <a:custGeom>
              <a:rect b="b" l="l" r="r" t="t"/>
              <a:pathLst>
                <a:path extrusionOk="0" h="25106" w="170571">
                  <a:moveTo>
                    <a:pt x="166074" y="0"/>
                  </a:moveTo>
                  <a:cubicBezTo>
                    <a:pt x="168993" y="4704"/>
                    <a:pt x="170572" y="9748"/>
                    <a:pt x="170572" y="14990"/>
                  </a:cubicBezTo>
                  <a:cubicBezTo>
                    <a:pt x="170572" y="18464"/>
                    <a:pt x="169872" y="21848"/>
                    <a:pt x="168556" y="25107"/>
                  </a:cubicBezTo>
                  <a:lnTo>
                    <a:pt x="2016" y="25107"/>
                  </a:lnTo>
                  <a:cubicBezTo>
                    <a:pt x="704" y="21848"/>
                    <a:pt x="0" y="18464"/>
                    <a:pt x="0" y="14990"/>
                  </a:cubicBezTo>
                  <a:cubicBezTo>
                    <a:pt x="0" y="9748"/>
                    <a:pt x="1583" y="4704"/>
                    <a:pt x="4498" y="0"/>
                  </a:cubicBezTo>
                  <a:lnTo>
                    <a:pt x="16607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7" name="Google Shape;967;p12"/>
            <p:cNvSpPr/>
            <p:nvPr/>
          </p:nvSpPr>
          <p:spPr>
            <a:xfrm>
              <a:off x="3858478" y="3801999"/>
              <a:ext cx="129709" cy="70995"/>
            </a:xfrm>
            <a:custGeom>
              <a:rect b="b" l="l" r="r" t="t"/>
              <a:pathLst>
                <a:path extrusionOk="0" h="70995" w="129709">
                  <a:moveTo>
                    <a:pt x="64855" y="70996"/>
                  </a:moveTo>
                  <a:cubicBezTo>
                    <a:pt x="100580" y="70996"/>
                    <a:pt x="129710" y="55050"/>
                    <a:pt x="129710" y="35498"/>
                  </a:cubicBezTo>
                  <a:cubicBezTo>
                    <a:pt x="129710" y="15945"/>
                    <a:pt x="100580" y="0"/>
                    <a:pt x="64855" y="0"/>
                  </a:cubicBezTo>
                  <a:cubicBezTo>
                    <a:pt x="29134" y="0"/>
                    <a:pt x="0" y="15945"/>
                    <a:pt x="0" y="35498"/>
                  </a:cubicBezTo>
                  <a:cubicBezTo>
                    <a:pt x="0" y="55050"/>
                    <a:pt x="29134" y="70996"/>
                    <a:pt x="64855"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8" name="Google Shape;968;p12"/>
            <p:cNvSpPr/>
            <p:nvPr/>
          </p:nvSpPr>
          <p:spPr>
            <a:xfrm>
              <a:off x="3886770" y="3812499"/>
              <a:ext cx="72157" cy="43561"/>
            </a:xfrm>
            <a:custGeom>
              <a:rect b="b" l="l" r="r" t="t"/>
              <a:pathLst>
                <a:path extrusionOk="0" h="43561" w="72157">
                  <a:moveTo>
                    <a:pt x="2170" y="39712"/>
                  </a:moveTo>
                  <a:lnTo>
                    <a:pt x="10371" y="43562"/>
                  </a:lnTo>
                  <a:lnTo>
                    <a:pt x="17889" y="38728"/>
                  </a:lnTo>
                  <a:cubicBezTo>
                    <a:pt x="28191" y="41797"/>
                    <a:pt x="38020" y="40461"/>
                    <a:pt x="44963" y="36004"/>
                  </a:cubicBezTo>
                  <a:cubicBezTo>
                    <a:pt x="58763" y="27135"/>
                    <a:pt x="35854" y="17026"/>
                    <a:pt x="42720" y="12614"/>
                  </a:cubicBezTo>
                  <a:cubicBezTo>
                    <a:pt x="45971" y="10525"/>
                    <a:pt x="49541" y="10675"/>
                    <a:pt x="53605" y="12578"/>
                  </a:cubicBezTo>
                  <a:cubicBezTo>
                    <a:pt x="57156" y="14245"/>
                    <a:pt x="58548" y="16265"/>
                    <a:pt x="59212" y="19225"/>
                  </a:cubicBezTo>
                  <a:lnTo>
                    <a:pt x="71543" y="18261"/>
                  </a:lnTo>
                  <a:cubicBezTo>
                    <a:pt x="71202" y="14812"/>
                    <a:pt x="69628" y="11497"/>
                    <a:pt x="64863" y="8541"/>
                  </a:cubicBezTo>
                  <a:lnTo>
                    <a:pt x="72158" y="3850"/>
                  </a:lnTo>
                  <a:lnTo>
                    <a:pt x="63956" y="0"/>
                  </a:lnTo>
                  <a:lnTo>
                    <a:pt x="56512" y="4785"/>
                  </a:lnTo>
                  <a:cubicBezTo>
                    <a:pt x="47189" y="1935"/>
                    <a:pt x="37368" y="2793"/>
                    <a:pt x="30284" y="7347"/>
                  </a:cubicBezTo>
                  <a:cubicBezTo>
                    <a:pt x="17281" y="15707"/>
                    <a:pt x="39757" y="26086"/>
                    <a:pt x="32308" y="30875"/>
                  </a:cubicBezTo>
                  <a:cubicBezTo>
                    <a:pt x="28989" y="33008"/>
                    <a:pt x="25212" y="33085"/>
                    <a:pt x="20475" y="30863"/>
                  </a:cubicBezTo>
                  <a:cubicBezTo>
                    <a:pt x="16411" y="28960"/>
                    <a:pt x="14136" y="26284"/>
                    <a:pt x="12565" y="22495"/>
                  </a:cubicBezTo>
                  <a:lnTo>
                    <a:pt x="0" y="24556"/>
                  </a:lnTo>
                  <a:cubicBezTo>
                    <a:pt x="866" y="28414"/>
                    <a:pt x="4910" y="32401"/>
                    <a:pt x="9396" y="35065"/>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9" name="Google Shape;969;p12"/>
            <p:cNvSpPr/>
            <p:nvPr/>
          </p:nvSpPr>
          <p:spPr>
            <a:xfrm>
              <a:off x="3868287" y="3776661"/>
              <a:ext cx="170567" cy="93362"/>
            </a:xfrm>
            <a:custGeom>
              <a:rect b="b" l="l" r="r" t="t"/>
              <a:pathLst>
                <a:path extrusionOk="0" h="93362" w="170567">
                  <a:moveTo>
                    <a:pt x="85286" y="0"/>
                  </a:moveTo>
                  <a:cubicBezTo>
                    <a:pt x="112740" y="0"/>
                    <a:pt x="137158" y="7101"/>
                    <a:pt x="152756" y="18136"/>
                  </a:cubicBezTo>
                  <a:lnTo>
                    <a:pt x="170568" y="18136"/>
                  </a:lnTo>
                  <a:lnTo>
                    <a:pt x="170568" y="46683"/>
                  </a:lnTo>
                  <a:cubicBezTo>
                    <a:pt x="170568" y="72462"/>
                    <a:pt x="132382" y="93362"/>
                    <a:pt x="85286" y="93362"/>
                  </a:cubicBezTo>
                  <a:cubicBezTo>
                    <a:pt x="38182" y="93362"/>
                    <a:pt x="0" y="72462"/>
                    <a:pt x="0" y="46683"/>
                  </a:cubicBezTo>
                  <a:lnTo>
                    <a:pt x="0" y="18136"/>
                  </a:lnTo>
                  <a:lnTo>
                    <a:pt x="17808" y="18136"/>
                  </a:lnTo>
                  <a:cubicBezTo>
                    <a:pt x="33409" y="7101"/>
                    <a:pt x="57827"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0" name="Google Shape;970;p12"/>
            <p:cNvSpPr/>
            <p:nvPr/>
          </p:nvSpPr>
          <p:spPr>
            <a:xfrm>
              <a:off x="3868287" y="3748114"/>
              <a:ext cx="170567" cy="93362"/>
            </a:xfrm>
            <a:custGeom>
              <a:rect b="b" l="l" r="r" t="t"/>
              <a:pathLst>
                <a:path extrusionOk="0" h="93362" w="170567">
                  <a:moveTo>
                    <a:pt x="85286" y="93362"/>
                  </a:moveTo>
                  <a:cubicBezTo>
                    <a:pt x="132256" y="93362"/>
                    <a:pt x="170568" y="72393"/>
                    <a:pt x="170568" y="46683"/>
                  </a:cubicBezTo>
                  <a:cubicBezTo>
                    <a:pt x="170568" y="20969"/>
                    <a:pt x="132256" y="0"/>
                    <a:pt x="85286" y="0"/>
                  </a:cubicBezTo>
                  <a:cubicBezTo>
                    <a:pt x="38311" y="0"/>
                    <a:pt x="0" y="20969"/>
                    <a:pt x="0" y="46683"/>
                  </a:cubicBezTo>
                  <a:cubicBezTo>
                    <a:pt x="0" y="72393"/>
                    <a:pt x="38311" y="93362"/>
                    <a:pt x="85286"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1" name="Google Shape;971;p12"/>
            <p:cNvSpPr/>
            <p:nvPr/>
          </p:nvSpPr>
          <p:spPr>
            <a:xfrm>
              <a:off x="3868287" y="3779803"/>
              <a:ext cx="170567" cy="25102"/>
            </a:xfrm>
            <a:custGeom>
              <a:rect b="b" l="l" r="r" t="t"/>
              <a:pathLst>
                <a:path extrusionOk="0" h="25102" w="170567">
                  <a:moveTo>
                    <a:pt x="166070" y="0"/>
                  </a:moveTo>
                  <a:cubicBezTo>
                    <a:pt x="168985" y="4704"/>
                    <a:pt x="170568" y="9748"/>
                    <a:pt x="170568" y="14994"/>
                  </a:cubicBezTo>
                  <a:cubicBezTo>
                    <a:pt x="170568" y="18464"/>
                    <a:pt x="169867" y="21848"/>
                    <a:pt x="168552" y="25103"/>
                  </a:cubicBezTo>
                  <a:lnTo>
                    <a:pt x="2012" y="25103"/>
                  </a:lnTo>
                  <a:cubicBezTo>
                    <a:pt x="700" y="21848"/>
                    <a:pt x="0" y="18464"/>
                    <a:pt x="0" y="14994"/>
                  </a:cubicBezTo>
                  <a:cubicBezTo>
                    <a:pt x="0" y="9748"/>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2" name="Google Shape;972;p12"/>
            <p:cNvSpPr/>
            <p:nvPr/>
          </p:nvSpPr>
          <p:spPr>
            <a:xfrm>
              <a:off x="3888717" y="3759295"/>
              <a:ext cx="129709" cy="71000"/>
            </a:xfrm>
            <a:custGeom>
              <a:rect b="b" l="l" r="r" t="t"/>
              <a:pathLst>
                <a:path extrusionOk="0" h="71000" w="129709">
                  <a:moveTo>
                    <a:pt x="64855" y="71000"/>
                  </a:moveTo>
                  <a:cubicBezTo>
                    <a:pt x="100576" y="71000"/>
                    <a:pt x="129710" y="55050"/>
                    <a:pt x="129710" y="35502"/>
                  </a:cubicBezTo>
                  <a:cubicBezTo>
                    <a:pt x="129710" y="15946"/>
                    <a:pt x="100576" y="0"/>
                    <a:pt x="64855" y="0"/>
                  </a:cubicBezTo>
                  <a:cubicBezTo>
                    <a:pt x="29134" y="0"/>
                    <a:pt x="0" y="15946"/>
                    <a:pt x="0" y="35502"/>
                  </a:cubicBezTo>
                  <a:cubicBezTo>
                    <a:pt x="0" y="55050"/>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3" name="Google Shape;973;p12"/>
            <p:cNvSpPr/>
            <p:nvPr/>
          </p:nvSpPr>
          <p:spPr>
            <a:xfrm>
              <a:off x="3917010" y="3769796"/>
              <a:ext cx="72157" cy="43557"/>
            </a:xfrm>
            <a:custGeom>
              <a:rect b="b" l="l" r="r" t="t"/>
              <a:pathLst>
                <a:path extrusionOk="0" h="43557" w="72157">
                  <a:moveTo>
                    <a:pt x="2166" y="39712"/>
                  </a:moveTo>
                  <a:lnTo>
                    <a:pt x="10371" y="43558"/>
                  </a:lnTo>
                  <a:lnTo>
                    <a:pt x="17889" y="38728"/>
                  </a:lnTo>
                  <a:cubicBezTo>
                    <a:pt x="28191" y="41797"/>
                    <a:pt x="38020" y="40457"/>
                    <a:pt x="44958" y="36000"/>
                  </a:cubicBezTo>
                  <a:cubicBezTo>
                    <a:pt x="58758" y="27131"/>
                    <a:pt x="35854" y="17031"/>
                    <a:pt x="42716" y="12618"/>
                  </a:cubicBezTo>
                  <a:cubicBezTo>
                    <a:pt x="45970" y="10529"/>
                    <a:pt x="49541" y="10675"/>
                    <a:pt x="53601" y="12582"/>
                  </a:cubicBezTo>
                  <a:cubicBezTo>
                    <a:pt x="57155" y="14245"/>
                    <a:pt x="58548" y="16265"/>
                    <a:pt x="59208" y="19229"/>
                  </a:cubicBezTo>
                  <a:lnTo>
                    <a:pt x="71538" y="18261"/>
                  </a:lnTo>
                  <a:cubicBezTo>
                    <a:pt x="71202" y="14812"/>
                    <a:pt x="69624" y="11501"/>
                    <a:pt x="64859" y="8541"/>
                  </a:cubicBezTo>
                  <a:lnTo>
                    <a:pt x="72158" y="3850"/>
                  </a:lnTo>
                  <a:lnTo>
                    <a:pt x="63956" y="0"/>
                  </a:lnTo>
                  <a:lnTo>
                    <a:pt x="56508" y="4785"/>
                  </a:lnTo>
                  <a:cubicBezTo>
                    <a:pt x="47185" y="1939"/>
                    <a:pt x="37368" y="2793"/>
                    <a:pt x="30284" y="7347"/>
                  </a:cubicBezTo>
                  <a:cubicBezTo>
                    <a:pt x="17273" y="15707"/>
                    <a:pt x="39753" y="26086"/>
                    <a:pt x="32308" y="30871"/>
                  </a:cubicBezTo>
                  <a:cubicBezTo>
                    <a:pt x="28984" y="33008"/>
                    <a:pt x="25208" y="33085"/>
                    <a:pt x="20471" y="30863"/>
                  </a:cubicBezTo>
                  <a:cubicBezTo>
                    <a:pt x="16407" y="28960"/>
                    <a:pt x="14132" y="26284"/>
                    <a:pt x="12565" y="22495"/>
                  </a:cubicBezTo>
                  <a:lnTo>
                    <a:pt x="0" y="24556"/>
                  </a:lnTo>
                  <a:cubicBezTo>
                    <a:pt x="866" y="28418"/>
                    <a:pt x="4906" y="32401"/>
                    <a:pt x="9396" y="35069"/>
                  </a:cubicBezTo>
                  <a:lnTo>
                    <a:pt x="2166"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4" name="Google Shape;974;p12"/>
            <p:cNvSpPr/>
            <p:nvPr/>
          </p:nvSpPr>
          <p:spPr>
            <a:xfrm>
              <a:off x="3831505" y="3739208"/>
              <a:ext cx="170563" cy="93361"/>
            </a:xfrm>
            <a:custGeom>
              <a:rect b="b" l="l" r="r" t="t"/>
              <a:pathLst>
                <a:path extrusionOk="0" h="93361" w="170563">
                  <a:moveTo>
                    <a:pt x="85278" y="0"/>
                  </a:moveTo>
                  <a:cubicBezTo>
                    <a:pt x="112736" y="0"/>
                    <a:pt x="137158" y="7104"/>
                    <a:pt x="152756" y="18132"/>
                  </a:cubicBezTo>
                  <a:lnTo>
                    <a:pt x="170564" y="18132"/>
                  </a:lnTo>
                  <a:lnTo>
                    <a:pt x="170564" y="46679"/>
                  </a:lnTo>
                  <a:cubicBezTo>
                    <a:pt x="170564" y="72465"/>
                    <a:pt x="132382" y="93362"/>
                    <a:pt x="85278" y="93362"/>
                  </a:cubicBezTo>
                  <a:cubicBezTo>
                    <a:pt x="38182" y="93362"/>
                    <a:pt x="0" y="72465"/>
                    <a:pt x="0" y="46679"/>
                  </a:cubicBezTo>
                  <a:lnTo>
                    <a:pt x="0" y="18132"/>
                  </a:lnTo>
                  <a:lnTo>
                    <a:pt x="17804" y="18132"/>
                  </a:lnTo>
                  <a:cubicBezTo>
                    <a:pt x="33405" y="7104"/>
                    <a:pt x="57827" y="0"/>
                    <a:pt x="85278"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5" name="Google Shape;975;p12"/>
            <p:cNvSpPr/>
            <p:nvPr/>
          </p:nvSpPr>
          <p:spPr>
            <a:xfrm>
              <a:off x="3831505" y="3710657"/>
              <a:ext cx="170563" cy="93366"/>
            </a:xfrm>
            <a:custGeom>
              <a:rect b="b" l="l" r="r" t="t"/>
              <a:pathLst>
                <a:path extrusionOk="0" h="93366" w="170563">
                  <a:moveTo>
                    <a:pt x="85282" y="93366"/>
                  </a:moveTo>
                  <a:cubicBezTo>
                    <a:pt x="132252" y="93366"/>
                    <a:pt x="170564" y="72393"/>
                    <a:pt x="170564" y="46683"/>
                  </a:cubicBezTo>
                  <a:cubicBezTo>
                    <a:pt x="170564" y="20973"/>
                    <a:pt x="132252" y="0"/>
                    <a:pt x="85282" y="0"/>
                  </a:cubicBezTo>
                  <a:cubicBezTo>
                    <a:pt x="38307" y="0"/>
                    <a:pt x="0" y="20973"/>
                    <a:pt x="0" y="46683"/>
                  </a:cubicBezTo>
                  <a:cubicBezTo>
                    <a:pt x="0" y="72393"/>
                    <a:pt x="38307" y="93366"/>
                    <a:pt x="85282"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6" name="Google Shape;976;p12"/>
            <p:cNvSpPr/>
            <p:nvPr/>
          </p:nvSpPr>
          <p:spPr>
            <a:xfrm>
              <a:off x="3831505" y="3742349"/>
              <a:ext cx="170563" cy="25106"/>
            </a:xfrm>
            <a:custGeom>
              <a:rect b="b" l="l" r="r" t="t"/>
              <a:pathLst>
                <a:path extrusionOk="0" h="25106" w="170563">
                  <a:moveTo>
                    <a:pt x="166070" y="0"/>
                  </a:moveTo>
                  <a:cubicBezTo>
                    <a:pt x="168981" y="4704"/>
                    <a:pt x="170564" y="9744"/>
                    <a:pt x="170564" y="14990"/>
                  </a:cubicBezTo>
                  <a:cubicBezTo>
                    <a:pt x="170564" y="18463"/>
                    <a:pt x="169863" y="21848"/>
                    <a:pt x="168552" y="25106"/>
                  </a:cubicBezTo>
                  <a:lnTo>
                    <a:pt x="2012" y="25106"/>
                  </a:lnTo>
                  <a:cubicBezTo>
                    <a:pt x="696" y="21848"/>
                    <a:pt x="0" y="18463"/>
                    <a:pt x="0" y="14990"/>
                  </a:cubicBezTo>
                  <a:cubicBezTo>
                    <a:pt x="0" y="9744"/>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7" name="Google Shape;977;p12"/>
            <p:cNvSpPr/>
            <p:nvPr/>
          </p:nvSpPr>
          <p:spPr>
            <a:xfrm>
              <a:off x="3851928" y="3721842"/>
              <a:ext cx="129718" cy="71000"/>
            </a:xfrm>
            <a:custGeom>
              <a:rect b="b" l="l" r="r" t="t"/>
              <a:pathLst>
                <a:path extrusionOk="0" h="71000" w="129718">
                  <a:moveTo>
                    <a:pt x="64859" y="71000"/>
                  </a:moveTo>
                  <a:cubicBezTo>
                    <a:pt x="100584" y="71000"/>
                    <a:pt x="129718" y="55055"/>
                    <a:pt x="129718" y="35498"/>
                  </a:cubicBezTo>
                  <a:cubicBezTo>
                    <a:pt x="129718" y="15946"/>
                    <a:pt x="100584" y="0"/>
                    <a:pt x="64859" y="0"/>
                  </a:cubicBezTo>
                  <a:cubicBezTo>
                    <a:pt x="29138" y="0"/>
                    <a:pt x="0" y="15946"/>
                    <a:pt x="0" y="35498"/>
                  </a:cubicBezTo>
                  <a:cubicBezTo>
                    <a:pt x="0" y="55055"/>
                    <a:pt x="29138" y="71000"/>
                    <a:pt x="64859"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8" name="Google Shape;978;p12"/>
            <p:cNvSpPr/>
            <p:nvPr/>
          </p:nvSpPr>
          <p:spPr>
            <a:xfrm>
              <a:off x="3880224" y="3732342"/>
              <a:ext cx="72161" cy="43562"/>
            </a:xfrm>
            <a:custGeom>
              <a:rect b="b" l="l" r="r" t="t"/>
              <a:pathLst>
                <a:path extrusionOk="0" h="43562" w="72161">
                  <a:moveTo>
                    <a:pt x="2170" y="39712"/>
                  </a:moveTo>
                  <a:lnTo>
                    <a:pt x="10375" y="43562"/>
                  </a:lnTo>
                  <a:lnTo>
                    <a:pt x="17889" y="38732"/>
                  </a:lnTo>
                  <a:cubicBezTo>
                    <a:pt x="28191" y="41797"/>
                    <a:pt x="38024" y="40465"/>
                    <a:pt x="44959" y="36004"/>
                  </a:cubicBezTo>
                  <a:cubicBezTo>
                    <a:pt x="58763" y="27131"/>
                    <a:pt x="35854" y="17026"/>
                    <a:pt x="42716" y="12614"/>
                  </a:cubicBezTo>
                  <a:cubicBezTo>
                    <a:pt x="45971" y="10525"/>
                    <a:pt x="49541" y="10675"/>
                    <a:pt x="53601" y="12582"/>
                  </a:cubicBezTo>
                  <a:cubicBezTo>
                    <a:pt x="57156" y="14246"/>
                    <a:pt x="58548" y="16265"/>
                    <a:pt x="59208" y="19225"/>
                  </a:cubicBezTo>
                  <a:lnTo>
                    <a:pt x="71538" y="18261"/>
                  </a:lnTo>
                  <a:cubicBezTo>
                    <a:pt x="71207" y="14808"/>
                    <a:pt x="69624" y="11501"/>
                    <a:pt x="64859" y="8542"/>
                  </a:cubicBezTo>
                  <a:lnTo>
                    <a:pt x="72162" y="3850"/>
                  </a:lnTo>
                  <a:lnTo>
                    <a:pt x="63952" y="0"/>
                  </a:lnTo>
                  <a:lnTo>
                    <a:pt x="56512" y="4785"/>
                  </a:lnTo>
                  <a:cubicBezTo>
                    <a:pt x="47189" y="1939"/>
                    <a:pt x="37368" y="2793"/>
                    <a:pt x="30288" y="7343"/>
                  </a:cubicBezTo>
                  <a:cubicBezTo>
                    <a:pt x="17277" y="15703"/>
                    <a:pt x="39753" y="26086"/>
                    <a:pt x="32308" y="30875"/>
                  </a:cubicBezTo>
                  <a:cubicBezTo>
                    <a:pt x="28985" y="33008"/>
                    <a:pt x="25208" y="33085"/>
                    <a:pt x="20471" y="30859"/>
                  </a:cubicBezTo>
                  <a:cubicBezTo>
                    <a:pt x="16411" y="28956"/>
                    <a:pt x="14136" y="26285"/>
                    <a:pt x="12570" y="22495"/>
                  </a:cubicBezTo>
                  <a:lnTo>
                    <a:pt x="0" y="24556"/>
                  </a:lnTo>
                  <a:cubicBezTo>
                    <a:pt x="866" y="28418"/>
                    <a:pt x="4910" y="32401"/>
                    <a:pt x="9396" y="35069"/>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9" name="Google Shape;979;p12"/>
            <p:cNvSpPr/>
            <p:nvPr/>
          </p:nvSpPr>
          <p:spPr>
            <a:xfrm>
              <a:off x="3658339" y="3792238"/>
              <a:ext cx="170563" cy="93366"/>
            </a:xfrm>
            <a:custGeom>
              <a:rect b="b" l="l" r="r" t="t"/>
              <a:pathLst>
                <a:path extrusionOk="0" h="93366" w="170563">
                  <a:moveTo>
                    <a:pt x="85282" y="0"/>
                  </a:moveTo>
                  <a:cubicBezTo>
                    <a:pt x="112736" y="0"/>
                    <a:pt x="137159" y="7101"/>
                    <a:pt x="152760" y="18136"/>
                  </a:cubicBezTo>
                  <a:lnTo>
                    <a:pt x="170564" y="18136"/>
                  </a:lnTo>
                  <a:lnTo>
                    <a:pt x="170564" y="46683"/>
                  </a:lnTo>
                  <a:cubicBezTo>
                    <a:pt x="170564" y="72462"/>
                    <a:pt x="132382" y="93366"/>
                    <a:pt x="85282" y="93366"/>
                  </a:cubicBezTo>
                  <a:cubicBezTo>
                    <a:pt x="38178" y="93366"/>
                    <a:pt x="0" y="72462"/>
                    <a:pt x="0" y="46683"/>
                  </a:cubicBezTo>
                  <a:lnTo>
                    <a:pt x="0" y="18136"/>
                  </a:lnTo>
                  <a:lnTo>
                    <a:pt x="17808" y="18136"/>
                  </a:lnTo>
                  <a:cubicBezTo>
                    <a:pt x="33405" y="7101"/>
                    <a:pt x="57828"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0" name="Google Shape;980;p12"/>
            <p:cNvSpPr/>
            <p:nvPr/>
          </p:nvSpPr>
          <p:spPr>
            <a:xfrm>
              <a:off x="3658339" y="3763691"/>
              <a:ext cx="170567" cy="93366"/>
            </a:xfrm>
            <a:custGeom>
              <a:rect b="b" l="l" r="r" t="t"/>
              <a:pathLst>
                <a:path extrusionOk="0" h="93366" w="170567">
                  <a:moveTo>
                    <a:pt x="85282" y="93366"/>
                  </a:moveTo>
                  <a:cubicBezTo>
                    <a:pt x="132256" y="93366"/>
                    <a:pt x="170568" y="72393"/>
                    <a:pt x="170568" y="46683"/>
                  </a:cubicBezTo>
                  <a:cubicBezTo>
                    <a:pt x="170568" y="20973"/>
                    <a:pt x="132256" y="0"/>
                    <a:pt x="85282" y="0"/>
                  </a:cubicBezTo>
                  <a:cubicBezTo>
                    <a:pt x="38312" y="0"/>
                    <a:pt x="0" y="20973"/>
                    <a:pt x="0" y="46683"/>
                  </a:cubicBezTo>
                  <a:cubicBezTo>
                    <a:pt x="0" y="72393"/>
                    <a:pt x="38312" y="93366"/>
                    <a:pt x="85282"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1" name="Google Shape;981;p12"/>
            <p:cNvSpPr/>
            <p:nvPr/>
          </p:nvSpPr>
          <p:spPr>
            <a:xfrm>
              <a:off x="3658339" y="3795380"/>
              <a:ext cx="170563" cy="25106"/>
            </a:xfrm>
            <a:custGeom>
              <a:rect b="b" l="l" r="r" t="t"/>
              <a:pathLst>
                <a:path extrusionOk="0" h="25106" w="170563">
                  <a:moveTo>
                    <a:pt x="166070" y="0"/>
                  </a:moveTo>
                  <a:cubicBezTo>
                    <a:pt x="168981" y="4704"/>
                    <a:pt x="170564" y="9748"/>
                    <a:pt x="170564" y="14994"/>
                  </a:cubicBezTo>
                  <a:cubicBezTo>
                    <a:pt x="170564" y="18463"/>
                    <a:pt x="169868" y="21848"/>
                    <a:pt x="168552" y="25107"/>
                  </a:cubicBezTo>
                  <a:lnTo>
                    <a:pt x="2012" y="25107"/>
                  </a:lnTo>
                  <a:cubicBezTo>
                    <a:pt x="700" y="21848"/>
                    <a:pt x="0" y="18463"/>
                    <a:pt x="0" y="14994"/>
                  </a:cubicBezTo>
                  <a:cubicBezTo>
                    <a:pt x="0" y="9748"/>
                    <a:pt x="1579" y="4704"/>
                    <a:pt x="4494"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2" name="Google Shape;982;p12"/>
            <p:cNvSpPr/>
            <p:nvPr/>
          </p:nvSpPr>
          <p:spPr>
            <a:xfrm>
              <a:off x="3678765" y="3774872"/>
              <a:ext cx="129709" cy="71000"/>
            </a:xfrm>
            <a:custGeom>
              <a:rect b="b" l="l" r="r" t="t"/>
              <a:pathLst>
                <a:path extrusionOk="0" h="71000" w="129709">
                  <a:moveTo>
                    <a:pt x="64855" y="71000"/>
                  </a:moveTo>
                  <a:cubicBezTo>
                    <a:pt x="100576" y="71000"/>
                    <a:pt x="129710" y="55054"/>
                    <a:pt x="129710" y="35502"/>
                  </a:cubicBezTo>
                  <a:cubicBezTo>
                    <a:pt x="129710" y="15950"/>
                    <a:pt x="100576" y="0"/>
                    <a:pt x="64855" y="0"/>
                  </a:cubicBezTo>
                  <a:cubicBezTo>
                    <a:pt x="29134" y="0"/>
                    <a:pt x="0" y="15950"/>
                    <a:pt x="0" y="35502"/>
                  </a:cubicBezTo>
                  <a:cubicBezTo>
                    <a:pt x="0" y="55054"/>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3" name="Google Shape;983;p12"/>
            <p:cNvSpPr/>
            <p:nvPr/>
          </p:nvSpPr>
          <p:spPr>
            <a:xfrm>
              <a:off x="3707058" y="3785377"/>
              <a:ext cx="72157" cy="43557"/>
            </a:xfrm>
            <a:custGeom>
              <a:rect b="b" l="l" r="r" t="t"/>
              <a:pathLst>
                <a:path extrusionOk="0" h="43557" w="72157">
                  <a:moveTo>
                    <a:pt x="2166" y="39708"/>
                  </a:moveTo>
                  <a:lnTo>
                    <a:pt x="10371" y="43558"/>
                  </a:lnTo>
                  <a:lnTo>
                    <a:pt x="17889" y="38728"/>
                  </a:lnTo>
                  <a:cubicBezTo>
                    <a:pt x="28191" y="41789"/>
                    <a:pt x="38020" y="40457"/>
                    <a:pt x="44963" y="36000"/>
                  </a:cubicBezTo>
                  <a:cubicBezTo>
                    <a:pt x="58763" y="27131"/>
                    <a:pt x="35854" y="17026"/>
                    <a:pt x="42720" y="12614"/>
                  </a:cubicBezTo>
                  <a:cubicBezTo>
                    <a:pt x="45971" y="10525"/>
                    <a:pt x="49541" y="10671"/>
                    <a:pt x="53605" y="12578"/>
                  </a:cubicBezTo>
                  <a:cubicBezTo>
                    <a:pt x="57160" y="14241"/>
                    <a:pt x="58548" y="16265"/>
                    <a:pt x="59212" y="19229"/>
                  </a:cubicBezTo>
                  <a:lnTo>
                    <a:pt x="71542" y="18257"/>
                  </a:lnTo>
                  <a:cubicBezTo>
                    <a:pt x="71202" y="14808"/>
                    <a:pt x="69624" y="11497"/>
                    <a:pt x="64859" y="8538"/>
                  </a:cubicBezTo>
                  <a:lnTo>
                    <a:pt x="72158" y="3846"/>
                  </a:lnTo>
                  <a:lnTo>
                    <a:pt x="63956" y="0"/>
                  </a:lnTo>
                  <a:lnTo>
                    <a:pt x="56516" y="4781"/>
                  </a:lnTo>
                  <a:cubicBezTo>
                    <a:pt x="47189" y="1935"/>
                    <a:pt x="37368" y="2793"/>
                    <a:pt x="30288" y="7343"/>
                  </a:cubicBezTo>
                  <a:cubicBezTo>
                    <a:pt x="17277" y="15703"/>
                    <a:pt x="39757" y="26086"/>
                    <a:pt x="32312" y="30871"/>
                  </a:cubicBezTo>
                  <a:cubicBezTo>
                    <a:pt x="28984" y="33008"/>
                    <a:pt x="25212" y="33081"/>
                    <a:pt x="20471" y="30863"/>
                  </a:cubicBezTo>
                  <a:cubicBezTo>
                    <a:pt x="16411" y="28956"/>
                    <a:pt x="14136" y="26280"/>
                    <a:pt x="12565" y="22492"/>
                  </a:cubicBezTo>
                  <a:lnTo>
                    <a:pt x="0" y="24552"/>
                  </a:lnTo>
                  <a:cubicBezTo>
                    <a:pt x="870" y="28414"/>
                    <a:pt x="4910" y="32397"/>
                    <a:pt x="9396" y="35065"/>
                  </a:cubicBezTo>
                  <a:lnTo>
                    <a:pt x="2166" y="39708"/>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4" name="Google Shape;984;p12"/>
            <p:cNvSpPr/>
            <p:nvPr/>
          </p:nvSpPr>
          <p:spPr>
            <a:xfrm>
              <a:off x="4049582" y="3850633"/>
              <a:ext cx="170588" cy="93366"/>
            </a:xfrm>
            <a:custGeom>
              <a:rect b="b" l="l" r="r" t="t"/>
              <a:pathLst>
                <a:path extrusionOk="0" h="93366" w="170588">
                  <a:moveTo>
                    <a:pt x="85294" y="0"/>
                  </a:moveTo>
                  <a:cubicBezTo>
                    <a:pt x="112740" y="0"/>
                    <a:pt x="137151" y="7108"/>
                    <a:pt x="152776" y="18136"/>
                  </a:cubicBezTo>
                  <a:lnTo>
                    <a:pt x="170588" y="18136"/>
                  </a:lnTo>
                  <a:lnTo>
                    <a:pt x="170588" y="46683"/>
                  </a:lnTo>
                  <a:cubicBezTo>
                    <a:pt x="170588" y="72465"/>
                    <a:pt x="132374" y="93366"/>
                    <a:pt x="85294" y="93366"/>
                  </a:cubicBezTo>
                  <a:cubicBezTo>
                    <a:pt x="38174" y="93366"/>
                    <a:pt x="0" y="72465"/>
                    <a:pt x="0" y="46683"/>
                  </a:cubicBezTo>
                  <a:lnTo>
                    <a:pt x="0" y="18136"/>
                  </a:lnTo>
                  <a:lnTo>
                    <a:pt x="17812" y="18136"/>
                  </a:lnTo>
                  <a:cubicBezTo>
                    <a:pt x="33397" y="7108"/>
                    <a:pt x="57848" y="0"/>
                    <a:pt x="85294"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5" name="Google Shape;985;p12"/>
            <p:cNvSpPr/>
            <p:nvPr/>
          </p:nvSpPr>
          <p:spPr>
            <a:xfrm>
              <a:off x="4049582" y="3822085"/>
              <a:ext cx="170588" cy="93361"/>
            </a:xfrm>
            <a:custGeom>
              <a:rect b="b" l="l" r="r" t="t"/>
              <a:pathLst>
                <a:path extrusionOk="0" h="93361" w="170588">
                  <a:moveTo>
                    <a:pt x="85294" y="93362"/>
                  </a:moveTo>
                  <a:cubicBezTo>
                    <a:pt x="132252" y="93362"/>
                    <a:pt x="170588" y="72393"/>
                    <a:pt x="170588" y="46683"/>
                  </a:cubicBezTo>
                  <a:cubicBezTo>
                    <a:pt x="170588" y="20973"/>
                    <a:pt x="132252" y="0"/>
                    <a:pt x="85294" y="0"/>
                  </a:cubicBezTo>
                  <a:cubicBezTo>
                    <a:pt x="38295" y="0"/>
                    <a:pt x="0" y="20973"/>
                    <a:pt x="0" y="46683"/>
                  </a:cubicBezTo>
                  <a:cubicBezTo>
                    <a:pt x="0" y="72393"/>
                    <a:pt x="38295" y="93362"/>
                    <a:pt x="85294"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6" name="Google Shape;986;p12"/>
            <p:cNvSpPr/>
            <p:nvPr/>
          </p:nvSpPr>
          <p:spPr>
            <a:xfrm>
              <a:off x="4049582" y="3853774"/>
              <a:ext cx="170588" cy="25106"/>
            </a:xfrm>
            <a:custGeom>
              <a:rect b="b" l="l" r="r" t="t"/>
              <a:pathLst>
                <a:path extrusionOk="0" h="25106" w="170588">
                  <a:moveTo>
                    <a:pt x="166054" y="0"/>
                  </a:moveTo>
                  <a:cubicBezTo>
                    <a:pt x="169009" y="4708"/>
                    <a:pt x="170588" y="9744"/>
                    <a:pt x="170588" y="14994"/>
                  </a:cubicBezTo>
                  <a:cubicBezTo>
                    <a:pt x="170588" y="18468"/>
                    <a:pt x="169859" y="21852"/>
                    <a:pt x="168564" y="25107"/>
                  </a:cubicBezTo>
                  <a:lnTo>
                    <a:pt x="2024" y="25107"/>
                  </a:lnTo>
                  <a:cubicBezTo>
                    <a:pt x="688" y="21852"/>
                    <a:pt x="0" y="18468"/>
                    <a:pt x="0" y="14994"/>
                  </a:cubicBezTo>
                  <a:cubicBezTo>
                    <a:pt x="0" y="9744"/>
                    <a:pt x="1579" y="4708"/>
                    <a:pt x="4493" y="0"/>
                  </a:cubicBezTo>
                  <a:lnTo>
                    <a:pt x="16605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7" name="Google Shape;987;p12"/>
            <p:cNvSpPr/>
            <p:nvPr/>
          </p:nvSpPr>
          <p:spPr>
            <a:xfrm>
              <a:off x="4070025" y="3833270"/>
              <a:ext cx="129701" cy="70996"/>
            </a:xfrm>
            <a:custGeom>
              <a:rect b="b" l="l" r="r" t="t"/>
              <a:pathLst>
                <a:path extrusionOk="0" h="70996" w="129701">
                  <a:moveTo>
                    <a:pt x="64851" y="70996"/>
                  </a:moveTo>
                  <a:cubicBezTo>
                    <a:pt x="100556" y="70996"/>
                    <a:pt x="129702" y="55050"/>
                    <a:pt x="129702" y="35498"/>
                  </a:cubicBezTo>
                  <a:cubicBezTo>
                    <a:pt x="129702" y="15946"/>
                    <a:pt x="100556" y="0"/>
                    <a:pt x="64851" y="0"/>
                  </a:cubicBezTo>
                  <a:cubicBezTo>
                    <a:pt x="29106" y="0"/>
                    <a:pt x="0" y="15946"/>
                    <a:pt x="0" y="35498"/>
                  </a:cubicBezTo>
                  <a:cubicBezTo>
                    <a:pt x="0" y="55050"/>
                    <a:pt x="29106" y="70996"/>
                    <a:pt x="64851"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8" name="Google Shape;988;p12"/>
            <p:cNvSpPr/>
            <p:nvPr/>
          </p:nvSpPr>
          <p:spPr>
            <a:xfrm>
              <a:off x="4098321" y="3843771"/>
              <a:ext cx="72137" cy="43562"/>
            </a:xfrm>
            <a:custGeom>
              <a:rect b="b" l="l" r="r" t="t"/>
              <a:pathLst>
                <a:path extrusionOk="0" h="43562" w="72137">
                  <a:moveTo>
                    <a:pt x="2145" y="39712"/>
                  </a:moveTo>
                  <a:lnTo>
                    <a:pt x="10363" y="43562"/>
                  </a:lnTo>
                  <a:lnTo>
                    <a:pt x="17852" y="38728"/>
                  </a:lnTo>
                  <a:cubicBezTo>
                    <a:pt x="28175" y="41797"/>
                    <a:pt x="38012" y="40461"/>
                    <a:pt x="44934" y="36004"/>
                  </a:cubicBezTo>
                  <a:cubicBezTo>
                    <a:pt x="58738" y="27131"/>
                    <a:pt x="35826" y="17026"/>
                    <a:pt x="42708" y="12614"/>
                  </a:cubicBezTo>
                  <a:cubicBezTo>
                    <a:pt x="45946" y="10525"/>
                    <a:pt x="49508" y="10675"/>
                    <a:pt x="53597" y="12578"/>
                  </a:cubicBezTo>
                  <a:cubicBezTo>
                    <a:pt x="57160" y="14249"/>
                    <a:pt x="58536" y="16265"/>
                    <a:pt x="59184" y="19225"/>
                  </a:cubicBezTo>
                  <a:lnTo>
                    <a:pt x="71530" y="18261"/>
                  </a:lnTo>
                  <a:cubicBezTo>
                    <a:pt x="71206" y="14808"/>
                    <a:pt x="69628" y="11497"/>
                    <a:pt x="64851" y="8538"/>
                  </a:cubicBezTo>
                  <a:lnTo>
                    <a:pt x="72137" y="3850"/>
                  </a:lnTo>
                  <a:lnTo>
                    <a:pt x="63960" y="0"/>
                  </a:lnTo>
                  <a:lnTo>
                    <a:pt x="56512" y="4785"/>
                  </a:lnTo>
                  <a:cubicBezTo>
                    <a:pt x="47161" y="1935"/>
                    <a:pt x="37364" y="2793"/>
                    <a:pt x="30280" y="7347"/>
                  </a:cubicBezTo>
                  <a:cubicBezTo>
                    <a:pt x="17245" y="15703"/>
                    <a:pt x="39752" y="26086"/>
                    <a:pt x="32304" y="30871"/>
                  </a:cubicBezTo>
                  <a:cubicBezTo>
                    <a:pt x="28984" y="33008"/>
                    <a:pt x="25179" y="33085"/>
                    <a:pt x="20443" y="30859"/>
                  </a:cubicBezTo>
                  <a:cubicBezTo>
                    <a:pt x="16395" y="28960"/>
                    <a:pt x="14128" y="26285"/>
                    <a:pt x="12549" y="22495"/>
                  </a:cubicBezTo>
                  <a:lnTo>
                    <a:pt x="0" y="24556"/>
                  </a:lnTo>
                  <a:cubicBezTo>
                    <a:pt x="850" y="28414"/>
                    <a:pt x="4898" y="32401"/>
                    <a:pt x="9391" y="35065"/>
                  </a:cubicBezTo>
                  <a:lnTo>
                    <a:pt x="2145"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89" name="Google Shape;989;p12"/>
            <p:cNvSpPr/>
            <p:nvPr/>
          </p:nvSpPr>
          <p:spPr>
            <a:xfrm>
              <a:off x="4059783" y="3806994"/>
              <a:ext cx="170547" cy="93365"/>
            </a:xfrm>
            <a:custGeom>
              <a:rect b="b" l="l" r="r" t="t"/>
              <a:pathLst>
                <a:path extrusionOk="0" h="93365" w="170547">
                  <a:moveTo>
                    <a:pt x="85254" y="0"/>
                  </a:moveTo>
                  <a:cubicBezTo>
                    <a:pt x="112740" y="0"/>
                    <a:pt x="137151" y="7104"/>
                    <a:pt x="152736" y="18136"/>
                  </a:cubicBezTo>
                  <a:lnTo>
                    <a:pt x="170548" y="18136"/>
                  </a:lnTo>
                  <a:lnTo>
                    <a:pt x="170548" y="46679"/>
                  </a:lnTo>
                  <a:cubicBezTo>
                    <a:pt x="170548" y="72461"/>
                    <a:pt x="132373" y="93366"/>
                    <a:pt x="85254" y="93366"/>
                  </a:cubicBezTo>
                  <a:cubicBezTo>
                    <a:pt x="38174" y="93366"/>
                    <a:pt x="0" y="72461"/>
                    <a:pt x="0" y="46679"/>
                  </a:cubicBezTo>
                  <a:lnTo>
                    <a:pt x="0" y="18136"/>
                  </a:lnTo>
                  <a:lnTo>
                    <a:pt x="17812" y="18136"/>
                  </a:lnTo>
                  <a:cubicBezTo>
                    <a:pt x="33397" y="7104"/>
                    <a:pt x="57807" y="0"/>
                    <a:pt x="85254"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90" name="Google Shape;990;p12"/>
            <p:cNvSpPr/>
            <p:nvPr/>
          </p:nvSpPr>
          <p:spPr>
            <a:xfrm>
              <a:off x="4059783" y="3778447"/>
              <a:ext cx="170547" cy="93361"/>
            </a:xfrm>
            <a:custGeom>
              <a:rect b="b" l="l" r="r" t="t"/>
              <a:pathLst>
                <a:path extrusionOk="0" h="93361" w="170547">
                  <a:moveTo>
                    <a:pt x="85254" y="93362"/>
                  </a:moveTo>
                  <a:cubicBezTo>
                    <a:pt x="132252" y="93362"/>
                    <a:pt x="170548" y="72393"/>
                    <a:pt x="170548" y="46683"/>
                  </a:cubicBezTo>
                  <a:cubicBezTo>
                    <a:pt x="170548" y="20969"/>
                    <a:pt x="132252" y="0"/>
                    <a:pt x="85254" y="0"/>
                  </a:cubicBezTo>
                  <a:cubicBezTo>
                    <a:pt x="38295" y="0"/>
                    <a:pt x="0" y="20969"/>
                    <a:pt x="0" y="46683"/>
                  </a:cubicBezTo>
                  <a:cubicBezTo>
                    <a:pt x="0" y="72393"/>
                    <a:pt x="38295" y="93362"/>
                    <a:pt x="85254"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91" name="Google Shape;991;p12"/>
            <p:cNvSpPr/>
            <p:nvPr/>
          </p:nvSpPr>
          <p:spPr>
            <a:xfrm>
              <a:off x="4059783" y="3810131"/>
              <a:ext cx="170547" cy="25110"/>
            </a:xfrm>
            <a:custGeom>
              <a:rect b="b" l="l" r="r" t="t"/>
              <a:pathLst>
                <a:path extrusionOk="0" h="25110" w="170547">
                  <a:moveTo>
                    <a:pt x="166054" y="0"/>
                  </a:moveTo>
                  <a:cubicBezTo>
                    <a:pt x="168969" y="4708"/>
                    <a:pt x="170548" y="9752"/>
                    <a:pt x="170548" y="14998"/>
                  </a:cubicBezTo>
                  <a:cubicBezTo>
                    <a:pt x="170548" y="18472"/>
                    <a:pt x="169859" y="21856"/>
                    <a:pt x="168523" y="25111"/>
                  </a:cubicBezTo>
                  <a:lnTo>
                    <a:pt x="1984" y="25111"/>
                  </a:lnTo>
                  <a:cubicBezTo>
                    <a:pt x="688" y="21856"/>
                    <a:pt x="0" y="18472"/>
                    <a:pt x="0" y="14998"/>
                  </a:cubicBezTo>
                  <a:cubicBezTo>
                    <a:pt x="0" y="9752"/>
                    <a:pt x="1579" y="4708"/>
                    <a:pt x="4493" y="0"/>
                  </a:cubicBezTo>
                  <a:lnTo>
                    <a:pt x="16605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92" name="Google Shape;992;p12"/>
            <p:cNvSpPr/>
            <p:nvPr/>
          </p:nvSpPr>
          <p:spPr>
            <a:xfrm>
              <a:off x="4080186" y="3789627"/>
              <a:ext cx="129742" cy="71000"/>
            </a:xfrm>
            <a:custGeom>
              <a:rect b="b" l="l" r="r" t="t"/>
              <a:pathLst>
                <a:path extrusionOk="0" h="71000" w="129742">
                  <a:moveTo>
                    <a:pt x="64851" y="71000"/>
                  </a:moveTo>
                  <a:cubicBezTo>
                    <a:pt x="100596" y="71000"/>
                    <a:pt x="129742" y="55055"/>
                    <a:pt x="129742" y="35502"/>
                  </a:cubicBezTo>
                  <a:cubicBezTo>
                    <a:pt x="129742" y="15950"/>
                    <a:pt x="100596" y="0"/>
                    <a:pt x="64851" y="0"/>
                  </a:cubicBezTo>
                  <a:cubicBezTo>
                    <a:pt x="29147" y="0"/>
                    <a:pt x="0" y="15950"/>
                    <a:pt x="0" y="35502"/>
                  </a:cubicBezTo>
                  <a:cubicBezTo>
                    <a:pt x="0" y="55055"/>
                    <a:pt x="29147" y="71000"/>
                    <a:pt x="64851"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93" name="Google Shape;993;p12"/>
            <p:cNvSpPr/>
            <p:nvPr/>
          </p:nvSpPr>
          <p:spPr>
            <a:xfrm>
              <a:off x="4108482" y="3800128"/>
              <a:ext cx="72178" cy="43562"/>
            </a:xfrm>
            <a:custGeom>
              <a:rect b="b" l="l" r="r" t="t"/>
              <a:pathLst>
                <a:path extrusionOk="0" h="43562" w="72178">
                  <a:moveTo>
                    <a:pt x="2186" y="39716"/>
                  </a:moveTo>
                  <a:lnTo>
                    <a:pt x="10363" y="43562"/>
                  </a:lnTo>
                  <a:lnTo>
                    <a:pt x="17893" y="38733"/>
                  </a:lnTo>
                  <a:cubicBezTo>
                    <a:pt x="28216" y="41797"/>
                    <a:pt x="38012" y="40461"/>
                    <a:pt x="44975" y="36004"/>
                  </a:cubicBezTo>
                  <a:cubicBezTo>
                    <a:pt x="58779" y="27131"/>
                    <a:pt x="35867" y="17031"/>
                    <a:pt x="42708" y="12618"/>
                  </a:cubicBezTo>
                  <a:cubicBezTo>
                    <a:pt x="45987" y="10525"/>
                    <a:pt x="49549" y="10675"/>
                    <a:pt x="53597" y="12582"/>
                  </a:cubicBezTo>
                  <a:cubicBezTo>
                    <a:pt x="57160" y="14246"/>
                    <a:pt x="58536" y="16270"/>
                    <a:pt x="59224" y="19229"/>
                  </a:cubicBezTo>
                  <a:lnTo>
                    <a:pt x="71530" y="18261"/>
                  </a:lnTo>
                  <a:cubicBezTo>
                    <a:pt x="71207" y="14812"/>
                    <a:pt x="69628" y="11501"/>
                    <a:pt x="64851" y="8542"/>
                  </a:cubicBezTo>
                  <a:lnTo>
                    <a:pt x="72178" y="3854"/>
                  </a:lnTo>
                  <a:lnTo>
                    <a:pt x="63960" y="0"/>
                  </a:lnTo>
                  <a:lnTo>
                    <a:pt x="56512" y="4785"/>
                  </a:lnTo>
                  <a:cubicBezTo>
                    <a:pt x="47201" y="1939"/>
                    <a:pt x="37364" y="2797"/>
                    <a:pt x="30280" y="7347"/>
                  </a:cubicBezTo>
                  <a:cubicBezTo>
                    <a:pt x="17286" y="15711"/>
                    <a:pt x="39753" y="26090"/>
                    <a:pt x="32304" y="30875"/>
                  </a:cubicBezTo>
                  <a:cubicBezTo>
                    <a:pt x="28985" y="33009"/>
                    <a:pt x="25220" y="33085"/>
                    <a:pt x="20484" y="30867"/>
                  </a:cubicBezTo>
                  <a:cubicBezTo>
                    <a:pt x="16435" y="28961"/>
                    <a:pt x="14128" y="26285"/>
                    <a:pt x="12590" y="22495"/>
                  </a:cubicBezTo>
                  <a:lnTo>
                    <a:pt x="0" y="24552"/>
                  </a:lnTo>
                  <a:cubicBezTo>
                    <a:pt x="891" y="28414"/>
                    <a:pt x="4898" y="32401"/>
                    <a:pt x="9392" y="35065"/>
                  </a:cubicBezTo>
                  <a:lnTo>
                    <a:pt x="2186" y="39716"/>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94" name="Google Shape;994;p12"/>
            <p:cNvSpPr/>
            <p:nvPr/>
          </p:nvSpPr>
          <p:spPr>
            <a:xfrm>
              <a:off x="4042145" y="3762019"/>
              <a:ext cx="170575" cy="93362"/>
            </a:xfrm>
            <a:custGeom>
              <a:rect b="b" l="l" r="r" t="t"/>
              <a:pathLst>
                <a:path extrusionOk="0" h="93362" w="170575">
                  <a:moveTo>
                    <a:pt x="85282" y="0"/>
                  </a:moveTo>
                  <a:cubicBezTo>
                    <a:pt x="112728" y="0"/>
                    <a:pt x="137138" y="7104"/>
                    <a:pt x="152764" y="18136"/>
                  </a:cubicBezTo>
                  <a:lnTo>
                    <a:pt x="170576" y="18136"/>
                  </a:lnTo>
                  <a:lnTo>
                    <a:pt x="170576" y="46683"/>
                  </a:lnTo>
                  <a:cubicBezTo>
                    <a:pt x="170576" y="72462"/>
                    <a:pt x="132402" y="93362"/>
                    <a:pt x="85282" y="93362"/>
                  </a:cubicBezTo>
                  <a:cubicBezTo>
                    <a:pt x="38162" y="93362"/>
                    <a:pt x="0" y="72462"/>
                    <a:pt x="0" y="46683"/>
                  </a:cubicBezTo>
                  <a:lnTo>
                    <a:pt x="0" y="18136"/>
                  </a:lnTo>
                  <a:lnTo>
                    <a:pt x="17799" y="18136"/>
                  </a:lnTo>
                  <a:cubicBezTo>
                    <a:pt x="33385" y="7104"/>
                    <a:pt x="57836"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95" name="Google Shape;995;p12"/>
            <p:cNvSpPr/>
            <p:nvPr/>
          </p:nvSpPr>
          <p:spPr>
            <a:xfrm>
              <a:off x="4042145" y="3733472"/>
              <a:ext cx="170575" cy="93362"/>
            </a:xfrm>
            <a:custGeom>
              <a:rect b="b" l="l" r="r" t="t"/>
              <a:pathLst>
                <a:path extrusionOk="0" h="93362" w="170575">
                  <a:moveTo>
                    <a:pt x="85282" y="93362"/>
                  </a:moveTo>
                  <a:cubicBezTo>
                    <a:pt x="132240" y="93362"/>
                    <a:pt x="170576" y="72393"/>
                    <a:pt x="170576" y="46683"/>
                  </a:cubicBezTo>
                  <a:cubicBezTo>
                    <a:pt x="170576" y="20970"/>
                    <a:pt x="132240" y="0"/>
                    <a:pt x="85282" y="0"/>
                  </a:cubicBezTo>
                  <a:cubicBezTo>
                    <a:pt x="38324" y="0"/>
                    <a:pt x="0" y="20970"/>
                    <a:pt x="0" y="46683"/>
                  </a:cubicBezTo>
                  <a:cubicBezTo>
                    <a:pt x="0" y="72393"/>
                    <a:pt x="38324" y="93362"/>
                    <a:pt x="85282"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96" name="Google Shape;996;p12"/>
            <p:cNvSpPr/>
            <p:nvPr/>
          </p:nvSpPr>
          <p:spPr>
            <a:xfrm>
              <a:off x="4042145" y="3765160"/>
              <a:ext cx="170575" cy="25102"/>
            </a:xfrm>
            <a:custGeom>
              <a:rect b="b" l="l" r="r" t="t"/>
              <a:pathLst>
                <a:path extrusionOk="0" h="25102" w="170575">
                  <a:moveTo>
                    <a:pt x="166083" y="0"/>
                  </a:moveTo>
                  <a:cubicBezTo>
                    <a:pt x="168997" y="4704"/>
                    <a:pt x="170576" y="9744"/>
                    <a:pt x="170576" y="14994"/>
                  </a:cubicBezTo>
                  <a:cubicBezTo>
                    <a:pt x="170576" y="18464"/>
                    <a:pt x="169847" y="21848"/>
                    <a:pt x="168552" y="25103"/>
                  </a:cubicBezTo>
                  <a:lnTo>
                    <a:pt x="2012" y="25103"/>
                  </a:lnTo>
                  <a:cubicBezTo>
                    <a:pt x="696" y="21848"/>
                    <a:pt x="0" y="18464"/>
                    <a:pt x="0" y="14994"/>
                  </a:cubicBezTo>
                  <a:cubicBezTo>
                    <a:pt x="0" y="9744"/>
                    <a:pt x="1579" y="4704"/>
                    <a:pt x="4493" y="0"/>
                  </a:cubicBezTo>
                  <a:lnTo>
                    <a:pt x="166083"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97" name="Google Shape;997;p12"/>
            <p:cNvSpPr/>
            <p:nvPr/>
          </p:nvSpPr>
          <p:spPr>
            <a:xfrm>
              <a:off x="4062576" y="3744653"/>
              <a:ext cx="129701" cy="71000"/>
            </a:xfrm>
            <a:custGeom>
              <a:rect b="b" l="l" r="r" t="t"/>
              <a:pathLst>
                <a:path extrusionOk="0" h="71000" w="129701">
                  <a:moveTo>
                    <a:pt x="64851" y="71000"/>
                  </a:moveTo>
                  <a:cubicBezTo>
                    <a:pt x="100556" y="71000"/>
                    <a:pt x="129702" y="55054"/>
                    <a:pt x="129702" y="35502"/>
                  </a:cubicBezTo>
                  <a:cubicBezTo>
                    <a:pt x="129702" y="15946"/>
                    <a:pt x="100556" y="0"/>
                    <a:pt x="64851" y="0"/>
                  </a:cubicBezTo>
                  <a:cubicBezTo>
                    <a:pt x="29147" y="0"/>
                    <a:pt x="0" y="15946"/>
                    <a:pt x="0" y="35502"/>
                  </a:cubicBezTo>
                  <a:cubicBezTo>
                    <a:pt x="0" y="55054"/>
                    <a:pt x="29147" y="71000"/>
                    <a:pt x="64851"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98" name="Google Shape;998;p12"/>
            <p:cNvSpPr/>
            <p:nvPr/>
          </p:nvSpPr>
          <p:spPr>
            <a:xfrm>
              <a:off x="4090873" y="3755158"/>
              <a:ext cx="72137" cy="43553"/>
            </a:xfrm>
            <a:custGeom>
              <a:rect b="b" l="l" r="r" t="t"/>
              <a:pathLst>
                <a:path extrusionOk="0" h="43553" w="72137">
                  <a:moveTo>
                    <a:pt x="2146" y="39708"/>
                  </a:moveTo>
                  <a:lnTo>
                    <a:pt x="10363" y="43554"/>
                  </a:lnTo>
                  <a:lnTo>
                    <a:pt x="17893" y="38724"/>
                  </a:lnTo>
                  <a:cubicBezTo>
                    <a:pt x="28175" y="41793"/>
                    <a:pt x="38012" y="40457"/>
                    <a:pt x="44934" y="36000"/>
                  </a:cubicBezTo>
                  <a:cubicBezTo>
                    <a:pt x="58738" y="27126"/>
                    <a:pt x="35866" y="17022"/>
                    <a:pt x="42708" y="12614"/>
                  </a:cubicBezTo>
                  <a:cubicBezTo>
                    <a:pt x="45946" y="10525"/>
                    <a:pt x="49549" y="10671"/>
                    <a:pt x="53597" y="12578"/>
                  </a:cubicBezTo>
                  <a:cubicBezTo>
                    <a:pt x="57160" y="14241"/>
                    <a:pt x="58536" y="16265"/>
                    <a:pt x="59184" y="19224"/>
                  </a:cubicBezTo>
                  <a:lnTo>
                    <a:pt x="71530" y="18257"/>
                  </a:lnTo>
                  <a:cubicBezTo>
                    <a:pt x="71207" y="14808"/>
                    <a:pt x="69628" y="11497"/>
                    <a:pt x="64851" y="8537"/>
                  </a:cubicBezTo>
                  <a:lnTo>
                    <a:pt x="72138" y="3846"/>
                  </a:lnTo>
                  <a:lnTo>
                    <a:pt x="63960" y="0"/>
                  </a:lnTo>
                  <a:lnTo>
                    <a:pt x="56512" y="4777"/>
                  </a:lnTo>
                  <a:cubicBezTo>
                    <a:pt x="47161" y="1935"/>
                    <a:pt x="37364" y="2789"/>
                    <a:pt x="30280" y="7343"/>
                  </a:cubicBezTo>
                  <a:cubicBezTo>
                    <a:pt x="17286" y="15703"/>
                    <a:pt x="39753" y="26086"/>
                    <a:pt x="32304" y="30871"/>
                  </a:cubicBezTo>
                  <a:cubicBezTo>
                    <a:pt x="28984" y="33004"/>
                    <a:pt x="25220" y="33085"/>
                    <a:pt x="20484" y="30859"/>
                  </a:cubicBezTo>
                  <a:cubicBezTo>
                    <a:pt x="16395" y="28956"/>
                    <a:pt x="14128" y="26280"/>
                    <a:pt x="12549" y="22491"/>
                  </a:cubicBezTo>
                  <a:lnTo>
                    <a:pt x="0" y="24552"/>
                  </a:lnTo>
                  <a:cubicBezTo>
                    <a:pt x="850" y="28410"/>
                    <a:pt x="4898" y="32397"/>
                    <a:pt x="9392" y="35061"/>
                  </a:cubicBezTo>
                  <a:lnTo>
                    <a:pt x="2146" y="39708"/>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999" name="Google Shape;999;p12"/>
          <p:cNvGrpSpPr/>
          <p:nvPr/>
        </p:nvGrpSpPr>
        <p:grpSpPr>
          <a:xfrm>
            <a:off x="7365002" y="5624681"/>
            <a:ext cx="3269987" cy="1132259"/>
            <a:chOff x="2512189" y="3889369"/>
            <a:chExt cx="1272418" cy="440585"/>
          </a:xfrm>
        </p:grpSpPr>
        <p:sp>
          <p:nvSpPr>
            <p:cNvPr id="1000" name="Google Shape;1000;p12"/>
            <p:cNvSpPr/>
            <p:nvPr/>
          </p:nvSpPr>
          <p:spPr>
            <a:xfrm>
              <a:off x="2512189" y="3889369"/>
              <a:ext cx="1272418" cy="440585"/>
            </a:xfrm>
            <a:custGeom>
              <a:rect b="b" l="l" r="r" t="t"/>
              <a:pathLst>
                <a:path extrusionOk="0" h="440585" w="1272418">
                  <a:moveTo>
                    <a:pt x="0" y="150481"/>
                  </a:moveTo>
                  <a:cubicBezTo>
                    <a:pt x="193492" y="122776"/>
                    <a:pt x="379293" y="96187"/>
                    <a:pt x="557423" y="70692"/>
                  </a:cubicBezTo>
                  <a:cubicBezTo>
                    <a:pt x="728509" y="46213"/>
                    <a:pt x="893081" y="22661"/>
                    <a:pt x="1051545" y="0"/>
                  </a:cubicBezTo>
                  <a:cubicBezTo>
                    <a:pt x="1084752" y="35036"/>
                    <a:pt x="1119303" y="71486"/>
                    <a:pt x="1155218" y="109344"/>
                  </a:cubicBezTo>
                  <a:cubicBezTo>
                    <a:pt x="1192647" y="148801"/>
                    <a:pt x="1231707" y="190007"/>
                    <a:pt x="1272419" y="232876"/>
                  </a:cubicBezTo>
                  <a:cubicBezTo>
                    <a:pt x="1097661" y="263723"/>
                    <a:pt x="915135" y="295946"/>
                    <a:pt x="724497" y="329586"/>
                  </a:cubicBezTo>
                  <a:cubicBezTo>
                    <a:pt x="524670" y="364845"/>
                    <a:pt x="315195" y="401805"/>
                    <a:pt x="95601" y="440586"/>
                  </a:cubicBezTo>
                  <a:cubicBezTo>
                    <a:pt x="77728" y="386381"/>
                    <a:pt x="60702" y="334727"/>
                    <a:pt x="44469" y="285421"/>
                  </a:cubicBezTo>
                  <a:cubicBezTo>
                    <a:pt x="28989" y="238422"/>
                    <a:pt x="14160" y="193488"/>
                    <a:pt x="0" y="150481"/>
                  </a:cubicBezTo>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01" name="Google Shape;1001;p12"/>
            <p:cNvSpPr/>
            <p:nvPr/>
          </p:nvSpPr>
          <p:spPr>
            <a:xfrm>
              <a:off x="2561985" y="3914553"/>
              <a:ext cx="1144651" cy="374354"/>
            </a:xfrm>
            <a:custGeom>
              <a:rect b="b" l="l" r="r" t="t"/>
              <a:pathLst>
                <a:path extrusionOk="0" h="374354" w="1144651">
                  <a:moveTo>
                    <a:pt x="617064" y="232306"/>
                  </a:moveTo>
                  <a:cubicBezTo>
                    <a:pt x="625630" y="230889"/>
                    <a:pt x="634074" y="229431"/>
                    <a:pt x="642753" y="228015"/>
                  </a:cubicBezTo>
                  <a:cubicBezTo>
                    <a:pt x="639247" y="222712"/>
                    <a:pt x="635778" y="217368"/>
                    <a:pt x="632293" y="212106"/>
                  </a:cubicBezTo>
                  <a:cubicBezTo>
                    <a:pt x="657015" y="204333"/>
                    <a:pt x="663322" y="190974"/>
                    <a:pt x="653784" y="176846"/>
                  </a:cubicBezTo>
                  <a:cubicBezTo>
                    <a:pt x="635187" y="149238"/>
                    <a:pt x="568272" y="161018"/>
                    <a:pt x="559625" y="147416"/>
                  </a:cubicBezTo>
                  <a:cubicBezTo>
                    <a:pt x="555557" y="141061"/>
                    <a:pt x="560580" y="137337"/>
                    <a:pt x="572745" y="135434"/>
                  </a:cubicBezTo>
                  <a:cubicBezTo>
                    <a:pt x="583383" y="133774"/>
                    <a:pt x="592795" y="134948"/>
                    <a:pt x="605004" y="138146"/>
                  </a:cubicBezTo>
                  <a:cubicBezTo>
                    <a:pt x="608619" y="133284"/>
                    <a:pt x="612101" y="128415"/>
                    <a:pt x="615776" y="123549"/>
                  </a:cubicBezTo>
                  <a:cubicBezTo>
                    <a:pt x="602118" y="119375"/>
                    <a:pt x="587719" y="116760"/>
                    <a:pt x="570806" y="117958"/>
                  </a:cubicBezTo>
                  <a:cubicBezTo>
                    <a:pt x="567757" y="113335"/>
                    <a:pt x="564701" y="108692"/>
                    <a:pt x="561677" y="104097"/>
                  </a:cubicBezTo>
                  <a:cubicBezTo>
                    <a:pt x="553561" y="105328"/>
                    <a:pt x="545448" y="106563"/>
                    <a:pt x="537336" y="107765"/>
                  </a:cubicBezTo>
                  <a:cubicBezTo>
                    <a:pt x="540384" y="112485"/>
                    <a:pt x="543420" y="117230"/>
                    <a:pt x="546493" y="121950"/>
                  </a:cubicBezTo>
                  <a:cubicBezTo>
                    <a:pt x="524151" y="128261"/>
                    <a:pt x="515318" y="140130"/>
                    <a:pt x="523912" y="154096"/>
                  </a:cubicBezTo>
                  <a:cubicBezTo>
                    <a:pt x="540072" y="180287"/>
                    <a:pt x="608429" y="169114"/>
                    <a:pt x="618343" y="184173"/>
                  </a:cubicBezTo>
                  <a:cubicBezTo>
                    <a:pt x="622848" y="191055"/>
                    <a:pt x="618651" y="195468"/>
                    <a:pt x="603920" y="197816"/>
                  </a:cubicBezTo>
                  <a:cubicBezTo>
                    <a:pt x="591407" y="199880"/>
                    <a:pt x="577886" y="198787"/>
                    <a:pt x="560932" y="195265"/>
                  </a:cubicBezTo>
                  <a:cubicBezTo>
                    <a:pt x="558317" y="201135"/>
                    <a:pt x="555795" y="207045"/>
                    <a:pt x="553253" y="212955"/>
                  </a:cubicBezTo>
                  <a:cubicBezTo>
                    <a:pt x="569867" y="217489"/>
                    <a:pt x="590852" y="218421"/>
                    <a:pt x="607158" y="216923"/>
                  </a:cubicBezTo>
                  <a:cubicBezTo>
                    <a:pt x="610457" y="222023"/>
                    <a:pt x="613760" y="227164"/>
                    <a:pt x="617064" y="232306"/>
                  </a:cubicBezTo>
                  <a:moveTo>
                    <a:pt x="536984" y="90577"/>
                  </a:moveTo>
                  <a:cubicBezTo>
                    <a:pt x="506866" y="95058"/>
                    <a:pt x="484018" y="107486"/>
                    <a:pt x="472161" y="124119"/>
                  </a:cubicBezTo>
                  <a:cubicBezTo>
                    <a:pt x="460110" y="141061"/>
                    <a:pt x="458543" y="162313"/>
                    <a:pt x="471517" y="184619"/>
                  </a:cubicBezTo>
                  <a:cubicBezTo>
                    <a:pt x="484492" y="206924"/>
                    <a:pt x="510052" y="225869"/>
                    <a:pt x="540417" y="237689"/>
                  </a:cubicBezTo>
                  <a:cubicBezTo>
                    <a:pt x="570976" y="249551"/>
                    <a:pt x="606733" y="254247"/>
                    <a:pt x="638948" y="248781"/>
                  </a:cubicBezTo>
                  <a:cubicBezTo>
                    <a:pt x="671159" y="243316"/>
                    <a:pt x="693658" y="228946"/>
                    <a:pt x="703908" y="210527"/>
                  </a:cubicBezTo>
                  <a:cubicBezTo>
                    <a:pt x="713972" y="192391"/>
                    <a:pt x="712340" y="170167"/>
                    <a:pt x="697221" y="148833"/>
                  </a:cubicBezTo>
                  <a:cubicBezTo>
                    <a:pt x="682105" y="127512"/>
                    <a:pt x="656845" y="110882"/>
                    <a:pt x="628087" y="100511"/>
                  </a:cubicBezTo>
                  <a:cubicBezTo>
                    <a:pt x="599491" y="90200"/>
                    <a:pt x="567094" y="86091"/>
                    <a:pt x="536984" y="90577"/>
                  </a:cubicBezTo>
                  <a:moveTo>
                    <a:pt x="865339" y="83367"/>
                  </a:moveTo>
                  <a:cubicBezTo>
                    <a:pt x="831902" y="88496"/>
                    <a:pt x="816365" y="107963"/>
                    <a:pt x="831732" y="127520"/>
                  </a:cubicBezTo>
                  <a:cubicBezTo>
                    <a:pt x="847107" y="147093"/>
                    <a:pt x="888519" y="158954"/>
                    <a:pt x="922895" y="153327"/>
                  </a:cubicBezTo>
                  <a:cubicBezTo>
                    <a:pt x="957276" y="147700"/>
                    <a:pt x="970951" y="127135"/>
                    <a:pt x="954584" y="108032"/>
                  </a:cubicBezTo>
                  <a:cubicBezTo>
                    <a:pt x="938222" y="88925"/>
                    <a:pt x="898785" y="78226"/>
                    <a:pt x="865339" y="83367"/>
                  </a:cubicBezTo>
                  <a:moveTo>
                    <a:pt x="236099" y="180166"/>
                  </a:moveTo>
                  <a:cubicBezTo>
                    <a:pt x="197350" y="186116"/>
                    <a:pt x="172952" y="208260"/>
                    <a:pt x="182388" y="230484"/>
                  </a:cubicBezTo>
                  <a:cubicBezTo>
                    <a:pt x="191824" y="252708"/>
                    <a:pt x="232925" y="266148"/>
                    <a:pt x="273006" y="259590"/>
                  </a:cubicBezTo>
                  <a:cubicBezTo>
                    <a:pt x="313078" y="252992"/>
                    <a:pt x="335897" y="229472"/>
                    <a:pt x="325016" y="207855"/>
                  </a:cubicBezTo>
                  <a:cubicBezTo>
                    <a:pt x="314134" y="186238"/>
                    <a:pt x="274847" y="174215"/>
                    <a:pt x="236099" y="180166"/>
                  </a:cubicBezTo>
                  <a:moveTo>
                    <a:pt x="58746" y="126447"/>
                  </a:moveTo>
                  <a:cubicBezTo>
                    <a:pt x="216805" y="103559"/>
                    <a:pt x="369476" y="81432"/>
                    <a:pt x="517055" y="60034"/>
                  </a:cubicBezTo>
                  <a:cubicBezTo>
                    <a:pt x="659557" y="39368"/>
                    <a:pt x="797618" y="19378"/>
                    <a:pt x="931332" y="0"/>
                  </a:cubicBezTo>
                  <a:cubicBezTo>
                    <a:pt x="947063" y="17545"/>
                    <a:pt x="986508" y="28041"/>
                    <a:pt x="1018893" y="23200"/>
                  </a:cubicBezTo>
                  <a:cubicBezTo>
                    <a:pt x="1038720" y="44392"/>
                    <a:pt x="1058888" y="66090"/>
                    <a:pt x="1079542" y="88229"/>
                  </a:cubicBezTo>
                  <a:cubicBezTo>
                    <a:pt x="1100786" y="110971"/>
                    <a:pt x="1122476" y="134219"/>
                    <a:pt x="1144652" y="158063"/>
                  </a:cubicBezTo>
                  <a:cubicBezTo>
                    <a:pt x="1110445" y="163852"/>
                    <a:pt x="1097548" y="185550"/>
                    <a:pt x="1116655" y="206883"/>
                  </a:cubicBezTo>
                  <a:cubicBezTo>
                    <a:pt x="970777" y="232265"/>
                    <a:pt x="819624" y="258578"/>
                    <a:pt x="662755" y="285862"/>
                  </a:cubicBezTo>
                  <a:cubicBezTo>
                    <a:pt x="499810" y="314240"/>
                    <a:pt x="330444" y="343710"/>
                    <a:pt x="154310" y="374354"/>
                  </a:cubicBezTo>
                  <a:cubicBezTo>
                    <a:pt x="144388" y="348527"/>
                    <a:pt x="101357" y="333914"/>
                    <a:pt x="57508" y="341321"/>
                  </a:cubicBezTo>
                  <a:cubicBezTo>
                    <a:pt x="47213" y="311770"/>
                    <a:pt x="37247" y="283029"/>
                    <a:pt x="27547" y="255056"/>
                  </a:cubicBezTo>
                  <a:cubicBezTo>
                    <a:pt x="18119" y="227812"/>
                    <a:pt x="8910" y="201256"/>
                    <a:pt x="0" y="175389"/>
                  </a:cubicBezTo>
                  <a:cubicBezTo>
                    <a:pt x="40773" y="169317"/>
                    <a:pt x="66851" y="147255"/>
                    <a:pt x="58746" y="126447"/>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002" name="Google Shape;1002;p12"/>
          <p:cNvGrpSpPr/>
          <p:nvPr/>
        </p:nvGrpSpPr>
        <p:grpSpPr>
          <a:xfrm>
            <a:off x="6154602" y="4821497"/>
            <a:ext cx="3235990" cy="1010210"/>
            <a:chOff x="2041198" y="3576834"/>
            <a:chExt cx="1259189" cy="393093"/>
          </a:xfrm>
        </p:grpSpPr>
        <p:sp>
          <p:nvSpPr>
            <p:cNvPr id="1003" name="Google Shape;1003;p12"/>
            <p:cNvSpPr/>
            <p:nvPr/>
          </p:nvSpPr>
          <p:spPr>
            <a:xfrm>
              <a:off x="2041198" y="3576834"/>
              <a:ext cx="1259189" cy="393093"/>
            </a:xfrm>
            <a:custGeom>
              <a:rect b="b" l="l" r="r" t="t"/>
              <a:pathLst>
                <a:path extrusionOk="0" h="393093" w="1259189">
                  <a:moveTo>
                    <a:pt x="0" y="85707"/>
                  </a:moveTo>
                  <a:cubicBezTo>
                    <a:pt x="192201" y="70425"/>
                    <a:pt x="379212" y="55540"/>
                    <a:pt x="561062" y="41084"/>
                  </a:cubicBezTo>
                  <a:cubicBezTo>
                    <a:pt x="737953" y="27029"/>
                    <a:pt x="910201" y="13330"/>
                    <a:pt x="1077927" y="0"/>
                  </a:cubicBezTo>
                  <a:cubicBezTo>
                    <a:pt x="1105499" y="41129"/>
                    <a:pt x="1134058" y="83707"/>
                    <a:pt x="1163638" y="127791"/>
                  </a:cubicBezTo>
                  <a:cubicBezTo>
                    <a:pt x="1194302" y="173503"/>
                    <a:pt x="1226149" y="220975"/>
                    <a:pt x="1259190" y="270208"/>
                  </a:cubicBezTo>
                  <a:cubicBezTo>
                    <a:pt x="1074506" y="289158"/>
                    <a:pt x="884317" y="308686"/>
                    <a:pt x="688262" y="328817"/>
                  </a:cubicBezTo>
                  <a:cubicBezTo>
                    <a:pt x="486228" y="349548"/>
                    <a:pt x="277357" y="370986"/>
                    <a:pt x="62272" y="393093"/>
                  </a:cubicBezTo>
                  <a:cubicBezTo>
                    <a:pt x="50828" y="336626"/>
                    <a:pt x="39837" y="282377"/>
                    <a:pt x="29288" y="230310"/>
                  </a:cubicBezTo>
                  <a:cubicBezTo>
                    <a:pt x="19152" y="180263"/>
                    <a:pt x="9388" y="132102"/>
                    <a:pt x="0" y="85707"/>
                  </a:cubicBezTo>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04" name="Google Shape;1004;p12"/>
            <p:cNvSpPr/>
            <p:nvPr/>
          </p:nvSpPr>
          <p:spPr>
            <a:xfrm>
              <a:off x="2084322" y="3599398"/>
              <a:ext cx="1146068" cy="337403"/>
            </a:xfrm>
            <a:custGeom>
              <a:rect b="b" l="l" r="r" t="t"/>
              <a:pathLst>
                <a:path extrusionOk="0" h="337403" w="1146068">
                  <a:moveTo>
                    <a:pt x="599090" y="226254"/>
                  </a:moveTo>
                  <a:cubicBezTo>
                    <a:pt x="607814" y="225408"/>
                    <a:pt x="616538" y="224570"/>
                    <a:pt x="625274" y="223724"/>
                  </a:cubicBezTo>
                  <a:cubicBezTo>
                    <a:pt x="622687" y="217830"/>
                    <a:pt x="619995" y="211976"/>
                    <a:pt x="617428" y="206114"/>
                  </a:cubicBezTo>
                  <a:cubicBezTo>
                    <a:pt x="643292" y="199824"/>
                    <a:pt x="651712" y="186210"/>
                    <a:pt x="644360" y="170402"/>
                  </a:cubicBezTo>
                  <a:cubicBezTo>
                    <a:pt x="630038" y="139616"/>
                    <a:pt x="561386" y="147052"/>
                    <a:pt x="554763" y="131925"/>
                  </a:cubicBezTo>
                  <a:cubicBezTo>
                    <a:pt x="551642" y="124788"/>
                    <a:pt x="557168" y="121193"/>
                    <a:pt x="569709" y="120100"/>
                  </a:cubicBezTo>
                  <a:cubicBezTo>
                    <a:pt x="580582" y="119153"/>
                    <a:pt x="589824" y="121088"/>
                    <a:pt x="601572" y="125472"/>
                  </a:cubicBezTo>
                  <a:cubicBezTo>
                    <a:pt x="605895" y="120525"/>
                    <a:pt x="610186" y="115570"/>
                    <a:pt x="614586" y="110656"/>
                  </a:cubicBezTo>
                  <a:cubicBezTo>
                    <a:pt x="601644" y="105150"/>
                    <a:pt x="587500" y="101228"/>
                    <a:pt x="570397" y="101260"/>
                  </a:cubicBezTo>
                  <a:cubicBezTo>
                    <a:pt x="568017" y="96050"/>
                    <a:pt x="565742" y="90844"/>
                    <a:pt x="563361" y="85719"/>
                  </a:cubicBezTo>
                  <a:cubicBezTo>
                    <a:pt x="555067" y="86423"/>
                    <a:pt x="546768" y="87112"/>
                    <a:pt x="538465" y="87820"/>
                  </a:cubicBezTo>
                  <a:cubicBezTo>
                    <a:pt x="540737" y="93123"/>
                    <a:pt x="543113" y="98422"/>
                    <a:pt x="545376" y="103725"/>
                  </a:cubicBezTo>
                  <a:cubicBezTo>
                    <a:pt x="522131" y="108789"/>
                    <a:pt x="511464" y="120808"/>
                    <a:pt x="518002" y="136325"/>
                  </a:cubicBezTo>
                  <a:cubicBezTo>
                    <a:pt x="530264" y="165398"/>
                    <a:pt x="600272" y="158683"/>
                    <a:pt x="607826" y="175498"/>
                  </a:cubicBezTo>
                  <a:cubicBezTo>
                    <a:pt x="611239" y="183085"/>
                    <a:pt x="606280" y="187465"/>
                    <a:pt x="591346" y="188869"/>
                  </a:cubicBezTo>
                  <a:cubicBezTo>
                    <a:pt x="578489" y="190072"/>
                    <a:pt x="565143" y="187869"/>
                    <a:pt x="548768" y="182850"/>
                  </a:cubicBezTo>
                  <a:cubicBezTo>
                    <a:pt x="545299" y="188845"/>
                    <a:pt x="541838" y="194889"/>
                    <a:pt x="538571" y="200921"/>
                  </a:cubicBezTo>
                  <a:cubicBezTo>
                    <a:pt x="554346" y="206977"/>
                    <a:pt x="575121" y="209568"/>
                    <a:pt x="591593" y="209260"/>
                  </a:cubicBezTo>
                  <a:cubicBezTo>
                    <a:pt x="594123" y="214915"/>
                    <a:pt x="596540" y="220578"/>
                    <a:pt x="599090" y="226254"/>
                  </a:cubicBezTo>
                  <a:moveTo>
                    <a:pt x="540567" y="69324"/>
                  </a:moveTo>
                  <a:cubicBezTo>
                    <a:pt x="509683" y="71907"/>
                    <a:pt x="485123" y="83590"/>
                    <a:pt x="470870" y="100474"/>
                  </a:cubicBezTo>
                  <a:cubicBezTo>
                    <a:pt x="456378" y="117651"/>
                    <a:pt x="451763" y="140146"/>
                    <a:pt x="461450" y="164738"/>
                  </a:cubicBezTo>
                  <a:cubicBezTo>
                    <a:pt x="471141" y="189327"/>
                    <a:pt x="493762" y="211235"/>
                    <a:pt x="522026" y="225966"/>
                  </a:cubicBezTo>
                  <a:cubicBezTo>
                    <a:pt x="550598" y="240859"/>
                    <a:pt x="585505" y="248458"/>
                    <a:pt x="618440" y="245235"/>
                  </a:cubicBezTo>
                  <a:cubicBezTo>
                    <a:pt x="651372" y="242017"/>
                    <a:pt x="676029" y="228715"/>
                    <a:pt x="689270" y="210001"/>
                  </a:cubicBezTo>
                  <a:cubicBezTo>
                    <a:pt x="702277" y="191606"/>
                    <a:pt x="704248" y="167831"/>
                    <a:pt x="692513" y="143878"/>
                  </a:cubicBezTo>
                  <a:cubicBezTo>
                    <a:pt x="680793" y="119930"/>
                    <a:pt x="658047" y="100171"/>
                    <a:pt x="630597" y="86808"/>
                  </a:cubicBezTo>
                  <a:cubicBezTo>
                    <a:pt x="603458" y="73611"/>
                    <a:pt x="571450" y="66746"/>
                    <a:pt x="540567" y="69324"/>
                  </a:cubicBezTo>
                  <a:moveTo>
                    <a:pt x="874116" y="86124"/>
                  </a:moveTo>
                  <a:cubicBezTo>
                    <a:pt x="839091" y="89184"/>
                    <a:pt x="819818" y="109044"/>
                    <a:pt x="832044" y="131261"/>
                  </a:cubicBezTo>
                  <a:cubicBezTo>
                    <a:pt x="844273" y="153481"/>
                    <a:pt x="884066" y="169353"/>
                    <a:pt x="920119" y="165981"/>
                  </a:cubicBezTo>
                  <a:cubicBezTo>
                    <a:pt x="956163" y="162617"/>
                    <a:pt x="974105" y="141519"/>
                    <a:pt x="960903" y="119630"/>
                  </a:cubicBezTo>
                  <a:cubicBezTo>
                    <a:pt x="947707" y="97734"/>
                    <a:pt x="909152" y="83064"/>
                    <a:pt x="874116" y="86124"/>
                  </a:cubicBezTo>
                  <a:moveTo>
                    <a:pt x="229901" y="142247"/>
                  </a:moveTo>
                  <a:cubicBezTo>
                    <a:pt x="191181" y="145627"/>
                    <a:pt x="164568" y="167038"/>
                    <a:pt x="171179" y="190987"/>
                  </a:cubicBezTo>
                  <a:cubicBezTo>
                    <a:pt x="177790" y="214915"/>
                    <a:pt x="216117" y="231994"/>
                    <a:pt x="256141" y="228241"/>
                  </a:cubicBezTo>
                  <a:cubicBezTo>
                    <a:pt x="296169" y="224485"/>
                    <a:pt x="321502" y="201669"/>
                    <a:pt x="313649" y="178105"/>
                  </a:cubicBezTo>
                  <a:cubicBezTo>
                    <a:pt x="305803" y="154533"/>
                    <a:pt x="268621" y="138867"/>
                    <a:pt x="229901" y="142247"/>
                  </a:cubicBezTo>
                  <a:moveTo>
                    <a:pt x="62592" y="72328"/>
                  </a:moveTo>
                  <a:cubicBezTo>
                    <a:pt x="220433" y="59580"/>
                    <a:pt x="374569" y="47092"/>
                    <a:pt x="525244" y="34919"/>
                  </a:cubicBezTo>
                  <a:cubicBezTo>
                    <a:pt x="672442" y="23030"/>
                    <a:pt x="816300" y="11420"/>
                    <a:pt x="957098" y="0"/>
                  </a:cubicBezTo>
                  <a:cubicBezTo>
                    <a:pt x="970048" y="20467"/>
                    <a:pt x="1008700" y="34931"/>
                    <a:pt x="1043153" y="32021"/>
                  </a:cubicBezTo>
                  <a:cubicBezTo>
                    <a:pt x="1059411" y="56743"/>
                    <a:pt x="1076065" y="81930"/>
                    <a:pt x="1093063" y="107684"/>
                  </a:cubicBezTo>
                  <a:cubicBezTo>
                    <a:pt x="1110381" y="133940"/>
                    <a:pt x="1128034" y="160844"/>
                    <a:pt x="1146069" y="188250"/>
                  </a:cubicBezTo>
                  <a:cubicBezTo>
                    <a:pt x="1109692" y="191804"/>
                    <a:pt x="1092289" y="214065"/>
                    <a:pt x="1107676" y="238374"/>
                  </a:cubicBezTo>
                  <a:cubicBezTo>
                    <a:pt x="954350" y="253866"/>
                    <a:pt x="797327" y="269759"/>
                    <a:pt x="636272" y="286012"/>
                  </a:cubicBezTo>
                  <a:cubicBezTo>
                    <a:pt x="471056" y="302711"/>
                    <a:pt x="301553" y="319826"/>
                    <a:pt x="127548" y="337403"/>
                  </a:cubicBezTo>
                  <a:cubicBezTo>
                    <a:pt x="120962" y="310180"/>
                    <a:pt x="80983" y="291870"/>
                    <a:pt x="38056" y="296080"/>
                  </a:cubicBezTo>
                  <a:cubicBezTo>
                    <a:pt x="31385" y="264950"/>
                    <a:pt x="24750" y="234508"/>
                    <a:pt x="18379" y="204795"/>
                  </a:cubicBezTo>
                  <a:cubicBezTo>
                    <a:pt x="12165" y="175794"/>
                    <a:pt x="6068" y="147376"/>
                    <a:pt x="0" y="119618"/>
                  </a:cubicBezTo>
                  <a:cubicBezTo>
                    <a:pt x="40299" y="116226"/>
                    <a:pt x="68162" y="94900"/>
                    <a:pt x="62592" y="72328"/>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005" name="Google Shape;1005;p12"/>
          <p:cNvSpPr/>
          <p:nvPr/>
        </p:nvSpPr>
        <p:spPr>
          <a:xfrm>
            <a:off x="7664670" y="1417440"/>
            <a:ext cx="2832104" cy="2833051"/>
          </a:xfrm>
          <a:custGeom>
            <a:rect b="b" l="l" r="r" t="t"/>
            <a:pathLst>
              <a:path extrusionOk="0" h="302308" w="295028">
                <a:moveTo>
                  <a:pt x="126241" y="1260"/>
                </a:moveTo>
                <a:cubicBezTo>
                  <a:pt x="206839" y="-9423"/>
                  <a:pt x="281689" y="49020"/>
                  <a:pt x="293469" y="131804"/>
                </a:cubicBezTo>
                <a:cubicBezTo>
                  <a:pt x="305209" y="214588"/>
                  <a:pt x="249385" y="290361"/>
                  <a:pt x="168787" y="301048"/>
                </a:cubicBezTo>
                <a:cubicBezTo>
                  <a:pt x="88189" y="311735"/>
                  <a:pt x="13339" y="253288"/>
                  <a:pt x="1559" y="170504"/>
                </a:cubicBezTo>
                <a:cubicBezTo>
                  <a:pt x="-10180" y="87720"/>
                  <a:pt x="45643" y="11947"/>
                  <a:pt x="126241" y="126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06" name="Google Shape;1006;p12"/>
          <p:cNvSpPr/>
          <p:nvPr/>
        </p:nvSpPr>
        <p:spPr>
          <a:xfrm>
            <a:off x="7681185" y="1513093"/>
            <a:ext cx="2788177" cy="2768616"/>
          </a:xfrm>
          <a:custGeom>
            <a:rect b="b" l="l" r="r" t="t"/>
            <a:pathLst>
              <a:path extrusionOk="0" h="280110" w="290452">
                <a:moveTo>
                  <a:pt x="145247" y="0"/>
                </a:moveTo>
                <a:cubicBezTo>
                  <a:pt x="225440" y="0"/>
                  <a:pt x="290453" y="62705"/>
                  <a:pt x="290453" y="140057"/>
                </a:cubicBezTo>
                <a:cubicBezTo>
                  <a:pt x="290453" y="217405"/>
                  <a:pt x="225440" y="280110"/>
                  <a:pt x="145247" y="280110"/>
                </a:cubicBezTo>
                <a:cubicBezTo>
                  <a:pt x="65013" y="280110"/>
                  <a:pt x="0" y="217405"/>
                  <a:pt x="0" y="140057"/>
                </a:cubicBezTo>
                <a:cubicBezTo>
                  <a:pt x="0" y="62705"/>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07" name="Google Shape;1007;p12"/>
          <p:cNvSpPr/>
          <p:nvPr/>
        </p:nvSpPr>
        <p:spPr>
          <a:xfrm>
            <a:off x="7866995" y="1640490"/>
            <a:ext cx="2317199" cy="2430157"/>
          </a:xfrm>
          <a:custGeom>
            <a:rect b="b" l="l" r="r" t="t"/>
            <a:pathLst>
              <a:path extrusionOk="0" h="245867" w="241389">
                <a:moveTo>
                  <a:pt x="185809" y="0"/>
                </a:moveTo>
                <a:lnTo>
                  <a:pt x="0" y="195986"/>
                </a:lnTo>
                <a:cubicBezTo>
                  <a:pt x="12023" y="216364"/>
                  <a:pt x="28985" y="233516"/>
                  <a:pt x="49590" y="245867"/>
                </a:cubicBezTo>
                <a:lnTo>
                  <a:pt x="241390" y="43368"/>
                </a:lnTo>
                <a:cubicBezTo>
                  <a:pt x="234306" y="34300"/>
                  <a:pt x="226128" y="26171"/>
                  <a:pt x="217101" y="18986"/>
                </a:cubicBezTo>
                <a:cubicBezTo>
                  <a:pt x="216899" y="18820"/>
                  <a:pt x="216737" y="18593"/>
                  <a:pt x="216494" y="18427"/>
                </a:cubicBezTo>
                <a:cubicBezTo>
                  <a:pt x="216332" y="18285"/>
                  <a:pt x="216129" y="18192"/>
                  <a:pt x="215927" y="18055"/>
                </a:cubicBezTo>
                <a:cubicBezTo>
                  <a:pt x="206779" y="10934"/>
                  <a:pt x="196699"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08" name="Google Shape;1008;p12"/>
          <p:cNvSpPr/>
          <p:nvPr/>
        </p:nvSpPr>
        <p:spPr>
          <a:xfrm>
            <a:off x="7922451" y="1747165"/>
            <a:ext cx="2267473" cy="2267902"/>
          </a:xfrm>
          <a:custGeom>
            <a:rect b="b" l="l" r="r" t="t"/>
            <a:pathLst>
              <a:path extrusionOk="0" h="211805" w="219610">
                <a:moveTo>
                  <a:pt x="109826" y="0"/>
                </a:moveTo>
                <a:cubicBezTo>
                  <a:pt x="170466" y="0"/>
                  <a:pt x="219611" y="47412"/>
                  <a:pt x="219611" y="105903"/>
                </a:cubicBezTo>
                <a:cubicBezTo>
                  <a:pt x="219611" y="164390"/>
                  <a:pt x="170466" y="211806"/>
                  <a:pt x="109826" y="211806"/>
                </a:cubicBezTo>
                <a:cubicBezTo>
                  <a:pt x="49144" y="211806"/>
                  <a:pt x="0" y="164390"/>
                  <a:pt x="0" y="105903"/>
                </a:cubicBezTo>
                <a:cubicBezTo>
                  <a:pt x="0" y="47412"/>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009" name="Google Shape;1009;p12"/>
          <p:cNvGrpSpPr/>
          <p:nvPr/>
        </p:nvGrpSpPr>
        <p:grpSpPr>
          <a:xfrm>
            <a:off x="9946335" y="579676"/>
            <a:ext cx="1157335" cy="1185846"/>
            <a:chOff x="11009956" y="5527224"/>
            <a:chExt cx="455034" cy="466299"/>
          </a:xfrm>
        </p:grpSpPr>
        <p:sp>
          <p:nvSpPr>
            <p:cNvPr id="1010" name="Google Shape;1010;p12"/>
            <p:cNvSpPr/>
            <p:nvPr/>
          </p:nvSpPr>
          <p:spPr>
            <a:xfrm>
              <a:off x="11009956" y="5527224"/>
              <a:ext cx="455034" cy="466299"/>
            </a:xfrm>
            <a:custGeom>
              <a:rect b="b" l="l" r="r" t="t"/>
              <a:pathLst>
                <a:path extrusionOk="0" h="302301" w="294998">
                  <a:moveTo>
                    <a:pt x="126241" y="1261"/>
                  </a:moveTo>
                  <a:cubicBezTo>
                    <a:pt x="206839" y="-9426"/>
                    <a:pt x="281689" y="49004"/>
                    <a:pt x="293429" y="131789"/>
                  </a:cubicBezTo>
                  <a:cubicBezTo>
                    <a:pt x="305209" y="214573"/>
                    <a:pt x="249385" y="290354"/>
                    <a:pt x="168787" y="301041"/>
                  </a:cubicBezTo>
                  <a:cubicBezTo>
                    <a:pt x="88189" y="311728"/>
                    <a:pt x="13339" y="253273"/>
                    <a:pt x="1559" y="170489"/>
                  </a:cubicBezTo>
                  <a:cubicBezTo>
                    <a:pt x="-10180" y="87705"/>
                    <a:pt x="45643" y="11948"/>
                    <a:pt x="126241"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11" name="Google Shape;1011;p12"/>
            <p:cNvSpPr/>
            <p:nvPr/>
          </p:nvSpPr>
          <p:spPr>
            <a:xfrm>
              <a:off x="11012610" y="5557253"/>
              <a:ext cx="448022" cy="432070"/>
            </a:xfrm>
            <a:custGeom>
              <a:rect b="b" l="l" r="r" t="t"/>
              <a:pathLst>
                <a:path extrusionOk="0" h="280110" w="290452">
                  <a:moveTo>
                    <a:pt x="145247" y="0"/>
                  </a:moveTo>
                  <a:cubicBezTo>
                    <a:pt x="225440" y="0"/>
                    <a:pt x="290453" y="62685"/>
                    <a:pt x="290453" y="140045"/>
                  </a:cubicBezTo>
                  <a:cubicBezTo>
                    <a:pt x="290453" y="217405"/>
                    <a:pt x="225440" y="280110"/>
                    <a:pt x="145247" y="280110"/>
                  </a:cubicBezTo>
                  <a:cubicBezTo>
                    <a:pt x="65013" y="280110"/>
                    <a:pt x="0" y="217405"/>
                    <a:pt x="0" y="140045"/>
                  </a:cubicBezTo>
                  <a:cubicBezTo>
                    <a:pt x="0" y="62685"/>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12" name="Google Shape;1012;p12"/>
            <p:cNvSpPr/>
            <p:nvPr/>
          </p:nvSpPr>
          <p:spPr>
            <a:xfrm>
              <a:off x="11042467" y="5577134"/>
              <a:ext cx="372343" cy="379224"/>
            </a:xfrm>
            <a:custGeom>
              <a:rect b="b" l="l" r="r" t="t"/>
              <a:pathLst>
                <a:path extrusionOk="0" h="245850" w="241389">
                  <a:moveTo>
                    <a:pt x="185809" y="0"/>
                  </a:moveTo>
                  <a:lnTo>
                    <a:pt x="0" y="195978"/>
                  </a:lnTo>
                  <a:cubicBezTo>
                    <a:pt x="12023" y="216380"/>
                    <a:pt x="28985" y="233504"/>
                    <a:pt x="49590" y="245850"/>
                  </a:cubicBezTo>
                  <a:lnTo>
                    <a:pt x="241390" y="43363"/>
                  </a:lnTo>
                  <a:cubicBezTo>
                    <a:pt x="234306" y="34296"/>
                    <a:pt x="226128" y="26167"/>
                    <a:pt x="217101" y="18982"/>
                  </a:cubicBezTo>
                  <a:cubicBezTo>
                    <a:pt x="216858" y="18815"/>
                    <a:pt x="216737" y="18589"/>
                    <a:pt x="216494" y="18427"/>
                  </a:cubicBezTo>
                  <a:cubicBezTo>
                    <a:pt x="216332" y="18285"/>
                    <a:pt x="216129" y="18192"/>
                    <a:pt x="215927" y="18054"/>
                  </a:cubicBezTo>
                  <a:cubicBezTo>
                    <a:pt x="206778" y="10934"/>
                    <a:pt x="196698"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13" name="Google Shape;1013;p12"/>
            <p:cNvSpPr/>
            <p:nvPr/>
          </p:nvSpPr>
          <p:spPr>
            <a:xfrm>
              <a:off x="11067265" y="5609946"/>
              <a:ext cx="338748" cy="326691"/>
            </a:xfrm>
            <a:custGeom>
              <a:rect b="b" l="l" r="r" t="t"/>
              <a:pathLst>
                <a:path extrusionOk="0" h="211793" w="219610">
                  <a:moveTo>
                    <a:pt x="109826" y="0"/>
                  </a:moveTo>
                  <a:cubicBezTo>
                    <a:pt x="170466" y="0"/>
                    <a:pt x="219611" y="47399"/>
                    <a:pt x="219611" y="105895"/>
                  </a:cubicBezTo>
                  <a:cubicBezTo>
                    <a:pt x="219611" y="164390"/>
                    <a:pt x="170466" y="211794"/>
                    <a:pt x="109826" y="211794"/>
                  </a:cubicBezTo>
                  <a:cubicBezTo>
                    <a:pt x="49144" y="211794"/>
                    <a:pt x="0" y="164390"/>
                    <a:pt x="0" y="105895"/>
                  </a:cubicBezTo>
                  <a:cubicBezTo>
                    <a:pt x="0" y="47399"/>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14" name="Google Shape;1014;p12"/>
            <p:cNvSpPr/>
            <p:nvPr/>
          </p:nvSpPr>
          <p:spPr>
            <a:xfrm>
              <a:off x="11166457" y="5636424"/>
              <a:ext cx="130576" cy="248708"/>
            </a:xfrm>
            <a:custGeom>
              <a:rect b="b" l="l" r="r" t="t"/>
              <a:pathLst>
                <a:path extrusionOk="0" h="161237" w="84652">
                  <a:moveTo>
                    <a:pt x="33964" y="161237"/>
                  </a:moveTo>
                  <a:lnTo>
                    <a:pt x="52990" y="160751"/>
                  </a:lnTo>
                  <a:lnTo>
                    <a:pt x="53355" y="141199"/>
                  </a:lnTo>
                  <a:cubicBezTo>
                    <a:pt x="73636" y="136543"/>
                    <a:pt x="84282" y="122375"/>
                    <a:pt x="84646" y="104320"/>
                  </a:cubicBezTo>
                  <a:cubicBezTo>
                    <a:pt x="85294" y="68413"/>
                    <a:pt x="33438" y="71247"/>
                    <a:pt x="33802" y="53395"/>
                  </a:cubicBezTo>
                  <a:cubicBezTo>
                    <a:pt x="33923" y="44934"/>
                    <a:pt x="39105" y="41250"/>
                    <a:pt x="48537" y="41008"/>
                  </a:cubicBezTo>
                  <a:cubicBezTo>
                    <a:pt x="56755" y="40765"/>
                    <a:pt x="62786" y="43801"/>
                    <a:pt x="69749" y="49833"/>
                  </a:cubicBezTo>
                  <a:lnTo>
                    <a:pt x="84565" y="33680"/>
                  </a:lnTo>
                  <a:cubicBezTo>
                    <a:pt x="77036" y="26151"/>
                    <a:pt x="68130" y="20362"/>
                    <a:pt x="55581" y="18986"/>
                  </a:cubicBezTo>
                  <a:lnTo>
                    <a:pt x="55945" y="0"/>
                  </a:lnTo>
                  <a:lnTo>
                    <a:pt x="36919" y="486"/>
                  </a:lnTo>
                  <a:lnTo>
                    <a:pt x="36555" y="19876"/>
                  </a:lnTo>
                  <a:cubicBezTo>
                    <a:pt x="18055" y="23925"/>
                    <a:pt x="6437" y="37000"/>
                    <a:pt x="6072" y="55419"/>
                  </a:cubicBezTo>
                  <a:cubicBezTo>
                    <a:pt x="5465" y="89261"/>
                    <a:pt x="57281" y="87561"/>
                    <a:pt x="56917" y="106911"/>
                  </a:cubicBezTo>
                  <a:cubicBezTo>
                    <a:pt x="56755" y="115574"/>
                    <a:pt x="51776" y="120027"/>
                    <a:pt x="40805" y="120310"/>
                  </a:cubicBezTo>
                  <a:cubicBezTo>
                    <a:pt x="31373" y="120553"/>
                    <a:pt x="22791" y="116991"/>
                    <a:pt x="12914" y="110109"/>
                  </a:cubicBezTo>
                  <a:lnTo>
                    <a:pt x="0" y="129054"/>
                  </a:lnTo>
                  <a:cubicBezTo>
                    <a:pt x="9108" y="136908"/>
                    <a:pt x="22750" y="141442"/>
                    <a:pt x="34288" y="142454"/>
                  </a:cubicBezTo>
                  <a:lnTo>
                    <a:pt x="33964" y="161237"/>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015" name="Google Shape;1015;p12"/>
          <p:cNvGrpSpPr/>
          <p:nvPr/>
        </p:nvGrpSpPr>
        <p:grpSpPr>
          <a:xfrm>
            <a:off x="10635040" y="1765416"/>
            <a:ext cx="985923" cy="1010191"/>
            <a:chOff x="11009956" y="5527224"/>
            <a:chExt cx="455034" cy="466299"/>
          </a:xfrm>
        </p:grpSpPr>
        <p:sp>
          <p:nvSpPr>
            <p:cNvPr id="1016" name="Google Shape;1016;p12"/>
            <p:cNvSpPr/>
            <p:nvPr/>
          </p:nvSpPr>
          <p:spPr>
            <a:xfrm>
              <a:off x="11009956" y="5527224"/>
              <a:ext cx="455034" cy="466299"/>
            </a:xfrm>
            <a:custGeom>
              <a:rect b="b" l="l" r="r" t="t"/>
              <a:pathLst>
                <a:path extrusionOk="0" h="302301" w="294998">
                  <a:moveTo>
                    <a:pt x="126241" y="1261"/>
                  </a:moveTo>
                  <a:cubicBezTo>
                    <a:pt x="206839" y="-9426"/>
                    <a:pt x="281689" y="49004"/>
                    <a:pt x="293429" y="131789"/>
                  </a:cubicBezTo>
                  <a:cubicBezTo>
                    <a:pt x="305209" y="214573"/>
                    <a:pt x="249385" y="290354"/>
                    <a:pt x="168787" y="301041"/>
                  </a:cubicBezTo>
                  <a:cubicBezTo>
                    <a:pt x="88189" y="311728"/>
                    <a:pt x="13339" y="253273"/>
                    <a:pt x="1559" y="170489"/>
                  </a:cubicBezTo>
                  <a:cubicBezTo>
                    <a:pt x="-10180" y="87705"/>
                    <a:pt x="45643" y="11948"/>
                    <a:pt x="126241"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17" name="Google Shape;1017;p12"/>
            <p:cNvSpPr/>
            <p:nvPr/>
          </p:nvSpPr>
          <p:spPr>
            <a:xfrm>
              <a:off x="11012610" y="5557253"/>
              <a:ext cx="448022" cy="432070"/>
            </a:xfrm>
            <a:custGeom>
              <a:rect b="b" l="l" r="r" t="t"/>
              <a:pathLst>
                <a:path extrusionOk="0" h="280110" w="290452">
                  <a:moveTo>
                    <a:pt x="145247" y="0"/>
                  </a:moveTo>
                  <a:cubicBezTo>
                    <a:pt x="225440" y="0"/>
                    <a:pt x="290453" y="62685"/>
                    <a:pt x="290453" y="140045"/>
                  </a:cubicBezTo>
                  <a:cubicBezTo>
                    <a:pt x="290453" y="217405"/>
                    <a:pt x="225440" y="280110"/>
                    <a:pt x="145247" y="280110"/>
                  </a:cubicBezTo>
                  <a:cubicBezTo>
                    <a:pt x="65013" y="280110"/>
                    <a:pt x="0" y="217405"/>
                    <a:pt x="0" y="140045"/>
                  </a:cubicBezTo>
                  <a:cubicBezTo>
                    <a:pt x="0" y="62685"/>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18" name="Google Shape;1018;p12"/>
            <p:cNvSpPr/>
            <p:nvPr/>
          </p:nvSpPr>
          <p:spPr>
            <a:xfrm>
              <a:off x="11042467" y="5577134"/>
              <a:ext cx="372343" cy="379224"/>
            </a:xfrm>
            <a:custGeom>
              <a:rect b="b" l="l" r="r" t="t"/>
              <a:pathLst>
                <a:path extrusionOk="0" h="245850" w="241389">
                  <a:moveTo>
                    <a:pt x="185809" y="0"/>
                  </a:moveTo>
                  <a:lnTo>
                    <a:pt x="0" y="195978"/>
                  </a:lnTo>
                  <a:cubicBezTo>
                    <a:pt x="12023" y="216380"/>
                    <a:pt x="28985" y="233504"/>
                    <a:pt x="49590" y="245850"/>
                  </a:cubicBezTo>
                  <a:lnTo>
                    <a:pt x="241390" y="43363"/>
                  </a:lnTo>
                  <a:cubicBezTo>
                    <a:pt x="234306" y="34296"/>
                    <a:pt x="226128" y="26167"/>
                    <a:pt x="217101" y="18982"/>
                  </a:cubicBezTo>
                  <a:cubicBezTo>
                    <a:pt x="216858" y="18815"/>
                    <a:pt x="216737" y="18589"/>
                    <a:pt x="216494" y="18427"/>
                  </a:cubicBezTo>
                  <a:cubicBezTo>
                    <a:pt x="216332" y="18285"/>
                    <a:pt x="216129" y="18192"/>
                    <a:pt x="215927" y="18054"/>
                  </a:cubicBezTo>
                  <a:cubicBezTo>
                    <a:pt x="206778" y="10934"/>
                    <a:pt x="196698"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19" name="Google Shape;1019;p12"/>
            <p:cNvSpPr/>
            <p:nvPr/>
          </p:nvSpPr>
          <p:spPr>
            <a:xfrm>
              <a:off x="11067265" y="5609946"/>
              <a:ext cx="338748" cy="326691"/>
            </a:xfrm>
            <a:custGeom>
              <a:rect b="b" l="l" r="r" t="t"/>
              <a:pathLst>
                <a:path extrusionOk="0" h="211793" w="219610">
                  <a:moveTo>
                    <a:pt x="109826" y="0"/>
                  </a:moveTo>
                  <a:cubicBezTo>
                    <a:pt x="170466" y="0"/>
                    <a:pt x="219611" y="47399"/>
                    <a:pt x="219611" y="105895"/>
                  </a:cubicBezTo>
                  <a:cubicBezTo>
                    <a:pt x="219611" y="164390"/>
                    <a:pt x="170466" y="211794"/>
                    <a:pt x="109826" y="211794"/>
                  </a:cubicBezTo>
                  <a:cubicBezTo>
                    <a:pt x="49144" y="211794"/>
                    <a:pt x="0" y="164390"/>
                    <a:pt x="0" y="105895"/>
                  </a:cubicBezTo>
                  <a:cubicBezTo>
                    <a:pt x="0" y="47399"/>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20" name="Google Shape;1020;p12"/>
            <p:cNvSpPr/>
            <p:nvPr/>
          </p:nvSpPr>
          <p:spPr>
            <a:xfrm rot="2189907">
              <a:off x="11166367" y="5636407"/>
              <a:ext cx="130578" cy="248713"/>
            </a:xfrm>
            <a:custGeom>
              <a:rect b="b" l="l" r="r" t="t"/>
              <a:pathLst>
                <a:path extrusionOk="0" h="161237" w="84652">
                  <a:moveTo>
                    <a:pt x="33964" y="161237"/>
                  </a:moveTo>
                  <a:lnTo>
                    <a:pt x="52990" y="160751"/>
                  </a:lnTo>
                  <a:lnTo>
                    <a:pt x="53355" y="141199"/>
                  </a:lnTo>
                  <a:cubicBezTo>
                    <a:pt x="73636" y="136543"/>
                    <a:pt x="84282" y="122375"/>
                    <a:pt x="84646" y="104320"/>
                  </a:cubicBezTo>
                  <a:cubicBezTo>
                    <a:pt x="85294" y="68413"/>
                    <a:pt x="33438" y="71247"/>
                    <a:pt x="33802" y="53395"/>
                  </a:cubicBezTo>
                  <a:cubicBezTo>
                    <a:pt x="33923" y="44934"/>
                    <a:pt x="39105" y="41250"/>
                    <a:pt x="48537" y="41008"/>
                  </a:cubicBezTo>
                  <a:cubicBezTo>
                    <a:pt x="56755" y="40765"/>
                    <a:pt x="62786" y="43801"/>
                    <a:pt x="69749" y="49833"/>
                  </a:cubicBezTo>
                  <a:lnTo>
                    <a:pt x="84565" y="33680"/>
                  </a:lnTo>
                  <a:cubicBezTo>
                    <a:pt x="77036" y="26151"/>
                    <a:pt x="68130" y="20362"/>
                    <a:pt x="55581" y="18986"/>
                  </a:cubicBezTo>
                  <a:lnTo>
                    <a:pt x="55945" y="0"/>
                  </a:lnTo>
                  <a:lnTo>
                    <a:pt x="36919" y="486"/>
                  </a:lnTo>
                  <a:lnTo>
                    <a:pt x="36555" y="19876"/>
                  </a:lnTo>
                  <a:cubicBezTo>
                    <a:pt x="18055" y="23925"/>
                    <a:pt x="6437" y="37000"/>
                    <a:pt x="6072" y="55419"/>
                  </a:cubicBezTo>
                  <a:cubicBezTo>
                    <a:pt x="5465" y="89261"/>
                    <a:pt x="57281" y="87561"/>
                    <a:pt x="56917" y="106911"/>
                  </a:cubicBezTo>
                  <a:cubicBezTo>
                    <a:pt x="56755" y="115574"/>
                    <a:pt x="51776" y="120027"/>
                    <a:pt x="40805" y="120310"/>
                  </a:cubicBezTo>
                  <a:cubicBezTo>
                    <a:pt x="31373" y="120553"/>
                    <a:pt x="22791" y="116991"/>
                    <a:pt x="12914" y="110109"/>
                  </a:cubicBezTo>
                  <a:lnTo>
                    <a:pt x="0" y="129054"/>
                  </a:lnTo>
                  <a:cubicBezTo>
                    <a:pt x="9108" y="136908"/>
                    <a:pt x="22750" y="141442"/>
                    <a:pt x="34288" y="142454"/>
                  </a:cubicBezTo>
                  <a:lnTo>
                    <a:pt x="33964" y="161237"/>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021" name="Google Shape;1021;p12"/>
          <p:cNvSpPr txBox="1"/>
          <p:nvPr>
            <p:ph type="title"/>
          </p:nvPr>
        </p:nvSpPr>
        <p:spPr>
          <a:xfrm>
            <a:off x="1026388" y="1412475"/>
            <a:ext cx="58281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60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022" name="Google Shape;1022;p12"/>
          <p:cNvSpPr txBox="1"/>
          <p:nvPr>
            <p:ph idx="1" type="body"/>
          </p:nvPr>
        </p:nvSpPr>
        <p:spPr>
          <a:xfrm>
            <a:off x="1026388" y="2698625"/>
            <a:ext cx="5828100" cy="2353500"/>
          </a:xfrm>
          <a:prstGeom prst="rect">
            <a:avLst/>
          </a:prstGeom>
        </p:spPr>
        <p:txBody>
          <a:bodyPr anchorCtr="0" anchor="t" bIns="121900" lIns="121900" spcFirstLastPara="1" rIns="121900" wrap="square" tIns="121900">
            <a:normAutofit/>
          </a:bodyPr>
          <a:lstStyle>
            <a:lvl1pPr indent="-355600" lvl="0" marL="457200">
              <a:spcBef>
                <a:spcPts val="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1023" name="Google Shape;1023;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24" name="Google Shape;1024;p12"/>
          <p:cNvSpPr/>
          <p:nvPr>
            <p:ph idx="2" type="pic"/>
          </p:nvPr>
        </p:nvSpPr>
        <p:spPr>
          <a:xfrm>
            <a:off x="7924300" y="1749225"/>
            <a:ext cx="2263800" cy="2263800"/>
          </a:xfrm>
          <a:prstGeom prst="ellipse">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and image left">
  <p:cSld name="ONE_COLUMN_TEXT_1">
    <p:spTree>
      <p:nvGrpSpPr>
        <p:cNvPr id="1025" name="Shape 1025"/>
        <p:cNvGrpSpPr/>
        <p:nvPr/>
      </p:nvGrpSpPr>
      <p:grpSpPr>
        <a:xfrm>
          <a:off x="0" y="0"/>
          <a:ext cx="0" cy="0"/>
          <a:chOff x="0" y="0"/>
          <a:chExt cx="0" cy="0"/>
        </a:xfrm>
      </p:grpSpPr>
      <p:sp>
        <p:nvSpPr>
          <p:cNvPr id="1026" name="Google Shape;1026;p13"/>
          <p:cNvSpPr txBox="1"/>
          <p:nvPr>
            <p:ph type="title"/>
          </p:nvPr>
        </p:nvSpPr>
        <p:spPr>
          <a:xfrm>
            <a:off x="7393350" y="509800"/>
            <a:ext cx="4200000" cy="46794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3200"/>
              <a:buNone/>
              <a:defRPr/>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027" name="Google Shape;1027;p13"/>
          <p:cNvSpPr txBox="1"/>
          <p:nvPr>
            <p:ph idx="1" type="body"/>
          </p:nvPr>
        </p:nvSpPr>
        <p:spPr>
          <a:xfrm>
            <a:off x="598650" y="5491100"/>
            <a:ext cx="10994700" cy="857100"/>
          </a:xfrm>
          <a:prstGeom prst="rect">
            <a:avLst/>
          </a:prstGeom>
        </p:spPr>
        <p:txBody>
          <a:bodyPr anchorCtr="0" anchor="t" bIns="121900" lIns="121900" spcFirstLastPara="1" rIns="121900" wrap="square" tIns="121900">
            <a:normAutofit/>
          </a:bodyPr>
          <a:lstStyle>
            <a:lvl1pPr indent="-355600" lvl="0" marL="457200" rtl="0">
              <a:spcBef>
                <a:spcPts val="0"/>
              </a:spcBef>
              <a:spcAft>
                <a:spcPts val="0"/>
              </a:spcAft>
              <a:buSzPts val="2000"/>
              <a:buChar char="💵"/>
              <a:defRPr/>
            </a:lvl1pPr>
            <a:lvl2pPr indent="-412750" lvl="1" marL="914400" rtl="0">
              <a:spcBef>
                <a:spcPts val="0"/>
              </a:spcBef>
              <a:spcAft>
                <a:spcPts val="0"/>
              </a:spcAft>
              <a:buSzPts val="2900"/>
              <a:buChar char="🪙"/>
              <a:defRPr sz="2900"/>
            </a:lvl2pPr>
            <a:lvl3pPr indent="-412750" lvl="2" marL="1371600" rtl="0">
              <a:spcBef>
                <a:spcPts val="0"/>
              </a:spcBef>
              <a:spcAft>
                <a:spcPts val="0"/>
              </a:spcAft>
              <a:buSzPts val="2900"/>
              <a:buChar char="■"/>
              <a:defRPr sz="2900"/>
            </a:lvl3pPr>
            <a:lvl4pPr indent="-412750" lvl="3" marL="1828800" rtl="0">
              <a:spcBef>
                <a:spcPts val="0"/>
              </a:spcBef>
              <a:spcAft>
                <a:spcPts val="0"/>
              </a:spcAft>
              <a:buSzPts val="2900"/>
              <a:buChar char="●"/>
              <a:defRPr sz="2900"/>
            </a:lvl4pPr>
            <a:lvl5pPr indent="-412750" lvl="4" marL="2286000" rtl="0">
              <a:spcBef>
                <a:spcPts val="0"/>
              </a:spcBef>
              <a:spcAft>
                <a:spcPts val="0"/>
              </a:spcAft>
              <a:buSzPts val="2900"/>
              <a:buChar char="○"/>
              <a:defRPr sz="2900"/>
            </a:lvl5pPr>
            <a:lvl6pPr indent="-412750" lvl="5" marL="2743200" rtl="0">
              <a:spcBef>
                <a:spcPts val="0"/>
              </a:spcBef>
              <a:spcAft>
                <a:spcPts val="0"/>
              </a:spcAft>
              <a:buSzPts val="2900"/>
              <a:buChar char="■"/>
              <a:defRPr sz="2900"/>
            </a:lvl6pPr>
            <a:lvl7pPr indent="-412750" lvl="6" marL="3200400" rtl="0">
              <a:spcBef>
                <a:spcPts val="0"/>
              </a:spcBef>
              <a:spcAft>
                <a:spcPts val="0"/>
              </a:spcAft>
              <a:buSzPts val="2900"/>
              <a:buChar char="●"/>
              <a:defRPr sz="2900"/>
            </a:lvl7pPr>
            <a:lvl8pPr indent="-412750" lvl="7" marL="3657600" rtl="0">
              <a:spcBef>
                <a:spcPts val="0"/>
              </a:spcBef>
              <a:spcAft>
                <a:spcPts val="0"/>
              </a:spcAft>
              <a:buSzPts val="2900"/>
              <a:buChar char="○"/>
              <a:defRPr sz="2900"/>
            </a:lvl8pPr>
            <a:lvl9pPr indent="-412750" lvl="8" marL="4114800" rtl="0">
              <a:spcBef>
                <a:spcPts val="0"/>
              </a:spcBef>
              <a:spcAft>
                <a:spcPts val="0"/>
              </a:spcAft>
              <a:buSzPts val="2900"/>
              <a:buChar char="■"/>
              <a:defRPr sz="2900"/>
            </a:lvl9pPr>
          </a:lstStyle>
          <a:p/>
        </p:txBody>
      </p:sp>
      <p:sp>
        <p:nvSpPr>
          <p:cNvPr id="1028" name="Google Shape;1028;p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29" name="Google Shape;1029;p13"/>
          <p:cNvSpPr/>
          <p:nvPr>
            <p:ph idx="2" type="pic"/>
          </p:nvPr>
        </p:nvSpPr>
        <p:spPr>
          <a:xfrm>
            <a:off x="598650" y="509800"/>
            <a:ext cx="6469500" cy="46794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and image right">
  <p:cSld name="ONE_COLUMN_TEXT_1_1">
    <p:spTree>
      <p:nvGrpSpPr>
        <p:cNvPr id="1030" name="Shape 1030"/>
        <p:cNvGrpSpPr/>
        <p:nvPr/>
      </p:nvGrpSpPr>
      <p:grpSpPr>
        <a:xfrm>
          <a:off x="0" y="0"/>
          <a:ext cx="0" cy="0"/>
          <a:chOff x="0" y="0"/>
          <a:chExt cx="0" cy="0"/>
        </a:xfrm>
      </p:grpSpPr>
      <p:sp>
        <p:nvSpPr>
          <p:cNvPr id="1031" name="Google Shape;1031;p14"/>
          <p:cNvSpPr/>
          <p:nvPr>
            <p:ph idx="2" type="pic"/>
          </p:nvPr>
        </p:nvSpPr>
        <p:spPr>
          <a:xfrm>
            <a:off x="6342475" y="0"/>
            <a:ext cx="5508600" cy="6858000"/>
          </a:xfrm>
          <a:prstGeom prst="rect">
            <a:avLst/>
          </a:prstGeom>
          <a:noFill/>
          <a:ln>
            <a:noFill/>
          </a:ln>
        </p:spPr>
      </p:sp>
      <p:sp>
        <p:nvSpPr>
          <p:cNvPr id="1032" name="Google Shape;1032;p14"/>
          <p:cNvSpPr txBox="1"/>
          <p:nvPr>
            <p:ph type="title"/>
          </p:nvPr>
        </p:nvSpPr>
        <p:spPr>
          <a:xfrm>
            <a:off x="636150" y="772250"/>
            <a:ext cx="5162400" cy="1645800"/>
          </a:xfrm>
          <a:prstGeom prst="rect">
            <a:avLst/>
          </a:prstGeom>
        </p:spPr>
        <p:txBody>
          <a:bodyPr anchorCtr="0" anchor="ctr" bIns="121900" lIns="121900" spcFirstLastPara="1" rIns="121900" wrap="square" tIns="121900">
            <a:normAutofit/>
          </a:bodyPr>
          <a:lstStyle>
            <a:lvl1pPr lvl="0" rtl="0">
              <a:lnSpc>
                <a:spcPct val="80000"/>
              </a:lnSpc>
              <a:spcBef>
                <a:spcPts val="0"/>
              </a:spcBef>
              <a:spcAft>
                <a:spcPts val="0"/>
              </a:spcAft>
              <a:buSzPts val="3200"/>
              <a:buNone/>
              <a:defRPr sz="7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1033" name="Google Shape;1033;p14"/>
          <p:cNvSpPr txBox="1"/>
          <p:nvPr>
            <p:ph idx="1" type="body"/>
          </p:nvPr>
        </p:nvSpPr>
        <p:spPr>
          <a:xfrm>
            <a:off x="636150" y="2555350"/>
            <a:ext cx="5162400" cy="3530400"/>
          </a:xfrm>
          <a:prstGeom prst="rect">
            <a:avLst/>
          </a:prstGeom>
        </p:spPr>
        <p:txBody>
          <a:bodyPr anchorCtr="0" anchor="t" bIns="121900" lIns="121900" spcFirstLastPara="1" rIns="121900" wrap="square" tIns="121900">
            <a:normAutofit/>
          </a:bodyPr>
          <a:lstStyle>
            <a:lvl1pPr indent="-355600" lvl="0" marL="457200" rtl="0">
              <a:spcBef>
                <a:spcPts val="0"/>
              </a:spcBef>
              <a:spcAft>
                <a:spcPts val="0"/>
              </a:spcAft>
              <a:buSzPts val="2000"/>
              <a:buChar char="💵"/>
              <a:defRPr/>
            </a:lvl1pPr>
            <a:lvl2pPr indent="-412750" lvl="1" marL="914400" rtl="0">
              <a:spcBef>
                <a:spcPts val="0"/>
              </a:spcBef>
              <a:spcAft>
                <a:spcPts val="0"/>
              </a:spcAft>
              <a:buSzPts val="2900"/>
              <a:buChar char="🪙"/>
              <a:defRPr sz="2900"/>
            </a:lvl2pPr>
            <a:lvl3pPr indent="-412750" lvl="2" marL="1371600" rtl="0">
              <a:spcBef>
                <a:spcPts val="0"/>
              </a:spcBef>
              <a:spcAft>
                <a:spcPts val="0"/>
              </a:spcAft>
              <a:buSzPts val="2900"/>
              <a:buChar char="■"/>
              <a:defRPr sz="2900"/>
            </a:lvl3pPr>
            <a:lvl4pPr indent="-412750" lvl="3" marL="1828800" rtl="0">
              <a:spcBef>
                <a:spcPts val="0"/>
              </a:spcBef>
              <a:spcAft>
                <a:spcPts val="0"/>
              </a:spcAft>
              <a:buSzPts val="2900"/>
              <a:buChar char="●"/>
              <a:defRPr sz="2900"/>
            </a:lvl4pPr>
            <a:lvl5pPr indent="-412750" lvl="4" marL="2286000" rtl="0">
              <a:spcBef>
                <a:spcPts val="0"/>
              </a:spcBef>
              <a:spcAft>
                <a:spcPts val="0"/>
              </a:spcAft>
              <a:buSzPts val="2900"/>
              <a:buChar char="○"/>
              <a:defRPr sz="2900"/>
            </a:lvl5pPr>
            <a:lvl6pPr indent="-412750" lvl="5" marL="2743200" rtl="0">
              <a:spcBef>
                <a:spcPts val="0"/>
              </a:spcBef>
              <a:spcAft>
                <a:spcPts val="0"/>
              </a:spcAft>
              <a:buSzPts val="2900"/>
              <a:buChar char="■"/>
              <a:defRPr sz="2900"/>
            </a:lvl6pPr>
            <a:lvl7pPr indent="-412750" lvl="6" marL="3200400" rtl="0">
              <a:spcBef>
                <a:spcPts val="0"/>
              </a:spcBef>
              <a:spcAft>
                <a:spcPts val="0"/>
              </a:spcAft>
              <a:buSzPts val="2900"/>
              <a:buChar char="●"/>
              <a:defRPr sz="2900"/>
            </a:lvl7pPr>
            <a:lvl8pPr indent="-412750" lvl="7" marL="3657600" rtl="0">
              <a:spcBef>
                <a:spcPts val="0"/>
              </a:spcBef>
              <a:spcAft>
                <a:spcPts val="0"/>
              </a:spcAft>
              <a:buSzPts val="2900"/>
              <a:buChar char="○"/>
              <a:defRPr sz="2900"/>
            </a:lvl8pPr>
            <a:lvl9pPr indent="-412750" lvl="8" marL="4114800" rtl="0">
              <a:spcBef>
                <a:spcPts val="0"/>
              </a:spcBef>
              <a:spcAft>
                <a:spcPts val="0"/>
              </a:spcAft>
              <a:buSzPts val="2900"/>
              <a:buChar char="■"/>
              <a:defRPr sz="2900"/>
            </a:lvl9pPr>
          </a:lstStyle>
          <a:p/>
        </p:txBody>
      </p:sp>
      <p:sp>
        <p:nvSpPr>
          <p:cNvPr id="1034" name="Google Shape;1034;p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
    <p:spTree>
      <p:nvGrpSpPr>
        <p:cNvPr id="1035" name="Shape 1035"/>
        <p:cNvGrpSpPr/>
        <p:nvPr/>
      </p:nvGrpSpPr>
      <p:grpSpPr>
        <a:xfrm>
          <a:off x="0" y="0"/>
          <a:ext cx="0" cy="0"/>
          <a:chOff x="0" y="0"/>
          <a:chExt cx="0" cy="0"/>
        </a:xfrm>
      </p:grpSpPr>
      <p:sp>
        <p:nvSpPr>
          <p:cNvPr id="1036" name="Google Shape;1036;p15"/>
          <p:cNvSpPr txBox="1"/>
          <p:nvPr>
            <p:ph type="title"/>
          </p:nvPr>
        </p:nvSpPr>
        <p:spPr>
          <a:xfrm>
            <a:off x="3657600" y="1722225"/>
            <a:ext cx="8003700" cy="36399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48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1037" name="Google Shape;1037;p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38" name="Google Shape;1038;p15"/>
          <p:cNvSpPr txBox="1"/>
          <p:nvPr>
            <p:ph idx="1" type="subTitle"/>
          </p:nvPr>
        </p:nvSpPr>
        <p:spPr>
          <a:xfrm>
            <a:off x="835650" y="5595313"/>
            <a:ext cx="10825500" cy="731700"/>
          </a:xfrm>
          <a:prstGeom prst="rect">
            <a:avLst/>
          </a:prstGeom>
        </p:spPr>
        <p:txBody>
          <a:bodyPr anchorCtr="0" anchor="t" bIns="121900" lIns="121900" spcFirstLastPara="1" rIns="121900" wrap="square" tIns="121900">
            <a:normAutofit/>
          </a:bodyPr>
          <a:lstStyle>
            <a:lvl1pPr lvl="0" rtl="0" algn="r">
              <a:lnSpc>
                <a:spcPct val="100000"/>
              </a:lnSpc>
              <a:spcBef>
                <a:spcPts val="0"/>
              </a:spcBef>
              <a:spcAft>
                <a:spcPts val="0"/>
              </a:spcAft>
              <a:buSzPts val="2200"/>
              <a:buNone/>
              <a:defRPr sz="2200">
                <a:highlight>
                  <a:schemeClr val="accent2"/>
                </a:highlight>
              </a:defRPr>
            </a:lvl1pPr>
            <a:lvl2pPr lvl="1" rtl="0" algn="r">
              <a:lnSpc>
                <a:spcPct val="100000"/>
              </a:lnSpc>
              <a:spcBef>
                <a:spcPts val="0"/>
              </a:spcBef>
              <a:spcAft>
                <a:spcPts val="0"/>
              </a:spcAft>
              <a:buSzPts val="2200"/>
              <a:buNone/>
              <a:defRPr sz="2200"/>
            </a:lvl2pPr>
            <a:lvl3pPr lvl="2" rtl="0" algn="r">
              <a:lnSpc>
                <a:spcPct val="100000"/>
              </a:lnSpc>
              <a:spcBef>
                <a:spcPts val="0"/>
              </a:spcBef>
              <a:spcAft>
                <a:spcPts val="0"/>
              </a:spcAft>
              <a:buSzPts val="2200"/>
              <a:buNone/>
              <a:defRPr sz="2200"/>
            </a:lvl3pPr>
            <a:lvl4pPr lvl="3" rtl="0" algn="r">
              <a:lnSpc>
                <a:spcPct val="100000"/>
              </a:lnSpc>
              <a:spcBef>
                <a:spcPts val="0"/>
              </a:spcBef>
              <a:spcAft>
                <a:spcPts val="0"/>
              </a:spcAft>
              <a:buSzPts val="2200"/>
              <a:buNone/>
              <a:defRPr sz="2200"/>
            </a:lvl4pPr>
            <a:lvl5pPr lvl="4" rtl="0" algn="r">
              <a:lnSpc>
                <a:spcPct val="100000"/>
              </a:lnSpc>
              <a:spcBef>
                <a:spcPts val="0"/>
              </a:spcBef>
              <a:spcAft>
                <a:spcPts val="0"/>
              </a:spcAft>
              <a:buSzPts val="2200"/>
              <a:buNone/>
              <a:defRPr sz="2200"/>
            </a:lvl5pPr>
            <a:lvl6pPr lvl="5" rtl="0" algn="r">
              <a:lnSpc>
                <a:spcPct val="100000"/>
              </a:lnSpc>
              <a:spcBef>
                <a:spcPts val="0"/>
              </a:spcBef>
              <a:spcAft>
                <a:spcPts val="0"/>
              </a:spcAft>
              <a:buSzPts val="2200"/>
              <a:buNone/>
              <a:defRPr sz="2200"/>
            </a:lvl6pPr>
            <a:lvl7pPr lvl="6" rtl="0" algn="r">
              <a:lnSpc>
                <a:spcPct val="100000"/>
              </a:lnSpc>
              <a:spcBef>
                <a:spcPts val="0"/>
              </a:spcBef>
              <a:spcAft>
                <a:spcPts val="0"/>
              </a:spcAft>
              <a:buSzPts val="2200"/>
              <a:buNone/>
              <a:defRPr sz="2200"/>
            </a:lvl7pPr>
            <a:lvl8pPr lvl="7" rtl="0" algn="r">
              <a:lnSpc>
                <a:spcPct val="100000"/>
              </a:lnSpc>
              <a:spcBef>
                <a:spcPts val="0"/>
              </a:spcBef>
              <a:spcAft>
                <a:spcPts val="0"/>
              </a:spcAft>
              <a:buSzPts val="2200"/>
              <a:buNone/>
              <a:defRPr sz="2200"/>
            </a:lvl8pPr>
            <a:lvl9pPr lvl="8" rtl="0" algn="r">
              <a:lnSpc>
                <a:spcPct val="100000"/>
              </a:lnSpc>
              <a:spcBef>
                <a:spcPts val="0"/>
              </a:spcBef>
              <a:spcAft>
                <a:spcPts val="0"/>
              </a:spcAft>
              <a:buSzPts val="2200"/>
              <a:buNone/>
              <a:defRPr sz="2200"/>
            </a:lvl9pPr>
          </a:lstStyle>
          <a:p/>
        </p:txBody>
      </p:sp>
      <p:grpSp>
        <p:nvGrpSpPr>
          <p:cNvPr id="1039" name="Google Shape;1039;p15"/>
          <p:cNvGrpSpPr/>
          <p:nvPr/>
        </p:nvGrpSpPr>
        <p:grpSpPr>
          <a:xfrm rot="-348311">
            <a:off x="638791" y="1254783"/>
            <a:ext cx="1561785" cy="2349145"/>
            <a:chOff x="8435876" y="2422758"/>
            <a:chExt cx="1188629" cy="1787581"/>
          </a:xfrm>
        </p:grpSpPr>
        <p:sp>
          <p:nvSpPr>
            <p:cNvPr id="1040" name="Google Shape;1040;p15"/>
            <p:cNvSpPr/>
            <p:nvPr/>
          </p:nvSpPr>
          <p:spPr>
            <a:xfrm>
              <a:off x="8435876" y="2422758"/>
              <a:ext cx="1188629" cy="1787581"/>
            </a:xfrm>
            <a:custGeom>
              <a:rect b="b" l="l" r="r" t="t"/>
              <a:pathLst>
                <a:path extrusionOk="0" h="1787581" w="1188629">
                  <a:moveTo>
                    <a:pt x="17902" y="128262"/>
                  </a:moveTo>
                  <a:cubicBezTo>
                    <a:pt x="18752" y="56586"/>
                    <a:pt x="77531" y="-837"/>
                    <a:pt x="149183" y="9"/>
                  </a:cubicBezTo>
                  <a:lnTo>
                    <a:pt x="1060375" y="10741"/>
                  </a:lnTo>
                  <a:cubicBezTo>
                    <a:pt x="1132027" y="11587"/>
                    <a:pt x="1189470" y="70378"/>
                    <a:pt x="1188620" y="142054"/>
                  </a:cubicBezTo>
                  <a:lnTo>
                    <a:pt x="1170727" y="1659320"/>
                  </a:lnTo>
                  <a:cubicBezTo>
                    <a:pt x="1169917" y="1730980"/>
                    <a:pt x="1111098" y="1788422"/>
                    <a:pt x="1039446" y="1787572"/>
                  </a:cubicBezTo>
                  <a:lnTo>
                    <a:pt x="128254" y="1776845"/>
                  </a:lnTo>
                  <a:cubicBezTo>
                    <a:pt x="56602" y="1775995"/>
                    <a:pt x="-841" y="1717208"/>
                    <a:pt x="9" y="1645532"/>
                  </a:cubicBezTo>
                  <a:lnTo>
                    <a:pt x="17902" y="12826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1" name="Google Shape;1041;p15"/>
            <p:cNvSpPr/>
            <p:nvPr/>
          </p:nvSpPr>
          <p:spPr>
            <a:xfrm>
              <a:off x="8579551" y="2681712"/>
              <a:ext cx="913706" cy="215388"/>
            </a:xfrm>
            <a:custGeom>
              <a:rect b="b" l="l" r="r" t="t"/>
              <a:pathLst>
                <a:path extrusionOk="0" h="215388" w="913706">
                  <a:moveTo>
                    <a:pt x="1784" y="25549"/>
                  </a:moveTo>
                  <a:cubicBezTo>
                    <a:pt x="1946" y="11272"/>
                    <a:pt x="13685" y="-164"/>
                    <a:pt x="27975" y="2"/>
                  </a:cubicBezTo>
                  <a:lnTo>
                    <a:pt x="888161" y="10134"/>
                  </a:lnTo>
                  <a:cubicBezTo>
                    <a:pt x="902451" y="10304"/>
                    <a:pt x="913867" y="22015"/>
                    <a:pt x="913705" y="36293"/>
                  </a:cubicBezTo>
                  <a:lnTo>
                    <a:pt x="911924" y="189838"/>
                  </a:lnTo>
                  <a:cubicBezTo>
                    <a:pt x="911722" y="204116"/>
                    <a:pt x="900023" y="215552"/>
                    <a:pt x="885733" y="215386"/>
                  </a:cubicBezTo>
                  <a:lnTo>
                    <a:pt x="25547" y="205254"/>
                  </a:lnTo>
                  <a:cubicBezTo>
                    <a:pt x="11257" y="205084"/>
                    <a:pt x="-199" y="193373"/>
                    <a:pt x="3" y="179095"/>
                  </a:cubicBezTo>
                  <a:lnTo>
                    <a:pt x="1784" y="25549"/>
                  </a:lnTo>
                  <a:close/>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042" name="Google Shape;1042;p15"/>
            <p:cNvGrpSpPr/>
            <p:nvPr/>
          </p:nvGrpSpPr>
          <p:grpSpPr>
            <a:xfrm>
              <a:off x="8579142" y="3090273"/>
              <a:ext cx="658561" cy="878945"/>
              <a:chOff x="6364617" y="2993525"/>
              <a:chExt cx="658561" cy="878945"/>
            </a:xfrm>
          </p:grpSpPr>
          <p:sp>
            <p:nvSpPr>
              <p:cNvPr id="1043" name="Google Shape;1043;p15"/>
              <p:cNvSpPr/>
              <p:nvPr/>
            </p:nvSpPr>
            <p:spPr>
              <a:xfrm>
                <a:off x="6372916" y="2993525"/>
                <a:ext cx="173717" cy="173729"/>
              </a:xfrm>
              <a:custGeom>
                <a:rect b="b" l="l" r="r" t="t"/>
                <a:pathLst>
                  <a:path extrusionOk="0" h="173729" w="173717">
                    <a:moveTo>
                      <a:pt x="6" y="85843"/>
                    </a:moveTo>
                    <a:cubicBezTo>
                      <a:pt x="573" y="37872"/>
                      <a:pt x="39921" y="-561"/>
                      <a:pt x="87891" y="6"/>
                    </a:cubicBezTo>
                    <a:cubicBezTo>
                      <a:pt x="135861" y="573"/>
                      <a:pt x="174278" y="39916"/>
                      <a:pt x="173711" y="87887"/>
                    </a:cubicBezTo>
                    <a:cubicBezTo>
                      <a:pt x="173145" y="135857"/>
                      <a:pt x="133796" y="174286"/>
                      <a:pt x="85826" y="173723"/>
                    </a:cubicBezTo>
                    <a:cubicBezTo>
                      <a:pt x="37856" y="173156"/>
                      <a:pt x="-561" y="133813"/>
                      <a:pt x="6" y="85843"/>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4" name="Google Shape;1044;p15"/>
              <p:cNvSpPr/>
              <p:nvPr/>
            </p:nvSpPr>
            <p:spPr>
              <a:xfrm>
                <a:off x="6611350" y="2996334"/>
                <a:ext cx="173717" cy="173729"/>
              </a:xfrm>
              <a:custGeom>
                <a:rect b="b" l="l" r="r" t="t"/>
                <a:pathLst>
                  <a:path extrusionOk="0" h="173729" w="173717">
                    <a:moveTo>
                      <a:pt x="6" y="85843"/>
                    </a:moveTo>
                    <a:cubicBezTo>
                      <a:pt x="573" y="37872"/>
                      <a:pt x="39921" y="-561"/>
                      <a:pt x="87891" y="6"/>
                    </a:cubicBezTo>
                    <a:cubicBezTo>
                      <a:pt x="135862" y="573"/>
                      <a:pt x="174278" y="39917"/>
                      <a:pt x="173711" y="87887"/>
                    </a:cubicBezTo>
                    <a:cubicBezTo>
                      <a:pt x="173145" y="135857"/>
                      <a:pt x="133797" y="174286"/>
                      <a:pt x="85827" y="173723"/>
                    </a:cubicBezTo>
                    <a:cubicBezTo>
                      <a:pt x="37857" y="173157"/>
                      <a:pt x="-560" y="133813"/>
                      <a:pt x="6" y="85843"/>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5" name="Google Shape;1045;p15"/>
              <p:cNvSpPr/>
              <p:nvPr/>
            </p:nvSpPr>
            <p:spPr>
              <a:xfrm>
                <a:off x="6849461" y="2999140"/>
                <a:ext cx="173717" cy="173729"/>
              </a:xfrm>
              <a:custGeom>
                <a:rect b="b" l="l" r="r" t="t"/>
                <a:pathLst>
                  <a:path extrusionOk="0" h="173729" w="173717">
                    <a:moveTo>
                      <a:pt x="6" y="85839"/>
                    </a:moveTo>
                    <a:cubicBezTo>
                      <a:pt x="573" y="37868"/>
                      <a:pt x="39921" y="-561"/>
                      <a:pt x="87891" y="6"/>
                    </a:cubicBezTo>
                    <a:cubicBezTo>
                      <a:pt x="135861" y="569"/>
                      <a:pt x="174278" y="39917"/>
                      <a:pt x="173711" y="87887"/>
                    </a:cubicBezTo>
                    <a:cubicBezTo>
                      <a:pt x="173145" y="135857"/>
                      <a:pt x="133797" y="174286"/>
                      <a:pt x="85826" y="173723"/>
                    </a:cubicBezTo>
                    <a:cubicBezTo>
                      <a:pt x="37856" y="173157"/>
                      <a:pt x="-561" y="133809"/>
                      <a:pt x="6" y="85839"/>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6" name="Google Shape;1046;p15"/>
              <p:cNvSpPr/>
              <p:nvPr/>
            </p:nvSpPr>
            <p:spPr>
              <a:xfrm>
                <a:off x="6370163" y="3226839"/>
                <a:ext cx="173717" cy="173725"/>
              </a:xfrm>
              <a:custGeom>
                <a:rect b="b" l="l" r="r" t="t"/>
                <a:pathLst>
                  <a:path extrusionOk="0" h="173725" w="173717">
                    <a:moveTo>
                      <a:pt x="6" y="85839"/>
                    </a:moveTo>
                    <a:cubicBezTo>
                      <a:pt x="573" y="37868"/>
                      <a:pt x="39921" y="-560"/>
                      <a:pt x="87891" y="6"/>
                    </a:cubicBezTo>
                    <a:cubicBezTo>
                      <a:pt x="135862" y="569"/>
                      <a:pt x="174278" y="39917"/>
                      <a:pt x="173711" y="87887"/>
                    </a:cubicBezTo>
                    <a:cubicBezTo>
                      <a:pt x="173145" y="135857"/>
                      <a:pt x="133797" y="174286"/>
                      <a:pt x="85827" y="173720"/>
                    </a:cubicBezTo>
                    <a:cubicBezTo>
                      <a:pt x="37856" y="173157"/>
                      <a:pt x="-561" y="133809"/>
                      <a:pt x="6" y="85839"/>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7" name="Google Shape;1047;p15"/>
              <p:cNvSpPr/>
              <p:nvPr/>
            </p:nvSpPr>
            <p:spPr>
              <a:xfrm>
                <a:off x="6608598" y="3229725"/>
                <a:ext cx="173717" cy="173725"/>
              </a:xfrm>
              <a:custGeom>
                <a:rect b="b" l="l" r="r" t="t"/>
                <a:pathLst>
                  <a:path extrusionOk="0" h="173725" w="173717">
                    <a:moveTo>
                      <a:pt x="6" y="85839"/>
                    </a:moveTo>
                    <a:cubicBezTo>
                      <a:pt x="573" y="37868"/>
                      <a:pt x="39921" y="-561"/>
                      <a:pt x="87891" y="6"/>
                    </a:cubicBezTo>
                    <a:cubicBezTo>
                      <a:pt x="135861" y="569"/>
                      <a:pt x="174278" y="39917"/>
                      <a:pt x="173711" y="87887"/>
                    </a:cubicBezTo>
                    <a:cubicBezTo>
                      <a:pt x="173145" y="135857"/>
                      <a:pt x="133837" y="174286"/>
                      <a:pt x="85867" y="173719"/>
                    </a:cubicBezTo>
                    <a:cubicBezTo>
                      <a:pt x="37897" y="173157"/>
                      <a:pt x="-561" y="133809"/>
                      <a:pt x="6" y="85839"/>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8" name="Google Shape;1048;p15"/>
              <p:cNvSpPr/>
              <p:nvPr/>
            </p:nvSpPr>
            <p:spPr>
              <a:xfrm>
                <a:off x="6846708" y="3232453"/>
                <a:ext cx="173717" cy="173725"/>
              </a:xfrm>
              <a:custGeom>
                <a:rect b="b" l="l" r="r" t="t"/>
                <a:pathLst>
                  <a:path extrusionOk="0" h="173725" w="173717">
                    <a:moveTo>
                      <a:pt x="6" y="85839"/>
                    </a:moveTo>
                    <a:cubicBezTo>
                      <a:pt x="573" y="37868"/>
                      <a:pt x="39921" y="-561"/>
                      <a:pt x="87891" y="6"/>
                    </a:cubicBezTo>
                    <a:cubicBezTo>
                      <a:pt x="135862" y="569"/>
                      <a:pt x="174278" y="39917"/>
                      <a:pt x="173711" y="87887"/>
                    </a:cubicBezTo>
                    <a:cubicBezTo>
                      <a:pt x="173145" y="135857"/>
                      <a:pt x="133797" y="174286"/>
                      <a:pt x="85827" y="173719"/>
                    </a:cubicBezTo>
                    <a:cubicBezTo>
                      <a:pt x="37857" y="173157"/>
                      <a:pt x="-561" y="133809"/>
                      <a:pt x="6" y="85839"/>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49" name="Google Shape;1049;p15"/>
              <p:cNvSpPr/>
              <p:nvPr/>
            </p:nvSpPr>
            <p:spPr>
              <a:xfrm>
                <a:off x="6367411" y="3461537"/>
                <a:ext cx="173717" cy="173729"/>
              </a:xfrm>
              <a:custGeom>
                <a:rect b="b" l="l" r="r" t="t"/>
                <a:pathLst>
                  <a:path extrusionOk="0" h="173729" w="173717">
                    <a:moveTo>
                      <a:pt x="6" y="85842"/>
                    </a:moveTo>
                    <a:cubicBezTo>
                      <a:pt x="572" y="37872"/>
                      <a:pt x="39880" y="-557"/>
                      <a:pt x="87850" y="6"/>
                    </a:cubicBezTo>
                    <a:cubicBezTo>
                      <a:pt x="135820" y="573"/>
                      <a:pt x="174278" y="39916"/>
                      <a:pt x="173711" y="87887"/>
                    </a:cubicBezTo>
                    <a:cubicBezTo>
                      <a:pt x="173144" y="135857"/>
                      <a:pt x="133796" y="174290"/>
                      <a:pt x="85826" y="173723"/>
                    </a:cubicBezTo>
                    <a:cubicBezTo>
                      <a:pt x="37856" y="173156"/>
                      <a:pt x="-561" y="133813"/>
                      <a:pt x="6" y="85842"/>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0" name="Google Shape;1050;p15"/>
              <p:cNvSpPr/>
              <p:nvPr/>
            </p:nvSpPr>
            <p:spPr>
              <a:xfrm>
                <a:off x="6605845" y="3464881"/>
                <a:ext cx="173717" cy="173729"/>
              </a:xfrm>
              <a:custGeom>
                <a:rect b="b" l="l" r="r" t="t"/>
                <a:pathLst>
                  <a:path extrusionOk="0" h="173729" w="173717">
                    <a:moveTo>
                      <a:pt x="6" y="85843"/>
                    </a:moveTo>
                    <a:cubicBezTo>
                      <a:pt x="573" y="37872"/>
                      <a:pt x="39921" y="-561"/>
                      <a:pt x="87891" y="6"/>
                    </a:cubicBezTo>
                    <a:cubicBezTo>
                      <a:pt x="135862" y="573"/>
                      <a:pt x="174278" y="39917"/>
                      <a:pt x="173711" y="87887"/>
                    </a:cubicBezTo>
                    <a:cubicBezTo>
                      <a:pt x="173145" y="135857"/>
                      <a:pt x="133797" y="174286"/>
                      <a:pt x="85827" y="173723"/>
                    </a:cubicBezTo>
                    <a:cubicBezTo>
                      <a:pt x="37857" y="173157"/>
                      <a:pt x="-561" y="133813"/>
                      <a:pt x="6" y="85843"/>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1" name="Google Shape;1051;p15"/>
              <p:cNvSpPr/>
              <p:nvPr/>
            </p:nvSpPr>
            <p:spPr>
              <a:xfrm>
                <a:off x="6843956" y="3467152"/>
                <a:ext cx="173717" cy="173729"/>
              </a:xfrm>
              <a:custGeom>
                <a:rect b="b" l="l" r="r" t="t"/>
                <a:pathLst>
                  <a:path extrusionOk="0" h="173729" w="173717">
                    <a:moveTo>
                      <a:pt x="6" y="85843"/>
                    </a:moveTo>
                    <a:cubicBezTo>
                      <a:pt x="573" y="37872"/>
                      <a:pt x="39921" y="-556"/>
                      <a:pt x="87891" y="6"/>
                    </a:cubicBezTo>
                    <a:cubicBezTo>
                      <a:pt x="135861" y="573"/>
                      <a:pt x="174278" y="39917"/>
                      <a:pt x="173711" y="87887"/>
                    </a:cubicBezTo>
                    <a:cubicBezTo>
                      <a:pt x="173145" y="135857"/>
                      <a:pt x="133796" y="174286"/>
                      <a:pt x="85826" y="173723"/>
                    </a:cubicBezTo>
                    <a:cubicBezTo>
                      <a:pt x="37856" y="173157"/>
                      <a:pt x="-561" y="133813"/>
                      <a:pt x="6" y="85843"/>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2" name="Google Shape;1052;p15"/>
              <p:cNvSpPr/>
              <p:nvPr/>
            </p:nvSpPr>
            <p:spPr>
              <a:xfrm>
                <a:off x="6364617" y="3695935"/>
                <a:ext cx="173758" cy="173725"/>
              </a:xfrm>
              <a:custGeom>
                <a:rect b="b" l="l" r="r" t="t"/>
                <a:pathLst>
                  <a:path extrusionOk="0" h="173725" w="173758">
                    <a:moveTo>
                      <a:pt x="6" y="85839"/>
                    </a:moveTo>
                    <a:cubicBezTo>
                      <a:pt x="573" y="37868"/>
                      <a:pt x="39921" y="-560"/>
                      <a:pt x="87891" y="6"/>
                    </a:cubicBezTo>
                    <a:cubicBezTo>
                      <a:pt x="135862" y="569"/>
                      <a:pt x="174319" y="39917"/>
                      <a:pt x="173752" y="87887"/>
                    </a:cubicBezTo>
                    <a:cubicBezTo>
                      <a:pt x="173185" y="135857"/>
                      <a:pt x="133837" y="174286"/>
                      <a:pt x="85867" y="173720"/>
                    </a:cubicBezTo>
                    <a:cubicBezTo>
                      <a:pt x="37897" y="173157"/>
                      <a:pt x="-561" y="133809"/>
                      <a:pt x="6" y="85839"/>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3" name="Google Shape;1053;p15"/>
              <p:cNvSpPr/>
              <p:nvPr/>
            </p:nvSpPr>
            <p:spPr>
              <a:xfrm>
                <a:off x="6603093" y="3698745"/>
                <a:ext cx="173717" cy="173725"/>
              </a:xfrm>
              <a:custGeom>
                <a:rect b="b" l="l" r="r" t="t"/>
                <a:pathLst>
                  <a:path extrusionOk="0" h="173725" w="173717">
                    <a:moveTo>
                      <a:pt x="6" y="85839"/>
                    </a:moveTo>
                    <a:cubicBezTo>
                      <a:pt x="573" y="37868"/>
                      <a:pt x="39921" y="-561"/>
                      <a:pt x="87891" y="6"/>
                    </a:cubicBezTo>
                    <a:cubicBezTo>
                      <a:pt x="135861" y="569"/>
                      <a:pt x="174278" y="39917"/>
                      <a:pt x="173711" y="87887"/>
                    </a:cubicBezTo>
                    <a:cubicBezTo>
                      <a:pt x="173145" y="135857"/>
                      <a:pt x="133796" y="174286"/>
                      <a:pt x="85826" y="173719"/>
                    </a:cubicBezTo>
                    <a:cubicBezTo>
                      <a:pt x="37856" y="173157"/>
                      <a:pt x="-561" y="133809"/>
                      <a:pt x="6" y="85839"/>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054" name="Google Shape;1054;p15"/>
            <p:cNvGrpSpPr/>
            <p:nvPr/>
          </p:nvGrpSpPr>
          <p:grpSpPr>
            <a:xfrm>
              <a:off x="9055688" y="3098701"/>
              <a:ext cx="420855" cy="876136"/>
              <a:chOff x="6841163" y="3001953"/>
              <a:chExt cx="420855" cy="876136"/>
            </a:xfrm>
          </p:grpSpPr>
          <p:sp>
            <p:nvSpPr>
              <p:cNvPr id="1055" name="Google Shape;1055;p15"/>
              <p:cNvSpPr/>
              <p:nvPr/>
            </p:nvSpPr>
            <p:spPr>
              <a:xfrm>
                <a:off x="7088301" y="3001953"/>
                <a:ext cx="173717" cy="173725"/>
              </a:xfrm>
              <a:custGeom>
                <a:rect b="b" l="l" r="r" t="t"/>
                <a:pathLst>
                  <a:path extrusionOk="0" h="173725" w="173717">
                    <a:moveTo>
                      <a:pt x="6" y="85839"/>
                    </a:moveTo>
                    <a:cubicBezTo>
                      <a:pt x="532" y="37868"/>
                      <a:pt x="39880" y="-561"/>
                      <a:pt x="87850" y="6"/>
                    </a:cubicBezTo>
                    <a:cubicBezTo>
                      <a:pt x="135821" y="569"/>
                      <a:pt x="174278" y="39917"/>
                      <a:pt x="173711" y="87887"/>
                    </a:cubicBezTo>
                    <a:cubicBezTo>
                      <a:pt x="173145" y="135857"/>
                      <a:pt x="133797" y="174286"/>
                      <a:pt x="85826" y="173719"/>
                    </a:cubicBezTo>
                    <a:cubicBezTo>
                      <a:pt x="37856" y="173157"/>
                      <a:pt x="-561" y="133809"/>
                      <a:pt x="6" y="85839"/>
                    </a:cubicBezTo>
                    <a:close/>
                  </a:path>
                </a:pathLst>
              </a:custGeom>
              <a:solidFill>
                <a:srgbClr val="EAE8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6" name="Google Shape;1056;p15"/>
              <p:cNvSpPr/>
              <p:nvPr/>
            </p:nvSpPr>
            <p:spPr>
              <a:xfrm>
                <a:off x="7085346" y="3235340"/>
                <a:ext cx="173717" cy="173725"/>
              </a:xfrm>
              <a:custGeom>
                <a:rect b="b" l="l" r="r" t="t"/>
                <a:pathLst>
                  <a:path extrusionOk="0" h="173725" w="173717">
                    <a:moveTo>
                      <a:pt x="6" y="85839"/>
                    </a:moveTo>
                    <a:cubicBezTo>
                      <a:pt x="573" y="37868"/>
                      <a:pt x="39921" y="-561"/>
                      <a:pt x="87891" y="6"/>
                    </a:cubicBezTo>
                    <a:cubicBezTo>
                      <a:pt x="135861" y="569"/>
                      <a:pt x="174278" y="39917"/>
                      <a:pt x="173711" y="87887"/>
                    </a:cubicBezTo>
                    <a:cubicBezTo>
                      <a:pt x="173145" y="135857"/>
                      <a:pt x="133796" y="174286"/>
                      <a:pt x="85826" y="173719"/>
                    </a:cubicBezTo>
                    <a:cubicBezTo>
                      <a:pt x="37856" y="173157"/>
                      <a:pt x="-561" y="133809"/>
                      <a:pt x="6" y="85839"/>
                    </a:cubicBezTo>
                    <a:close/>
                  </a:path>
                </a:pathLst>
              </a:custGeom>
              <a:solidFill>
                <a:srgbClr val="EAE8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7" name="Google Shape;1057;p15"/>
              <p:cNvSpPr/>
              <p:nvPr/>
            </p:nvSpPr>
            <p:spPr>
              <a:xfrm>
                <a:off x="7082755" y="3470499"/>
                <a:ext cx="173717" cy="173729"/>
              </a:xfrm>
              <a:custGeom>
                <a:rect b="b" l="l" r="r" t="t"/>
                <a:pathLst>
                  <a:path extrusionOk="0" h="173729" w="173717">
                    <a:moveTo>
                      <a:pt x="6" y="85839"/>
                    </a:moveTo>
                    <a:cubicBezTo>
                      <a:pt x="573" y="37868"/>
                      <a:pt x="39921" y="-561"/>
                      <a:pt x="87891" y="6"/>
                    </a:cubicBezTo>
                    <a:cubicBezTo>
                      <a:pt x="135861" y="573"/>
                      <a:pt x="174278" y="39917"/>
                      <a:pt x="173711" y="87887"/>
                    </a:cubicBezTo>
                    <a:cubicBezTo>
                      <a:pt x="173145" y="135857"/>
                      <a:pt x="133837" y="174286"/>
                      <a:pt x="85867" y="173723"/>
                    </a:cubicBezTo>
                    <a:cubicBezTo>
                      <a:pt x="37897" y="173157"/>
                      <a:pt x="-561" y="133809"/>
                      <a:pt x="6" y="85839"/>
                    </a:cubicBezTo>
                    <a:close/>
                  </a:path>
                </a:pathLst>
              </a:custGeom>
              <a:solidFill>
                <a:srgbClr val="EAE8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8" name="Google Shape;1058;p15"/>
              <p:cNvSpPr/>
              <p:nvPr/>
            </p:nvSpPr>
            <p:spPr>
              <a:xfrm>
                <a:off x="7079800" y="3704360"/>
                <a:ext cx="173757" cy="173729"/>
              </a:xfrm>
              <a:custGeom>
                <a:rect b="b" l="l" r="r" t="t"/>
                <a:pathLst>
                  <a:path extrusionOk="0" h="173729" w="173757">
                    <a:moveTo>
                      <a:pt x="6" y="85839"/>
                    </a:moveTo>
                    <a:cubicBezTo>
                      <a:pt x="573" y="37868"/>
                      <a:pt x="39921" y="-560"/>
                      <a:pt x="87891" y="6"/>
                    </a:cubicBezTo>
                    <a:cubicBezTo>
                      <a:pt x="135861" y="573"/>
                      <a:pt x="174318" y="39917"/>
                      <a:pt x="173751" y="87887"/>
                    </a:cubicBezTo>
                    <a:cubicBezTo>
                      <a:pt x="173185" y="135857"/>
                      <a:pt x="133837" y="174286"/>
                      <a:pt x="85867" y="173723"/>
                    </a:cubicBezTo>
                    <a:cubicBezTo>
                      <a:pt x="37897" y="173157"/>
                      <a:pt x="-561" y="133809"/>
                      <a:pt x="6" y="85839"/>
                    </a:cubicBezTo>
                    <a:close/>
                  </a:path>
                </a:pathLst>
              </a:custGeom>
              <a:solidFill>
                <a:srgbClr val="EAE8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59" name="Google Shape;1059;p15"/>
              <p:cNvSpPr/>
              <p:nvPr/>
            </p:nvSpPr>
            <p:spPr>
              <a:xfrm>
                <a:off x="6841163" y="3701546"/>
                <a:ext cx="173757" cy="173729"/>
              </a:xfrm>
              <a:custGeom>
                <a:rect b="b" l="l" r="r" t="t"/>
                <a:pathLst>
                  <a:path extrusionOk="0" h="173729" w="173757">
                    <a:moveTo>
                      <a:pt x="5" y="85842"/>
                    </a:moveTo>
                    <a:cubicBezTo>
                      <a:pt x="572" y="37872"/>
                      <a:pt x="39920" y="-557"/>
                      <a:pt x="87890" y="6"/>
                    </a:cubicBezTo>
                    <a:cubicBezTo>
                      <a:pt x="135861" y="573"/>
                      <a:pt x="174318" y="39921"/>
                      <a:pt x="173751" y="87891"/>
                    </a:cubicBezTo>
                    <a:cubicBezTo>
                      <a:pt x="173184" y="135861"/>
                      <a:pt x="133837" y="174290"/>
                      <a:pt x="85866" y="173723"/>
                    </a:cubicBezTo>
                    <a:cubicBezTo>
                      <a:pt x="37896" y="173161"/>
                      <a:pt x="-521" y="133813"/>
                      <a:pt x="5" y="85842"/>
                    </a:cubicBezTo>
                    <a:close/>
                  </a:path>
                </a:pathLst>
              </a:custGeom>
              <a:solidFill>
                <a:srgbClr val="EAE8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060" name="Google Shape;1060;p15"/>
            <p:cNvSpPr/>
            <p:nvPr/>
          </p:nvSpPr>
          <p:spPr>
            <a:xfrm>
              <a:off x="9372728" y="2749875"/>
              <a:ext cx="72277" cy="99285"/>
            </a:xfrm>
            <a:custGeom>
              <a:rect b="b" l="l" r="r" t="t"/>
              <a:pathLst>
                <a:path extrusionOk="0" h="99285" w="72277">
                  <a:moveTo>
                    <a:pt x="58672" y="57858"/>
                  </a:moveTo>
                  <a:cubicBezTo>
                    <a:pt x="59158" y="54732"/>
                    <a:pt x="59441" y="51607"/>
                    <a:pt x="59563" y="48482"/>
                  </a:cubicBezTo>
                  <a:cubicBezTo>
                    <a:pt x="59725" y="45357"/>
                    <a:pt x="59563" y="42175"/>
                    <a:pt x="59077" y="38937"/>
                  </a:cubicBezTo>
                  <a:cubicBezTo>
                    <a:pt x="58672" y="36220"/>
                    <a:pt x="58146" y="33504"/>
                    <a:pt x="57539" y="30788"/>
                  </a:cubicBezTo>
                  <a:cubicBezTo>
                    <a:pt x="56891" y="28068"/>
                    <a:pt x="55838" y="25501"/>
                    <a:pt x="54422" y="23088"/>
                  </a:cubicBezTo>
                  <a:cubicBezTo>
                    <a:pt x="52883" y="20356"/>
                    <a:pt x="50940" y="18146"/>
                    <a:pt x="48633" y="16449"/>
                  </a:cubicBezTo>
                  <a:cubicBezTo>
                    <a:pt x="46285" y="14753"/>
                    <a:pt x="43816" y="13656"/>
                    <a:pt x="41144" y="13154"/>
                  </a:cubicBezTo>
                  <a:cubicBezTo>
                    <a:pt x="38513" y="12656"/>
                    <a:pt x="35800" y="12782"/>
                    <a:pt x="33088" y="13531"/>
                  </a:cubicBezTo>
                  <a:cubicBezTo>
                    <a:pt x="30376" y="14280"/>
                    <a:pt x="27785" y="15737"/>
                    <a:pt x="25356" y="17895"/>
                  </a:cubicBezTo>
                  <a:cubicBezTo>
                    <a:pt x="21915" y="20983"/>
                    <a:pt x="19082" y="25303"/>
                    <a:pt x="16936" y="30857"/>
                  </a:cubicBezTo>
                  <a:cubicBezTo>
                    <a:pt x="14791" y="36407"/>
                    <a:pt x="13455" y="42256"/>
                    <a:pt x="12888" y="48401"/>
                  </a:cubicBezTo>
                  <a:cubicBezTo>
                    <a:pt x="12362" y="54546"/>
                    <a:pt x="12605" y="60517"/>
                    <a:pt x="13698" y="66318"/>
                  </a:cubicBezTo>
                  <a:cubicBezTo>
                    <a:pt x="14791" y="72119"/>
                    <a:pt x="16815" y="76754"/>
                    <a:pt x="19810" y="80232"/>
                  </a:cubicBezTo>
                  <a:cubicBezTo>
                    <a:pt x="21551" y="82337"/>
                    <a:pt x="23413" y="83794"/>
                    <a:pt x="25437" y="84600"/>
                  </a:cubicBezTo>
                  <a:cubicBezTo>
                    <a:pt x="27461" y="85405"/>
                    <a:pt x="29769" y="86081"/>
                    <a:pt x="32400" y="86636"/>
                  </a:cubicBezTo>
                  <a:cubicBezTo>
                    <a:pt x="36367" y="86263"/>
                    <a:pt x="39767" y="85263"/>
                    <a:pt x="42682" y="83628"/>
                  </a:cubicBezTo>
                  <a:cubicBezTo>
                    <a:pt x="45556" y="81993"/>
                    <a:pt x="48026" y="79936"/>
                    <a:pt x="50090" y="77459"/>
                  </a:cubicBezTo>
                  <a:cubicBezTo>
                    <a:pt x="52155" y="74981"/>
                    <a:pt x="53855" y="72135"/>
                    <a:pt x="55191" y="68917"/>
                  </a:cubicBezTo>
                  <a:cubicBezTo>
                    <a:pt x="56527" y="65703"/>
                    <a:pt x="57660" y="62327"/>
                    <a:pt x="58510" y="58793"/>
                  </a:cubicBezTo>
                  <a:lnTo>
                    <a:pt x="58672" y="57858"/>
                  </a:lnTo>
                  <a:close/>
                  <a:moveTo>
                    <a:pt x="71343" y="59570"/>
                  </a:moveTo>
                  <a:cubicBezTo>
                    <a:pt x="70331" y="63416"/>
                    <a:pt x="68914" y="67541"/>
                    <a:pt x="67052" y="71953"/>
                  </a:cubicBezTo>
                  <a:cubicBezTo>
                    <a:pt x="65149" y="76362"/>
                    <a:pt x="62842" y="80479"/>
                    <a:pt x="60089" y="84304"/>
                  </a:cubicBezTo>
                  <a:cubicBezTo>
                    <a:pt x="57336" y="88130"/>
                    <a:pt x="54138" y="91400"/>
                    <a:pt x="50455" y="94121"/>
                  </a:cubicBezTo>
                  <a:cubicBezTo>
                    <a:pt x="46771" y="96841"/>
                    <a:pt x="42722" y="98432"/>
                    <a:pt x="38351" y="98902"/>
                  </a:cubicBezTo>
                  <a:cubicBezTo>
                    <a:pt x="35315" y="99286"/>
                    <a:pt x="32400" y="99379"/>
                    <a:pt x="29647" y="99193"/>
                  </a:cubicBezTo>
                  <a:cubicBezTo>
                    <a:pt x="26895" y="99003"/>
                    <a:pt x="24101" y="98161"/>
                    <a:pt x="21308" y="96671"/>
                  </a:cubicBezTo>
                  <a:cubicBezTo>
                    <a:pt x="19163" y="95497"/>
                    <a:pt x="17058" y="94327"/>
                    <a:pt x="15033" y="93153"/>
                  </a:cubicBezTo>
                  <a:cubicBezTo>
                    <a:pt x="13009" y="91983"/>
                    <a:pt x="11269" y="90348"/>
                    <a:pt x="9852" y="88247"/>
                  </a:cubicBezTo>
                  <a:cubicBezTo>
                    <a:pt x="7382" y="84879"/>
                    <a:pt x="5439" y="81260"/>
                    <a:pt x="3942" y="77386"/>
                  </a:cubicBezTo>
                  <a:cubicBezTo>
                    <a:pt x="2484" y="73512"/>
                    <a:pt x="1432" y="69512"/>
                    <a:pt x="824" y="65383"/>
                  </a:cubicBezTo>
                  <a:cubicBezTo>
                    <a:pt x="177" y="61258"/>
                    <a:pt x="-66" y="57084"/>
                    <a:pt x="15" y="52862"/>
                  </a:cubicBezTo>
                  <a:cubicBezTo>
                    <a:pt x="137" y="48644"/>
                    <a:pt x="501" y="44503"/>
                    <a:pt x="1189" y="40443"/>
                  </a:cubicBezTo>
                  <a:cubicBezTo>
                    <a:pt x="1877" y="36075"/>
                    <a:pt x="3092" y="31553"/>
                    <a:pt x="4873" y="26881"/>
                  </a:cubicBezTo>
                  <a:cubicBezTo>
                    <a:pt x="6654" y="22210"/>
                    <a:pt x="8961" y="17911"/>
                    <a:pt x="11835" y="13984"/>
                  </a:cubicBezTo>
                  <a:cubicBezTo>
                    <a:pt x="14669" y="10053"/>
                    <a:pt x="18110" y="6787"/>
                    <a:pt x="22077" y="4175"/>
                  </a:cubicBezTo>
                  <a:cubicBezTo>
                    <a:pt x="26085" y="1560"/>
                    <a:pt x="30659" y="180"/>
                    <a:pt x="35760" y="34"/>
                  </a:cubicBezTo>
                  <a:cubicBezTo>
                    <a:pt x="38148" y="-43"/>
                    <a:pt x="40456" y="10"/>
                    <a:pt x="42722" y="192"/>
                  </a:cubicBezTo>
                  <a:cubicBezTo>
                    <a:pt x="44949" y="378"/>
                    <a:pt x="47176" y="1002"/>
                    <a:pt x="49321" y="2071"/>
                  </a:cubicBezTo>
                  <a:cubicBezTo>
                    <a:pt x="51507" y="3139"/>
                    <a:pt x="53572" y="4309"/>
                    <a:pt x="55555" y="5584"/>
                  </a:cubicBezTo>
                  <a:cubicBezTo>
                    <a:pt x="57498" y="6859"/>
                    <a:pt x="59320" y="8390"/>
                    <a:pt x="60980" y="10183"/>
                  </a:cubicBezTo>
                  <a:cubicBezTo>
                    <a:pt x="63935" y="13450"/>
                    <a:pt x="66242" y="17101"/>
                    <a:pt x="67862" y="21133"/>
                  </a:cubicBezTo>
                  <a:cubicBezTo>
                    <a:pt x="69481" y="25165"/>
                    <a:pt x="70655" y="29351"/>
                    <a:pt x="71343" y="33686"/>
                  </a:cubicBezTo>
                  <a:cubicBezTo>
                    <a:pt x="71991" y="38022"/>
                    <a:pt x="72315" y="42402"/>
                    <a:pt x="72274" y="46835"/>
                  </a:cubicBezTo>
                  <a:cubicBezTo>
                    <a:pt x="72193" y="51263"/>
                    <a:pt x="71910" y="55510"/>
                    <a:pt x="71343" y="595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061" name="Google Shape;1061;p15"/>
            <p:cNvGrpSpPr/>
            <p:nvPr/>
          </p:nvGrpSpPr>
          <p:grpSpPr>
            <a:xfrm>
              <a:off x="8630519" y="3139881"/>
              <a:ext cx="793030" cy="806281"/>
              <a:chOff x="6415994" y="3043133"/>
              <a:chExt cx="793030" cy="806281"/>
            </a:xfrm>
          </p:grpSpPr>
          <p:sp>
            <p:nvSpPr>
              <p:cNvPr id="1062" name="Google Shape;1062;p15"/>
              <p:cNvSpPr/>
              <p:nvPr/>
            </p:nvSpPr>
            <p:spPr>
              <a:xfrm>
                <a:off x="7143564" y="3315595"/>
                <a:ext cx="54733" cy="13153"/>
              </a:xfrm>
              <a:custGeom>
                <a:rect b="b" l="l" r="r" t="t"/>
                <a:pathLst>
                  <a:path extrusionOk="0" h="13153" w="54733">
                    <a:moveTo>
                      <a:pt x="6680" y="12817"/>
                    </a:moveTo>
                    <a:cubicBezTo>
                      <a:pt x="4372" y="12477"/>
                      <a:pt x="2671" y="11676"/>
                      <a:pt x="1619" y="10413"/>
                    </a:cubicBezTo>
                    <a:cubicBezTo>
                      <a:pt x="526" y="9150"/>
                      <a:pt x="0" y="7786"/>
                      <a:pt x="0" y="6328"/>
                    </a:cubicBezTo>
                    <a:cubicBezTo>
                      <a:pt x="41" y="4867"/>
                      <a:pt x="647" y="3442"/>
                      <a:pt x="1862" y="2049"/>
                    </a:cubicBezTo>
                    <a:cubicBezTo>
                      <a:pt x="3077" y="657"/>
                      <a:pt x="4898" y="-27"/>
                      <a:pt x="7286" y="1"/>
                    </a:cubicBezTo>
                    <a:cubicBezTo>
                      <a:pt x="8541" y="17"/>
                      <a:pt x="11173" y="46"/>
                      <a:pt x="15180" y="94"/>
                    </a:cubicBezTo>
                    <a:cubicBezTo>
                      <a:pt x="19188" y="143"/>
                      <a:pt x="23519" y="167"/>
                      <a:pt x="28175" y="171"/>
                    </a:cubicBezTo>
                    <a:cubicBezTo>
                      <a:pt x="32790" y="171"/>
                      <a:pt x="37121" y="195"/>
                      <a:pt x="41129" y="244"/>
                    </a:cubicBezTo>
                    <a:cubicBezTo>
                      <a:pt x="45137" y="292"/>
                      <a:pt x="47768" y="321"/>
                      <a:pt x="49023" y="337"/>
                    </a:cubicBezTo>
                    <a:cubicBezTo>
                      <a:pt x="51006" y="883"/>
                      <a:pt x="52464" y="1758"/>
                      <a:pt x="53395" y="2968"/>
                    </a:cubicBezTo>
                    <a:cubicBezTo>
                      <a:pt x="54285" y="4179"/>
                      <a:pt x="54771" y="5462"/>
                      <a:pt x="54731" y="6818"/>
                    </a:cubicBezTo>
                    <a:cubicBezTo>
                      <a:pt x="54731" y="8275"/>
                      <a:pt x="54204" y="9571"/>
                      <a:pt x="53152" y="10708"/>
                    </a:cubicBezTo>
                    <a:cubicBezTo>
                      <a:pt x="52059" y="11842"/>
                      <a:pt x="50521" y="12655"/>
                      <a:pt x="48415" y="13153"/>
                    </a:cubicBezTo>
                    <a:cubicBezTo>
                      <a:pt x="41412" y="13072"/>
                      <a:pt x="34450" y="13016"/>
                      <a:pt x="27527" y="12987"/>
                    </a:cubicBezTo>
                    <a:cubicBezTo>
                      <a:pt x="20605" y="12955"/>
                      <a:pt x="13642" y="12902"/>
                      <a:pt x="6680" y="12817"/>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3" name="Google Shape;1063;p15"/>
              <p:cNvSpPr/>
              <p:nvPr/>
            </p:nvSpPr>
            <p:spPr>
              <a:xfrm>
                <a:off x="6441009" y="3043133"/>
                <a:ext cx="37044" cy="95532"/>
              </a:xfrm>
              <a:custGeom>
                <a:rect b="b" l="l" r="r" t="t"/>
                <a:pathLst>
                  <a:path extrusionOk="0" h="95532" w="37044">
                    <a:moveTo>
                      <a:pt x="31335" y="82716"/>
                    </a:moveTo>
                    <a:cubicBezTo>
                      <a:pt x="33318" y="83258"/>
                      <a:pt x="34775" y="84137"/>
                      <a:pt x="35707" y="85347"/>
                    </a:cubicBezTo>
                    <a:cubicBezTo>
                      <a:pt x="36597" y="86557"/>
                      <a:pt x="37083" y="87841"/>
                      <a:pt x="37043" y="89197"/>
                    </a:cubicBezTo>
                    <a:cubicBezTo>
                      <a:pt x="37043" y="90654"/>
                      <a:pt x="36516" y="91949"/>
                      <a:pt x="35423" y="93087"/>
                    </a:cubicBezTo>
                    <a:cubicBezTo>
                      <a:pt x="34371" y="94220"/>
                      <a:pt x="32832" y="95034"/>
                      <a:pt x="30727" y="95532"/>
                    </a:cubicBezTo>
                    <a:lnTo>
                      <a:pt x="6641" y="95249"/>
                    </a:lnTo>
                    <a:cubicBezTo>
                      <a:pt x="4334" y="95014"/>
                      <a:pt x="2674" y="94237"/>
                      <a:pt x="1581" y="92921"/>
                    </a:cubicBezTo>
                    <a:cubicBezTo>
                      <a:pt x="488" y="91605"/>
                      <a:pt x="-38" y="90217"/>
                      <a:pt x="2" y="88759"/>
                    </a:cubicBezTo>
                    <a:cubicBezTo>
                      <a:pt x="2" y="87298"/>
                      <a:pt x="609" y="85873"/>
                      <a:pt x="1824" y="84481"/>
                    </a:cubicBezTo>
                    <a:cubicBezTo>
                      <a:pt x="3038" y="83084"/>
                      <a:pt x="4860" y="82404"/>
                      <a:pt x="7248" y="82432"/>
                    </a:cubicBezTo>
                    <a:lnTo>
                      <a:pt x="11782" y="82485"/>
                    </a:lnTo>
                    <a:lnTo>
                      <a:pt x="12551" y="17905"/>
                    </a:lnTo>
                    <a:cubicBezTo>
                      <a:pt x="11094" y="18929"/>
                      <a:pt x="9515" y="19431"/>
                      <a:pt x="7856" y="19411"/>
                    </a:cubicBezTo>
                    <a:cubicBezTo>
                      <a:pt x="6074" y="19391"/>
                      <a:pt x="4658" y="18776"/>
                      <a:pt x="3565" y="17565"/>
                    </a:cubicBezTo>
                    <a:cubicBezTo>
                      <a:pt x="2471" y="16351"/>
                      <a:pt x="1945" y="14966"/>
                      <a:pt x="1986" y="13400"/>
                    </a:cubicBezTo>
                    <a:cubicBezTo>
                      <a:pt x="1986" y="12465"/>
                      <a:pt x="2229" y="11477"/>
                      <a:pt x="2715" y="10437"/>
                    </a:cubicBezTo>
                    <a:cubicBezTo>
                      <a:pt x="3200" y="9400"/>
                      <a:pt x="3969" y="8473"/>
                      <a:pt x="5022" y="7651"/>
                    </a:cubicBezTo>
                    <a:lnTo>
                      <a:pt x="15871" y="741"/>
                    </a:lnTo>
                    <a:cubicBezTo>
                      <a:pt x="17247" y="235"/>
                      <a:pt x="18381" y="-12"/>
                      <a:pt x="19352" y="0"/>
                    </a:cubicBezTo>
                    <a:cubicBezTo>
                      <a:pt x="22551" y="37"/>
                      <a:pt x="24615" y="1887"/>
                      <a:pt x="25506" y="5546"/>
                    </a:cubicBezTo>
                    <a:lnTo>
                      <a:pt x="24615" y="82635"/>
                    </a:lnTo>
                    <a:lnTo>
                      <a:pt x="31335" y="82716"/>
                    </a:ln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4" name="Google Shape;1064;p15"/>
              <p:cNvSpPr/>
              <p:nvPr/>
            </p:nvSpPr>
            <p:spPr>
              <a:xfrm>
                <a:off x="6415994" y="3507578"/>
                <a:ext cx="71004" cy="97034"/>
              </a:xfrm>
              <a:custGeom>
                <a:rect b="b" l="l" r="r" t="t"/>
                <a:pathLst>
                  <a:path extrusionOk="0" h="97034" w="71004">
                    <a:moveTo>
                      <a:pt x="32951" y="91949"/>
                    </a:moveTo>
                    <a:cubicBezTo>
                      <a:pt x="32182" y="93714"/>
                      <a:pt x="31251" y="95006"/>
                      <a:pt x="30077" y="95827"/>
                    </a:cubicBezTo>
                    <a:cubicBezTo>
                      <a:pt x="28944" y="96645"/>
                      <a:pt x="27730" y="97050"/>
                      <a:pt x="26474" y="97034"/>
                    </a:cubicBezTo>
                    <a:cubicBezTo>
                      <a:pt x="25017" y="97017"/>
                      <a:pt x="23681" y="96426"/>
                      <a:pt x="22426" y="95265"/>
                    </a:cubicBezTo>
                    <a:cubicBezTo>
                      <a:pt x="21212" y="94103"/>
                      <a:pt x="20483" y="92427"/>
                      <a:pt x="20281" y="90237"/>
                    </a:cubicBezTo>
                    <a:cubicBezTo>
                      <a:pt x="21010" y="83885"/>
                      <a:pt x="22265" y="77226"/>
                      <a:pt x="24127" y="70264"/>
                    </a:cubicBezTo>
                    <a:cubicBezTo>
                      <a:pt x="25989" y="63301"/>
                      <a:pt x="28256" y="56447"/>
                      <a:pt x="30927" y="49699"/>
                    </a:cubicBezTo>
                    <a:cubicBezTo>
                      <a:pt x="33640" y="42955"/>
                      <a:pt x="36716" y="36449"/>
                      <a:pt x="40238" y="30183"/>
                    </a:cubicBezTo>
                    <a:cubicBezTo>
                      <a:pt x="43760" y="23916"/>
                      <a:pt x="47484" y="18306"/>
                      <a:pt x="51370" y="13347"/>
                    </a:cubicBezTo>
                    <a:lnTo>
                      <a:pt x="6679" y="12821"/>
                    </a:lnTo>
                    <a:cubicBezTo>
                      <a:pt x="4372" y="12480"/>
                      <a:pt x="2712" y="11679"/>
                      <a:pt x="1619" y="10412"/>
                    </a:cubicBezTo>
                    <a:cubicBezTo>
                      <a:pt x="526" y="9149"/>
                      <a:pt x="0" y="7789"/>
                      <a:pt x="0" y="6327"/>
                    </a:cubicBezTo>
                    <a:cubicBezTo>
                      <a:pt x="40" y="4765"/>
                      <a:pt x="647" y="3340"/>
                      <a:pt x="1862" y="2049"/>
                    </a:cubicBezTo>
                    <a:cubicBezTo>
                      <a:pt x="3076" y="761"/>
                      <a:pt x="4898" y="77"/>
                      <a:pt x="7286" y="0"/>
                    </a:cubicBezTo>
                    <a:lnTo>
                      <a:pt x="65620" y="688"/>
                    </a:lnTo>
                    <a:cubicBezTo>
                      <a:pt x="69263" y="1672"/>
                      <a:pt x="71044" y="3777"/>
                      <a:pt x="71004" y="7007"/>
                    </a:cubicBezTo>
                    <a:cubicBezTo>
                      <a:pt x="71004" y="7947"/>
                      <a:pt x="70721" y="9088"/>
                      <a:pt x="70194" y="10440"/>
                    </a:cubicBezTo>
                    <a:cubicBezTo>
                      <a:pt x="68697" y="12193"/>
                      <a:pt x="67239" y="13922"/>
                      <a:pt x="65822" y="15626"/>
                    </a:cubicBezTo>
                    <a:cubicBezTo>
                      <a:pt x="64405" y="17330"/>
                      <a:pt x="62989" y="19111"/>
                      <a:pt x="61612" y="20973"/>
                    </a:cubicBezTo>
                    <a:cubicBezTo>
                      <a:pt x="58009" y="26038"/>
                      <a:pt x="54609" y="31422"/>
                      <a:pt x="51411" y="37117"/>
                    </a:cubicBezTo>
                    <a:cubicBezTo>
                      <a:pt x="48213" y="42813"/>
                      <a:pt x="45379" y="48671"/>
                      <a:pt x="42829" y="54690"/>
                    </a:cubicBezTo>
                    <a:cubicBezTo>
                      <a:pt x="40319" y="60706"/>
                      <a:pt x="38214" y="66859"/>
                      <a:pt x="36514" y="73146"/>
                    </a:cubicBezTo>
                    <a:cubicBezTo>
                      <a:pt x="34854" y="79432"/>
                      <a:pt x="33640" y="85703"/>
                      <a:pt x="32951" y="91949"/>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5" name="Google Shape;1065;p15"/>
              <p:cNvSpPr/>
              <p:nvPr/>
            </p:nvSpPr>
            <p:spPr>
              <a:xfrm>
                <a:off x="6421337" y="3273122"/>
                <a:ext cx="68656" cy="98107"/>
              </a:xfrm>
              <a:custGeom>
                <a:rect b="b" l="l" r="r" t="t"/>
                <a:pathLst>
                  <a:path extrusionOk="0" h="98107" w="68656">
                    <a:moveTo>
                      <a:pt x="53233" y="90837"/>
                    </a:moveTo>
                    <a:cubicBezTo>
                      <a:pt x="53071" y="93233"/>
                      <a:pt x="52343" y="95047"/>
                      <a:pt x="51047" y="96285"/>
                    </a:cubicBezTo>
                    <a:cubicBezTo>
                      <a:pt x="49712" y="97520"/>
                      <a:pt x="48214" y="98127"/>
                      <a:pt x="46554" y="98107"/>
                    </a:cubicBezTo>
                    <a:cubicBezTo>
                      <a:pt x="45097" y="98091"/>
                      <a:pt x="43761" y="97528"/>
                      <a:pt x="42587" y="96419"/>
                    </a:cubicBezTo>
                    <a:cubicBezTo>
                      <a:pt x="41413" y="95310"/>
                      <a:pt x="40684" y="93557"/>
                      <a:pt x="40401" y="91152"/>
                    </a:cubicBezTo>
                    <a:lnTo>
                      <a:pt x="40603" y="73798"/>
                    </a:lnTo>
                    <a:cubicBezTo>
                      <a:pt x="34653" y="73624"/>
                      <a:pt x="28783" y="73474"/>
                      <a:pt x="22994" y="73357"/>
                    </a:cubicBezTo>
                    <a:cubicBezTo>
                      <a:pt x="17205" y="73235"/>
                      <a:pt x="11781" y="73094"/>
                      <a:pt x="6680" y="72928"/>
                    </a:cubicBezTo>
                    <a:cubicBezTo>
                      <a:pt x="2187" y="72353"/>
                      <a:pt x="-40" y="70086"/>
                      <a:pt x="1" y="66123"/>
                    </a:cubicBezTo>
                    <a:cubicBezTo>
                      <a:pt x="41" y="65605"/>
                      <a:pt x="122" y="64928"/>
                      <a:pt x="365" y="64095"/>
                    </a:cubicBezTo>
                    <a:cubicBezTo>
                      <a:pt x="6194" y="53841"/>
                      <a:pt x="12104" y="43773"/>
                      <a:pt x="18055" y="33888"/>
                    </a:cubicBezTo>
                    <a:cubicBezTo>
                      <a:pt x="24006" y="23998"/>
                      <a:pt x="29997" y="13983"/>
                      <a:pt x="35948" y="3834"/>
                    </a:cubicBezTo>
                    <a:cubicBezTo>
                      <a:pt x="36798" y="2490"/>
                      <a:pt x="37769" y="1511"/>
                      <a:pt x="38862" y="899"/>
                    </a:cubicBezTo>
                    <a:cubicBezTo>
                      <a:pt x="39956" y="284"/>
                      <a:pt x="41089" y="-15"/>
                      <a:pt x="42223" y="1"/>
                    </a:cubicBezTo>
                    <a:cubicBezTo>
                      <a:pt x="43720" y="17"/>
                      <a:pt x="45056" y="608"/>
                      <a:pt x="46351" y="1770"/>
                    </a:cubicBezTo>
                    <a:cubicBezTo>
                      <a:pt x="47647" y="2931"/>
                      <a:pt x="48295" y="4502"/>
                      <a:pt x="48254" y="6482"/>
                    </a:cubicBezTo>
                    <a:cubicBezTo>
                      <a:pt x="48254" y="7421"/>
                      <a:pt x="47930" y="8510"/>
                      <a:pt x="47283" y="9757"/>
                    </a:cubicBezTo>
                    <a:cubicBezTo>
                      <a:pt x="42303" y="18140"/>
                      <a:pt x="37324" y="26528"/>
                      <a:pt x="32386" y="34916"/>
                    </a:cubicBezTo>
                    <a:cubicBezTo>
                      <a:pt x="27406" y="43303"/>
                      <a:pt x="22468" y="51687"/>
                      <a:pt x="17448" y="60075"/>
                    </a:cubicBezTo>
                    <a:cubicBezTo>
                      <a:pt x="21010" y="60221"/>
                      <a:pt x="24735" y="60342"/>
                      <a:pt x="28621" y="60439"/>
                    </a:cubicBezTo>
                    <a:cubicBezTo>
                      <a:pt x="32548" y="60540"/>
                      <a:pt x="36555" y="60666"/>
                      <a:pt x="40725" y="60820"/>
                    </a:cubicBezTo>
                    <a:lnTo>
                      <a:pt x="40927" y="43461"/>
                    </a:lnTo>
                    <a:cubicBezTo>
                      <a:pt x="41494" y="41381"/>
                      <a:pt x="42303" y="39855"/>
                      <a:pt x="43437" y="38875"/>
                    </a:cubicBezTo>
                    <a:cubicBezTo>
                      <a:pt x="44530" y="37899"/>
                      <a:pt x="45825" y="37418"/>
                      <a:pt x="47283" y="37438"/>
                    </a:cubicBezTo>
                    <a:cubicBezTo>
                      <a:pt x="48740" y="37454"/>
                      <a:pt x="50076" y="37912"/>
                      <a:pt x="51250" y="38814"/>
                    </a:cubicBezTo>
                    <a:cubicBezTo>
                      <a:pt x="52424" y="39713"/>
                      <a:pt x="53274" y="41158"/>
                      <a:pt x="53760" y="43142"/>
                    </a:cubicBezTo>
                    <a:lnTo>
                      <a:pt x="53557" y="61127"/>
                    </a:lnTo>
                    <a:lnTo>
                      <a:pt x="62787" y="61233"/>
                    </a:lnTo>
                    <a:cubicBezTo>
                      <a:pt x="64852" y="61990"/>
                      <a:pt x="66349" y="62945"/>
                      <a:pt x="67280" y="64103"/>
                    </a:cubicBezTo>
                    <a:cubicBezTo>
                      <a:pt x="68211" y="65261"/>
                      <a:pt x="68657" y="66515"/>
                      <a:pt x="68657" y="67871"/>
                    </a:cubicBezTo>
                    <a:cubicBezTo>
                      <a:pt x="68616" y="69333"/>
                      <a:pt x="68090" y="70653"/>
                      <a:pt x="66957" y="71839"/>
                    </a:cubicBezTo>
                    <a:cubicBezTo>
                      <a:pt x="65864" y="73025"/>
                      <a:pt x="64244" y="73867"/>
                      <a:pt x="62180" y="74365"/>
                    </a:cubicBezTo>
                    <a:cubicBezTo>
                      <a:pt x="60803" y="74349"/>
                      <a:pt x="59387" y="74332"/>
                      <a:pt x="57929" y="74312"/>
                    </a:cubicBezTo>
                    <a:cubicBezTo>
                      <a:pt x="56472" y="74296"/>
                      <a:pt x="54974" y="74227"/>
                      <a:pt x="53395" y="74106"/>
                    </a:cubicBezTo>
                    <a:lnTo>
                      <a:pt x="53233" y="90837"/>
                    </a:ln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6" name="Google Shape;1066;p15"/>
              <p:cNvSpPr/>
              <p:nvPr/>
            </p:nvSpPr>
            <p:spPr>
              <a:xfrm>
                <a:off x="6440282" y="3781470"/>
                <a:ext cx="18907" cy="17671"/>
              </a:xfrm>
              <a:custGeom>
                <a:rect b="b" l="l" r="r" t="t"/>
                <a:pathLst>
                  <a:path extrusionOk="0" h="17671" w="18907">
                    <a:moveTo>
                      <a:pt x="18906" y="9024"/>
                    </a:moveTo>
                    <a:cubicBezTo>
                      <a:pt x="18906" y="11421"/>
                      <a:pt x="17975" y="13469"/>
                      <a:pt x="16113" y="15169"/>
                    </a:cubicBezTo>
                    <a:cubicBezTo>
                      <a:pt x="14250" y="16865"/>
                      <a:pt x="12105" y="17699"/>
                      <a:pt x="9595" y="17671"/>
                    </a:cubicBezTo>
                    <a:cubicBezTo>
                      <a:pt x="6761" y="17639"/>
                      <a:pt x="4454" y="16752"/>
                      <a:pt x="2673" y="15011"/>
                    </a:cubicBezTo>
                    <a:cubicBezTo>
                      <a:pt x="851" y="13267"/>
                      <a:pt x="-39" y="11198"/>
                      <a:pt x="1" y="8801"/>
                    </a:cubicBezTo>
                    <a:cubicBezTo>
                      <a:pt x="41" y="6405"/>
                      <a:pt x="973" y="4328"/>
                      <a:pt x="2794" y="2579"/>
                    </a:cubicBezTo>
                    <a:cubicBezTo>
                      <a:pt x="4656" y="827"/>
                      <a:pt x="7005" y="-32"/>
                      <a:pt x="9797" y="1"/>
                    </a:cubicBezTo>
                    <a:cubicBezTo>
                      <a:pt x="12307" y="33"/>
                      <a:pt x="14453" y="944"/>
                      <a:pt x="16274" y="2737"/>
                    </a:cubicBezTo>
                    <a:cubicBezTo>
                      <a:pt x="18056" y="4531"/>
                      <a:pt x="18946" y="6628"/>
                      <a:pt x="18906" y="9024"/>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7" name="Google Shape;1067;p15"/>
              <p:cNvSpPr/>
              <p:nvPr/>
            </p:nvSpPr>
            <p:spPr>
              <a:xfrm>
                <a:off x="6673171" y="3044147"/>
                <a:ext cx="61369" cy="96939"/>
              </a:xfrm>
              <a:custGeom>
                <a:rect b="b" l="l" r="r" t="t"/>
                <a:pathLst>
                  <a:path extrusionOk="0" h="96939" w="61369">
                    <a:moveTo>
                      <a:pt x="42060" y="21068"/>
                    </a:moveTo>
                    <a:cubicBezTo>
                      <a:pt x="41251" y="19182"/>
                      <a:pt x="40158" y="17603"/>
                      <a:pt x="38781" y="16336"/>
                    </a:cubicBezTo>
                    <a:cubicBezTo>
                      <a:pt x="37364" y="15069"/>
                      <a:pt x="35947" y="14324"/>
                      <a:pt x="34490" y="14097"/>
                    </a:cubicBezTo>
                    <a:cubicBezTo>
                      <a:pt x="29916" y="14041"/>
                      <a:pt x="25706" y="15219"/>
                      <a:pt x="21941" y="17623"/>
                    </a:cubicBezTo>
                    <a:cubicBezTo>
                      <a:pt x="18136" y="20028"/>
                      <a:pt x="14695" y="22882"/>
                      <a:pt x="11497" y="26181"/>
                    </a:cubicBezTo>
                    <a:cubicBezTo>
                      <a:pt x="10039" y="27205"/>
                      <a:pt x="8461" y="27707"/>
                      <a:pt x="6801" y="27691"/>
                    </a:cubicBezTo>
                    <a:cubicBezTo>
                      <a:pt x="5020" y="27667"/>
                      <a:pt x="3603" y="27051"/>
                      <a:pt x="2510" y="25841"/>
                    </a:cubicBezTo>
                    <a:cubicBezTo>
                      <a:pt x="1457" y="24630"/>
                      <a:pt x="931" y="23084"/>
                      <a:pt x="931" y="21210"/>
                    </a:cubicBezTo>
                    <a:cubicBezTo>
                      <a:pt x="972" y="19542"/>
                      <a:pt x="1457" y="17931"/>
                      <a:pt x="2389" y="16376"/>
                    </a:cubicBezTo>
                    <a:cubicBezTo>
                      <a:pt x="4413" y="14316"/>
                      <a:pt x="6558" y="12284"/>
                      <a:pt x="8906" y="10276"/>
                    </a:cubicBezTo>
                    <a:cubicBezTo>
                      <a:pt x="11213" y="8272"/>
                      <a:pt x="13683" y="6499"/>
                      <a:pt x="16314" y="4969"/>
                    </a:cubicBezTo>
                    <a:cubicBezTo>
                      <a:pt x="18905" y="3435"/>
                      <a:pt x="21617" y="2216"/>
                      <a:pt x="24410" y="1309"/>
                    </a:cubicBezTo>
                    <a:cubicBezTo>
                      <a:pt x="27163" y="402"/>
                      <a:pt x="29997" y="-31"/>
                      <a:pt x="32952" y="2"/>
                    </a:cubicBezTo>
                    <a:cubicBezTo>
                      <a:pt x="36272" y="42"/>
                      <a:pt x="39388" y="783"/>
                      <a:pt x="42303" y="2224"/>
                    </a:cubicBezTo>
                    <a:cubicBezTo>
                      <a:pt x="45177" y="3665"/>
                      <a:pt x="47687" y="5677"/>
                      <a:pt x="49792" y="8256"/>
                    </a:cubicBezTo>
                    <a:cubicBezTo>
                      <a:pt x="51897" y="10835"/>
                      <a:pt x="53557" y="13903"/>
                      <a:pt x="54771" y="17461"/>
                    </a:cubicBezTo>
                    <a:cubicBezTo>
                      <a:pt x="55986" y="21024"/>
                      <a:pt x="56553" y="24886"/>
                      <a:pt x="56512" y="29055"/>
                    </a:cubicBezTo>
                    <a:cubicBezTo>
                      <a:pt x="56512" y="30411"/>
                      <a:pt x="56350" y="31816"/>
                      <a:pt x="55986" y="33273"/>
                    </a:cubicBezTo>
                    <a:cubicBezTo>
                      <a:pt x="54812" y="38054"/>
                      <a:pt x="52990" y="41944"/>
                      <a:pt x="50642" y="44940"/>
                    </a:cubicBezTo>
                    <a:cubicBezTo>
                      <a:pt x="48254" y="47936"/>
                      <a:pt x="45622" y="50486"/>
                      <a:pt x="42708" y="52587"/>
                    </a:cubicBezTo>
                    <a:cubicBezTo>
                      <a:pt x="39834" y="54692"/>
                      <a:pt x="36838" y="56582"/>
                      <a:pt x="33721" y="58266"/>
                    </a:cubicBezTo>
                    <a:cubicBezTo>
                      <a:pt x="30645" y="59950"/>
                      <a:pt x="27770" y="61821"/>
                      <a:pt x="25058" y="63873"/>
                    </a:cubicBezTo>
                    <a:cubicBezTo>
                      <a:pt x="22386" y="65929"/>
                      <a:pt x="20039" y="68427"/>
                      <a:pt x="18014" y="71378"/>
                    </a:cubicBezTo>
                    <a:cubicBezTo>
                      <a:pt x="15990" y="74325"/>
                      <a:pt x="14654" y="78086"/>
                      <a:pt x="13966" y="82669"/>
                    </a:cubicBezTo>
                    <a:lnTo>
                      <a:pt x="43679" y="83017"/>
                    </a:lnTo>
                    <a:cubicBezTo>
                      <a:pt x="44935" y="83033"/>
                      <a:pt x="45866" y="82859"/>
                      <a:pt x="46513" y="82502"/>
                    </a:cubicBezTo>
                    <a:cubicBezTo>
                      <a:pt x="47120" y="82146"/>
                      <a:pt x="47606" y="81863"/>
                      <a:pt x="47930" y="81660"/>
                    </a:cubicBezTo>
                    <a:cubicBezTo>
                      <a:pt x="48132" y="81454"/>
                      <a:pt x="48699" y="80835"/>
                      <a:pt x="49590" y="79802"/>
                    </a:cubicBezTo>
                    <a:cubicBezTo>
                      <a:pt x="50480" y="78770"/>
                      <a:pt x="51128" y="78151"/>
                      <a:pt x="51573" y="77948"/>
                    </a:cubicBezTo>
                    <a:cubicBezTo>
                      <a:pt x="52099" y="77641"/>
                      <a:pt x="52707" y="77442"/>
                      <a:pt x="53355" y="77345"/>
                    </a:cubicBezTo>
                    <a:cubicBezTo>
                      <a:pt x="54043" y="77248"/>
                      <a:pt x="54650" y="77203"/>
                      <a:pt x="55176" y="77208"/>
                    </a:cubicBezTo>
                    <a:cubicBezTo>
                      <a:pt x="57038" y="77232"/>
                      <a:pt x="58536" y="77900"/>
                      <a:pt x="59669" y="79220"/>
                    </a:cubicBezTo>
                    <a:cubicBezTo>
                      <a:pt x="60803" y="80535"/>
                      <a:pt x="61370" y="82078"/>
                      <a:pt x="61370" y="83851"/>
                    </a:cubicBezTo>
                    <a:cubicBezTo>
                      <a:pt x="61329" y="84996"/>
                      <a:pt x="61208" y="85883"/>
                      <a:pt x="60924" y="86506"/>
                    </a:cubicBezTo>
                    <a:cubicBezTo>
                      <a:pt x="60641" y="87126"/>
                      <a:pt x="60439" y="87542"/>
                      <a:pt x="60196" y="87749"/>
                    </a:cubicBezTo>
                    <a:cubicBezTo>
                      <a:pt x="58212" y="90538"/>
                      <a:pt x="55864" y="92777"/>
                      <a:pt x="53152" y="94469"/>
                    </a:cubicBezTo>
                    <a:cubicBezTo>
                      <a:pt x="50480" y="96157"/>
                      <a:pt x="47444" y="96979"/>
                      <a:pt x="44003" y="96938"/>
                    </a:cubicBezTo>
                    <a:lnTo>
                      <a:pt x="6761" y="96501"/>
                    </a:lnTo>
                    <a:cubicBezTo>
                      <a:pt x="2712" y="96035"/>
                      <a:pt x="445" y="93558"/>
                      <a:pt x="0" y="89073"/>
                    </a:cubicBezTo>
                    <a:cubicBezTo>
                      <a:pt x="445" y="85636"/>
                      <a:pt x="1012" y="82280"/>
                      <a:pt x="1660" y="79005"/>
                    </a:cubicBezTo>
                    <a:cubicBezTo>
                      <a:pt x="2348" y="75726"/>
                      <a:pt x="3239" y="72556"/>
                      <a:pt x="4453" y="69496"/>
                    </a:cubicBezTo>
                    <a:cubicBezTo>
                      <a:pt x="5627" y="66436"/>
                      <a:pt x="7125" y="63586"/>
                      <a:pt x="8906" y="60946"/>
                    </a:cubicBezTo>
                    <a:cubicBezTo>
                      <a:pt x="10728" y="58311"/>
                      <a:pt x="12995" y="55914"/>
                      <a:pt x="15707" y="53757"/>
                    </a:cubicBezTo>
                    <a:cubicBezTo>
                      <a:pt x="18136" y="51907"/>
                      <a:pt x="20929" y="50166"/>
                      <a:pt x="24087" y="48535"/>
                    </a:cubicBezTo>
                    <a:cubicBezTo>
                      <a:pt x="27204" y="46903"/>
                      <a:pt x="30199" y="45090"/>
                      <a:pt x="33073" y="43090"/>
                    </a:cubicBezTo>
                    <a:cubicBezTo>
                      <a:pt x="35907" y="41090"/>
                      <a:pt x="38336" y="38746"/>
                      <a:pt x="40320" y="36058"/>
                    </a:cubicBezTo>
                    <a:cubicBezTo>
                      <a:pt x="42344" y="33375"/>
                      <a:pt x="43356" y="30099"/>
                      <a:pt x="43436" y="26246"/>
                    </a:cubicBezTo>
                    <a:cubicBezTo>
                      <a:pt x="43436" y="25201"/>
                      <a:pt x="43234" y="24104"/>
                      <a:pt x="42829" y="22954"/>
                    </a:cubicBezTo>
                    <a:cubicBezTo>
                      <a:pt x="42424" y="21801"/>
                      <a:pt x="42182" y="21173"/>
                      <a:pt x="42060" y="21068"/>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8" name="Google Shape;1068;p15"/>
              <p:cNvSpPr/>
              <p:nvPr/>
            </p:nvSpPr>
            <p:spPr>
              <a:xfrm>
                <a:off x="6661634" y="3507384"/>
                <a:ext cx="65338" cy="100153"/>
              </a:xfrm>
              <a:custGeom>
                <a:rect b="b" l="l" r="r" t="t"/>
                <a:pathLst>
                  <a:path extrusionOk="0" h="100153" w="65338">
                    <a:moveTo>
                      <a:pt x="0" y="73692"/>
                    </a:moveTo>
                    <a:cubicBezTo>
                      <a:pt x="769" y="70575"/>
                      <a:pt x="1538" y="67612"/>
                      <a:pt x="2267" y="64806"/>
                    </a:cubicBezTo>
                    <a:cubicBezTo>
                      <a:pt x="3036" y="62001"/>
                      <a:pt x="4736" y="59309"/>
                      <a:pt x="7368" y="56734"/>
                    </a:cubicBezTo>
                    <a:cubicBezTo>
                      <a:pt x="9189" y="54670"/>
                      <a:pt x="11213" y="52892"/>
                      <a:pt x="13480" y="51411"/>
                    </a:cubicBezTo>
                    <a:cubicBezTo>
                      <a:pt x="15707" y="49925"/>
                      <a:pt x="18054" y="48464"/>
                      <a:pt x="20484" y="47035"/>
                    </a:cubicBezTo>
                    <a:cubicBezTo>
                      <a:pt x="16152" y="43752"/>
                      <a:pt x="12509" y="39930"/>
                      <a:pt x="9594" y="35567"/>
                    </a:cubicBezTo>
                    <a:cubicBezTo>
                      <a:pt x="6680" y="31207"/>
                      <a:pt x="5222" y="26211"/>
                      <a:pt x="5303" y="20580"/>
                    </a:cubicBezTo>
                    <a:cubicBezTo>
                      <a:pt x="5344" y="16621"/>
                      <a:pt x="6396" y="13322"/>
                      <a:pt x="8380" y="10687"/>
                    </a:cubicBezTo>
                    <a:cubicBezTo>
                      <a:pt x="10404" y="8051"/>
                      <a:pt x="12994" y="5918"/>
                      <a:pt x="16152" y="4287"/>
                    </a:cubicBezTo>
                    <a:cubicBezTo>
                      <a:pt x="19269" y="2655"/>
                      <a:pt x="22750" y="1526"/>
                      <a:pt x="26475" y="890"/>
                    </a:cubicBezTo>
                    <a:cubicBezTo>
                      <a:pt x="30239" y="259"/>
                      <a:pt x="33923" y="-37"/>
                      <a:pt x="37445" y="4"/>
                    </a:cubicBezTo>
                    <a:cubicBezTo>
                      <a:pt x="40360" y="40"/>
                      <a:pt x="43355" y="413"/>
                      <a:pt x="46432" y="1125"/>
                    </a:cubicBezTo>
                    <a:cubicBezTo>
                      <a:pt x="49508" y="1842"/>
                      <a:pt x="52302" y="2967"/>
                      <a:pt x="54852" y="4509"/>
                    </a:cubicBezTo>
                    <a:cubicBezTo>
                      <a:pt x="57362" y="6052"/>
                      <a:pt x="59427" y="8084"/>
                      <a:pt x="61006" y="10602"/>
                    </a:cubicBezTo>
                    <a:cubicBezTo>
                      <a:pt x="62624" y="13124"/>
                      <a:pt x="63394" y="16208"/>
                      <a:pt x="63353" y="19860"/>
                    </a:cubicBezTo>
                    <a:cubicBezTo>
                      <a:pt x="63313" y="23195"/>
                      <a:pt x="62827" y="26159"/>
                      <a:pt x="61896" y="28754"/>
                    </a:cubicBezTo>
                    <a:cubicBezTo>
                      <a:pt x="60965" y="31352"/>
                      <a:pt x="59669" y="33733"/>
                      <a:pt x="57969" y="35903"/>
                    </a:cubicBezTo>
                    <a:cubicBezTo>
                      <a:pt x="56310" y="38072"/>
                      <a:pt x="54204" y="40080"/>
                      <a:pt x="51735" y="41930"/>
                    </a:cubicBezTo>
                    <a:cubicBezTo>
                      <a:pt x="49266" y="43776"/>
                      <a:pt x="46472" y="45618"/>
                      <a:pt x="43315" y="47460"/>
                    </a:cubicBezTo>
                    <a:cubicBezTo>
                      <a:pt x="45987" y="49160"/>
                      <a:pt x="48659" y="50990"/>
                      <a:pt x="51290" y="52949"/>
                    </a:cubicBezTo>
                    <a:cubicBezTo>
                      <a:pt x="53921" y="54909"/>
                      <a:pt x="56310" y="57022"/>
                      <a:pt x="58415" y="59288"/>
                    </a:cubicBezTo>
                    <a:cubicBezTo>
                      <a:pt x="60520" y="61555"/>
                      <a:pt x="62220" y="63972"/>
                      <a:pt x="63475" y="66543"/>
                    </a:cubicBezTo>
                    <a:cubicBezTo>
                      <a:pt x="64770" y="69113"/>
                      <a:pt x="65377" y="71959"/>
                      <a:pt x="65337" y="75088"/>
                    </a:cubicBezTo>
                    <a:cubicBezTo>
                      <a:pt x="65296" y="77902"/>
                      <a:pt x="64487" y="80683"/>
                      <a:pt x="62908" y="83428"/>
                    </a:cubicBezTo>
                    <a:cubicBezTo>
                      <a:pt x="61289" y="86168"/>
                      <a:pt x="59265" y="88650"/>
                      <a:pt x="56795" y="90860"/>
                    </a:cubicBezTo>
                    <a:cubicBezTo>
                      <a:pt x="54326" y="93074"/>
                      <a:pt x="51573" y="94916"/>
                      <a:pt x="48578" y="96394"/>
                    </a:cubicBezTo>
                    <a:cubicBezTo>
                      <a:pt x="45622" y="97871"/>
                      <a:pt x="42748" y="98802"/>
                      <a:pt x="40036" y="99187"/>
                    </a:cubicBezTo>
                    <a:cubicBezTo>
                      <a:pt x="36069" y="99871"/>
                      <a:pt x="32344" y="100191"/>
                      <a:pt x="28904" y="100150"/>
                    </a:cubicBezTo>
                    <a:cubicBezTo>
                      <a:pt x="25058" y="100106"/>
                      <a:pt x="21455" y="99515"/>
                      <a:pt x="18054" y="98381"/>
                    </a:cubicBezTo>
                    <a:cubicBezTo>
                      <a:pt x="14695" y="97248"/>
                      <a:pt x="11213" y="95301"/>
                      <a:pt x="7570" y="92548"/>
                    </a:cubicBezTo>
                    <a:cubicBezTo>
                      <a:pt x="4574" y="90325"/>
                      <a:pt x="2753" y="87747"/>
                      <a:pt x="2065" y="84820"/>
                    </a:cubicBezTo>
                    <a:cubicBezTo>
                      <a:pt x="1336" y="81893"/>
                      <a:pt x="769" y="78861"/>
                      <a:pt x="284" y="75728"/>
                    </a:cubicBezTo>
                    <a:lnTo>
                      <a:pt x="0" y="73692"/>
                    </a:lnTo>
                    <a:close/>
                    <a:moveTo>
                      <a:pt x="14573" y="69174"/>
                    </a:moveTo>
                    <a:cubicBezTo>
                      <a:pt x="14371" y="70004"/>
                      <a:pt x="14168" y="70862"/>
                      <a:pt x="13926" y="71745"/>
                    </a:cubicBezTo>
                    <a:cubicBezTo>
                      <a:pt x="13723" y="72627"/>
                      <a:pt x="13480" y="73485"/>
                      <a:pt x="13278" y="74319"/>
                    </a:cubicBezTo>
                    <a:cubicBezTo>
                      <a:pt x="13480" y="75258"/>
                      <a:pt x="13602" y="76198"/>
                      <a:pt x="13723" y="77137"/>
                    </a:cubicBezTo>
                    <a:cubicBezTo>
                      <a:pt x="13804" y="78076"/>
                      <a:pt x="13966" y="78967"/>
                      <a:pt x="14128" y="79800"/>
                    </a:cubicBezTo>
                    <a:cubicBezTo>
                      <a:pt x="15262" y="81691"/>
                      <a:pt x="16516" y="83193"/>
                      <a:pt x="17852" y="84302"/>
                    </a:cubicBezTo>
                    <a:cubicBezTo>
                      <a:pt x="19188" y="85415"/>
                      <a:pt x="20605" y="86265"/>
                      <a:pt x="22103" y="86856"/>
                    </a:cubicBezTo>
                    <a:cubicBezTo>
                      <a:pt x="23641" y="87447"/>
                      <a:pt x="25099" y="87804"/>
                      <a:pt x="26556" y="87925"/>
                    </a:cubicBezTo>
                    <a:cubicBezTo>
                      <a:pt x="28013" y="88046"/>
                      <a:pt x="29389" y="88115"/>
                      <a:pt x="30645" y="88127"/>
                    </a:cubicBezTo>
                    <a:cubicBezTo>
                      <a:pt x="32507" y="88152"/>
                      <a:pt x="34571" y="87941"/>
                      <a:pt x="36797" y="87496"/>
                    </a:cubicBezTo>
                    <a:cubicBezTo>
                      <a:pt x="39065" y="87055"/>
                      <a:pt x="41170" y="86273"/>
                      <a:pt x="43194" y="85148"/>
                    </a:cubicBezTo>
                    <a:cubicBezTo>
                      <a:pt x="45177" y="84027"/>
                      <a:pt x="46918" y="82533"/>
                      <a:pt x="48456" y="80675"/>
                    </a:cubicBezTo>
                    <a:cubicBezTo>
                      <a:pt x="49994" y="78817"/>
                      <a:pt x="51087" y="76485"/>
                      <a:pt x="51735" y="73676"/>
                    </a:cubicBezTo>
                    <a:cubicBezTo>
                      <a:pt x="51452" y="71692"/>
                      <a:pt x="50561" y="69806"/>
                      <a:pt x="49023" y="68012"/>
                    </a:cubicBezTo>
                    <a:cubicBezTo>
                      <a:pt x="47444" y="66223"/>
                      <a:pt x="45703" y="64507"/>
                      <a:pt x="43679" y="62867"/>
                    </a:cubicBezTo>
                    <a:cubicBezTo>
                      <a:pt x="41655" y="61228"/>
                      <a:pt x="39550" y="59693"/>
                      <a:pt x="37324" y="58256"/>
                    </a:cubicBezTo>
                    <a:cubicBezTo>
                      <a:pt x="35097" y="56823"/>
                      <a:pt x="33033" y="55524"/>
                      <a:pt x="31171" y="54354"/>
                    </a:cubicBezTo>
                    <a:cubicBezTo>
                      <a:pt x="27284" y="56811"/>
                      <a:pt x="24087" y="59042"/>
                      <a:pt x="21576" y="61045"/>
                    </a:cubicBezTo>
                    <a:cubicBezTo>
                      <a:pt x="19026" y="63049"/>
                      <a:pt x="16719" y="65757"/>
                      <a:pt x="14573" y="69174"/>
                    </a:cubicBezTo>
                    <a:close/>
                    <a:moveTo>
                      <a:pt x="18702" y="25276"/>
                    </a:moveTo>
                    <a:cubicBezTo>
                      <a:pt x="20443" y="28320"/>
                      <a:pt x="22467" y="31000"/>
                      <a:pt x="24775" y="33324"/>
                    </a:cubicBezTo>
                    <a:cubicBezTo>
                      <a:pt x="27082" y="35643"/>
                      <a:pt x="29713" y="37862"/>
                      <a:pt x="32588" y="39983"/>
                    </a:cubicBezTo>
                    <a:cubicBezTo>
                      <a:pt x="35947" y="38040"/>
                      <a:pt x="39024" y="35939"/>
                      <a:pt x="41817" y="33680"/>
                    </a:cubicBezTo>
                    <a:cubicBezTo>
                      <a:pt x="44610" y="31417"/>
                      <a:pt x="47080" y="28632"/>
                      <a:pt x="49185" y="25321"/>
                    </a:cubicBezTo>
                    <a:cubicBezTo>
                      <a:pt x="49427" y="24491"/>
                      <a:pt x="49590" y="23657"/>
                      <a:pt x="49711" y="22823"/>
                    </a:cubicBezTo>
                    <a:cubicBezTo>
                      <a:pt x="49792" y="21993"/>
                      <a:pt x="49994" y="21212"/>
                      <a:pt x="50197" y="20483"/>
                    </a:cubicBezTo>
                    <a:cubicBezTo>
                      <a:pt x="49994" y="19961"/>
                      <a:pt x="49873" y="19410"/>
                      <a:pt x="49833" y="18840"/>
                    </a:cubicBezTo>
                    <a:cubicBezTo>
                      <a:pt x="49792" y="18265"/>
                      <a:pt x="49671" y="17714"/>
                      <a:pt x="49468" y="17192"/>
                    </a:cubicBezTo>
                    <a:cubicBezTo>
                      <a:pt x="47687" y="15087"/>
                      <a:pt x="45703" y="13707"/>
                      <a:pt x="43477" y="13055"/>
                    </a:cubicBezTo>
                    <a:cubicBezTo>
                      <a:pt x="41251" y="12403"/>
                      <a:pt x="38821" y="12063"/>
                      <a:pt x="36231" y="12031"/>
                    </a:cubicBezTo>
                    <a:cubicBezTo>
                      <a:pt x="34652" y="12015"/>
                      <a:pt x="32911" y="12148"/>
                      <a:pt x="30968" y="12440"/>
                    </a:cubicBezTo>
                    <a:cubicBezTo>
                      <a:pt x="29025" y="12731"/>
                      <a:pt x="27203" y="13201"/>
                      <a:pt x="25422" y="13860"/>
                    </a:cubicBezTo>
                    <a:cubicBezTo>
                      <a:pt x="23641" y="14516"/>
                      <a:pt x="22063" y="15411"/>
                      <a:pt x="20686" y="16540"/>
                    </a:cubicBezTo>
                    <a:cubicBezTo>
                      <a:pt x="19310" y="17670"/>
                      <a:pt x="18460" y="19070"/>
                      <a:pt x="18136" y="20734"/>
                    </a:cubicBezTo>
                    <a:cubicBezTo>
                      <a:pt x="18217" y="21463"/>
                      <a:pt x="18338" y="22220"/>
                      <a:pt x="18419" y="23005"/>
                    </a:cubicBezTo>
                    <a:cubicBezTo>
                      <a:pt x="18500" y="23786"/>
                      <a:pt x="18621" y="24543"/>
                      <a:pt x="18702" y="25276"/>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9" name="Google Shape;1069;p15"/>
              <p:cNvSpPr/>
              <p:nvPr/>
            </p:nvSpPr>
            <p:spPr>
              <a:xfrm>
                <a:off x="6666774" y="3275484"/>
                <a:ext cx="60887" cy="95439"/>
              </a:xfrm>
              <a:custGeom>
                <a:rect b="b" l="l" r="r" t="t"/>
                <a:pathLst>
                  <a:path extrusionOk="0" h="95439" w="60887">
                    <a:moveTo>
                      <a:pt x="2430" y="87325"/>
                    </a:moveTo>
                    <a:cubicBezTo>
                      <a:pt x="770" y="85536"/>
                      <a:pt x="-39" y="83597"/>
                      <a:pt x="1" y="81512"/>
                    </a:cubicBezTo>
                    <a:cubicBezTo>
                      <a:pt x="1" y="79739"/>
                      <a:pt x="609" y="78261"/>
                      <a:pt x="1782" y="77075"/>
                    </a:cubicBezTo>
                    <a:cubicBezTo>
                      <a:pt x="2916" y="75889"/>
                      <a:pt x="4495" y="75310"/>
                      <a:pt x="6478" y="75330"/>
                    </a:cubicBezTo>
                    <a:cubicBezTo>
                      <a:pt x="7531" y="75343"/>
                      <a:pt x="8502" y="75512"/>
                      <a:pt x="9433" y="75836"/>
                    </a:cubicBezTo>
                    <a:cubicBezTo>
                      <a:pt x="12146" y="77642"/>
                      <a:pt x="14939" y="79079"/>
                      <a:pt x="17854" y="80156"/>
                    </a:cubicBezTo>
                    <a:cubicBezTo>
                      <a:pt x="20728" y="81233"/>
                      <a:pt x="23804" y="81791"/>
                      <a:pt x="27043" y="81828"/>
                    </a:cubicBezTo>
                    <a:cubicBezTo>
                      <a:pt x="29755" y="81860"/>
                      <a:pt x="32305" y="81423"/>
                      <a:pt x="34734" y="80512"/>
                    </a:cubicBezTo>
                    <a:cubicBezTo>
                      <a:pt x="37123" y="79601"/>
                      <a:pt x="39268" y="78298"/>
                      <a:pt x="41171" y="76602"/>
                    </a:cubicBezTo>
                    <a:cubicBezTo>
                      <a:pt x="43074" y="74901"/>
                      <a:pt x="44571" y="72861"/>
                      <a:pt x="45705" y="70477"/>
                    </a:cubicBezTo>
                    <a:cubicBezTo>
                      <a:pt x="46838" y="68092"/>
                      <a:pt x="47405" y="65441"/>
                      <a:pt x="47445" y="62522"/>
                    </a:cubicBezTo>
                    <a:cubicBezTo>
                      <a:pt x="47486" y="59603"/>
                      <a:pt x="46838" y="57118"/>
                      <a:pt x="45502" y="55070"/>
                    </a:cubicBezTo>
                    <a:cubicBezTo>
                      <a:pt x="44167" y="53021"/>
                      <a:pt x="42507" y="51357"/>
                      <a:pt x="40483" y="50082"/>
                    </a:cubicBezTo>
                    <a:cubicBezTo>
                      <a:pt x="38459" y="48807"/>
                      <a:pt x="36272" y="47872"/>
                      <a:pt x="33844" y="47269"/>
                    </a:cubicBezTo>
                    <a:cubicBezTo>
                      <a:pt x="31455" y="46666"/>
                      <a:pt x="29229" y="46354"/>
                      <a:pt x="27164" y="46330"/>
                    </a:cubicBezTo>
                    <a:cubicBezTo>
                      <a:pt x="25383" y="46309"/>
                      <a:pt x="23642" y="46419"/>
                      <a:pt x="21902" y="46657"/>
                    </a:cubicBezTo>
                    <a:cubicBezTo>
                      <a:pt x="20202" y="46900"/>
                      <a:pt x="18421" y="47269"/>
                      <a:pt x="16639" y="47771"/>
                    </a:cubicBezTo>
                    <a:cubicBezTo>
                      <a:pt x="15911" y="48180"/>
                      <a:pt x="15303" y="48613"/>
                      <a:pt x="14858" y="49078"/>
                    </a:cubicBezTo>
                    <a:cubicBezTo>
                      <a:pt x="14372" y="49540"/>
                      <a:pt x="13887" y="49981"/>
                      <a:pt x="13400" y="50390"/>
                    </a:cubicBezTo>
                    <a:cubicBezTo>
                      <a:pt x="12955" y="50803"/>
                      <a:pt x="12429" y="51135"/>
                      <a:pt x="11822" y="51390"/>
                    </a:cubicBezTo>
                    <a:cubicBezTo>
                      <a:pt x="11255" y="51641"/>
                      <a:pt x="10567" y="51766"/>
                      <a:pt x="9717" y="51754"/>
                    </a:cubicBezTo>
                    <a:cubicBezTo>
                      <a:pt x="8179" y="51738"/>
                      <a:pt x="6721" y="51147"/>
                      <a:pt x="5426" y="49985"/>
                    </a:cubicBezTo>
                    <a:cubicBezTo>
                      <a:pt x="4171" y="48823"/>
                      <a:pt x="3361" y="46990"/>
                      <a:pt x="3078" y="44484"/>
                    </a:cubicBezTo>
                    <a:cubicBezTo>
                      <a:pt x="2957" y="39164"/>
                      <a:pt x="2835" y="33845"/>
                      <a:pt x="2794" y="28526"/>
                    </a:cubicBezTo>
                    <a:cubicBezTo>
                      <a:pt x="2754" y="23211"/>
                      <a:pt x="2673" y="17786"/>
                      <a:pt x="2511" y="12261"/>
                    </a:cubicBezTo>
                    <a:cubicBezTo>
                      <a:pt x="973" y="10783"/>
                      <a:pt x="204" y="9051"/>
                      <a:pt x="244" y="7071"/>
                    </a:cubicBezTo>
                    <a:cubicBezTo>
                      <a:pt x="244" y="5403"/>
                      <a:pt x="892" y="3849"/>
                      <a:pt x="2188" y="2403"/>
                    </a:cubicBezTo>
                    <a:cubicBezTo>
                      <a:pt x="3442" y="958"/>
                      <a:pt x="5264" y="250"/>
                      <a:pt x="7652" y="278"/>
                    </a:cubicBezTo>
                    <a:cubicBezTo>
                      <a:pt x="8502" y="286"/>
                      <a:pt x="10000" y="278"/>
                      <a:pt x="12227" y="254"/>
                    </a:cubicBezTo>
                    <a:cubicBezTo>
                      <a:pt x="14413" y="226"/>
                      <a:pt x="16963" y="205"/>
                      <a:pt x="19959" y="189"/>
                    </a:cubicBezTo>
                    <a:cubicBezTo>
                      <a:pt x="22914" y="169"/>
                      <a:pt x="26031" y="157"/>
                      <a:pt x="29350" y="141"/>
                    </a:cubicBezTo>
                    <a:cubicBezTo>
                      <a:pt x="32629" y="129"/>
                      <a:pt x="35706" y="112"/>
                      <a:pt x="38621" y="96"/>
                    </a:cubicBezTo>
                    <a:cubicBezTo>
                      <a:pt x="41576" y="76"/>
                      <a:pt x="44126" y="56"/>
                      <a:pt x="46393" y="31"/>
                    </a:cubicBezTo>
                    <a:cubicBezTo>
                      <a:pt x="48619" y="3"/>
                      <a:pt x="50117" y="-5"/>
                      <a:pt x="50846" y="3"/>
                    </a:cubicBezTo>
                    <a:cubicBezTo>
                      <a:pt x="52910" y="549"/>
                      <a:pt x="54408" y="1452"/>
                      <a:pt x="55339" y="2715"/>
                    </a:cubicBezTo>
                    <a:cubicBezTo>
                      <a:pt x="56270" y="3978"/>
                      <a:pt x="56716" y="5338"/>
                      <a:pt x="56716" y="6800"/>
                    </a:cubicBezTo>
                    <a:cubicBezTo>
                      <a:pt x="56675" y="8362"/>
                      <a:pt x="56108" y="9763"/>
                      <a:pt x="55015" y="11002"/>
                    </a:cubicBezTo>
                    <a:cubicBezTo>
                      <a:pt x="53882" y="12240"/>
                      <a:pt x="52303" y="13107"/>
                      <a:pt x="50198" y="13605"/>
                    </a:cubicBezTo>
                    <a:cubicBezTo>
                      <a:pt x="44369" y="13742"/>
                      <a:pt x="38621" y="13779"/>
                      <a:pt x="32913" y="13714"/>
                    </a:cubicBezTo>
                    <a:cubicBezTo>
                      <a:pt x="27245" y="13645"/>
                      <a:pt x="21537" y="13681"/>
                      <a:pt x="15789" y="13823"/>
                    </a:cubicBezTo>
                    <a:cubicBezTo>
                      <a:pt x="15870" y="17159"/>
                      <a:pt x="15951" y="20523"/>
                      <a:pt x="15991" y="23911"/>
                    </a:cubicBezTo>
                    <a:cubicBezTo>
                      <a:pt x="16072" y="27303"/>
                      <a:pt x="16113" y="30716"/>
                      <a:pt x="16194" y="34157"/>
                    </a:cubicBezTo>
                    <a:cubicBezTo>
                      <a:pt x="18056" y="33659"/>
                      <a:pt x="19999" y="33291"/>
                      <a:pt x="21983" y="33056"/>
                    </a:cubicBezTo>
                    <a:cubicBezTo>
                      <a:pt x="23967" y="32817"/>
                      <a:pt x="25950" y="32712"/>
                      <a:pt x="27934" y="32732"/>
                    </a:cubicBezTo>
                    <a:cubicBezTo>
                      <a:pt x="33034" y="32793"/>
                      <a:pt x="37649" y="33708"/>
                      <a:pt x="41737" y="35477"/>
                    </a:cubicBezTo>
                    <a:cubicBezTo>
                      <a:pt x="45826" y="37246"/>
                      <a:pt x="49308" y="39606"/>
                      <a:pt x="52141" y="42557"/>
                    </a:cubicBezTo>
                    <a:cubicBezTo>
                      <a:pt x="54975" y="45512"/>
                      <a:pt x="57161" y="48819"/>
                      <a:pt x="58659" y="52487"/>
                    </a:cubicBezTo>
                    <a:cubicBezTo>
                      <a:pt x="60197" y="56154"/>
                      <a:pt x="60926" y="59968"/>
                      <a:pt x="60885" y="63931"/>
                    </a:cubicBezTo>
                    <a:cubicBezTo>
                      <a:pt x="60845" y="67684"/>
                      <a:pt x="59994" y="71428"/>
                      <a:pt x="58335" y="75160"/>
                    </a:cubicBezTo>
                    <a:cubicBezTo>
                      <a:pt x="56675" y="78893"/>
                      <a:pt x="54327" y="82281"/>
                      <a:pt x="51332" y="85321"/>
                    </a:cubicBezTo>
                    <a:cubicBezTo>
                      <a:pt x="48296" y="88361"/>
                      <a:pt x="44773" y="90823"/>
                      <a:pt x="40685" y="92705"/>
                    </a:cubicBezTo>
                    <a:cubicBezTo>
                      <a:pt x="36597" y="94583"/>
                      <a:pt x="32103" y="95494"/>
                      <a:pt x="27205" y="95437"/>
                    </a:cubicBezTo>
                    <a:cubicBezTo>
                      <a:pt x="22833" y="95385"/>
                      <a:pt x="18501" y="94632"/>
                      <a:pt x="14251" y="93175"/>
                    </a:cubicBezTo>
                    <a:cubicBezTo>
                      <a:pt x="10000" y="91717"/>
                      <a:pt x="6033" y="89766"/>
                      <a:pt x="2430" y="87325"/>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0" name="Google Shape;1070;p15"/>
              <p:cNvSpPr/>
              <p:nvPr/>
            </p:nvSpPr>
            <p:spPr>
              <a:xfrm>
                <a:off x="6653268" y="3737814"/>
                <a:ext cx="72289" cy="99285"/>
              </a:xfrm>
              <a:custGeom>
                <a:rect b="b" l="l" r="r" t="t"/>
                <a:pathLst>
                  <a:path extrusionOk="0" h="99285" w="72289">
                    <a:moveTo>
                      <a:pt x="58685" y="57858"/>
                    </a:moveTo>
                    <a:cubicBezTo>
                      <a:pt x="59130" y="54732"/>
                      <a:pt x="59454" y="51607"/>
                      <a:pt x="59575" y="48482"/>
                    </a:cubicBezTo>
                    <a:cubicBezTo>
                      <a:pt x="59738" y="45357"/>
                      <a:pt x="59535" y="42175"/>
                      <a:pt x="59049" y="38937"/>
                    </a:cubicBezTo>
                    <a:cubicBezTo>
                      <a:pt x="58685" y="36220"/>
                      <a:pt x="58159" y="33504"/>
                      <a:pt x="57511" y="30788"/>
                    </a:cubicBezTo>
                    <a:cubicBezTo>
                      <a:pt x="56863" y="28068"/>
                      <a:pt x="55851" y="25501"/>
                      <a:pt x="54394" y="23088"/>
                    </a:cubicBezTo>
                    <a:cubicBezTo>
                      <a:pt x="52855" y="20356"/>
                      <a:pt x="50953" y="18146"/>
                      <a:pt x="48605" y="16449"/>
                    </a:cubicBezTo>
                    <a:cubicBezTo>
                      <a:pt x="46297" y="14753"/>
                      <a:pt x="43788" y="13656"/>
                      <a:pt x="41156" y="13154"/>
                    </a:cubicBezTo>
                    <a:cubicBezTo>
                      <a:pt x="38485" y="12656"/>
                      <a:pt x="35813" y="12782"/>
                      <a:pt x="33101" y="13531"/>
                    </a:cubicBezTo>
                    <a:cubicBezTo>
                      <a:pt x="30389" y="14280"/>
                      <a:pt x="27798" y="15737"/>
                      <a:pt x="25369" y="17895"/>
                    </a:cubicBezTo>
                    <a:cubicBezTo>
                      <a:pt x="21887" y="20983"/>
                      <a:pt x="19094" y="25303"/>
                      <a:pt x="16949" y="30857"/>
                    </a:cubicBezTo>
                    <a:cubicBezTo>
                      <a:pt x="14803" y="36407"/>
                      <a:pt x="13427" y="42256"/>
                      <a:pt x="12900" y="48401"/>
                    </a:cubicBezTo>
                    <a:cubicBezTo>
                      <a:pt x="12374" y="54546"/>
                      <a:pt x="12617" y="60517"/>
                      <a:pt x="13710" y="66318"/>
                    </a:cubicBezTo>
                    <a:cubicBezTo>
                      <a:pt x="14762" y="72119"/>
                      <a:pt x="16827" y="76754"/>
                      <a:pt x="19783" y="80232"/>
                    </a:cubicBezTo>
                    <a:cubicBezTo>
                      <a:pt x="21523" y="82337"/>
                      <a:pt x="23425" y="83794"/>
                      <a:pt x="25450" y="84600"/>
                    </a:cubicBezTo>
                    <a:cubicBezTo>
                      <a:pt x="27474" y="85405"/>
                      <a:pt x="29781" y="86081"/>
                      <a:pt x="32372" y="86636"/>
                    </a:cubicBezTo>
                    <a:cubicBezTo>
                      <a:pt x="36339" y="86263"/>
                      <a:pt x="39780" y="85263"/>
                      <a:pt x="42654" y="83628"/>
                    </a:cubicBezTo>
                    <a:cubicBezTo>
                      <a:pt x="45569" y="81993"/>
                      <a:pt x="48038" y="79936"/>
                      <a:pt x="50103" y="77459"/>
                    </a:cubicBezTo>
                    <a:cubicBezTo>
                      <a:pt x="52168" y="74981"/>
                      <a:pt x="53867" y="72135"/>
                      <a:pt x="55204" y="68917"/>
                    </a:cubicBezTo>
                    <a:cubicBezTo>
                      <a:pt x="56539" y="65703"/>
                      <a:pt x="57632" y="62327"/>
                      <a:pt x="58523" y="58793"/>
                    </a:cubicBezTo>
                    <a:lnTo>
                      <a:pt x="58685" y="57858"/>
                    </a:lnTo>
                    <a:close/>
                    <a:moveTo>
                      <a:pt x="71315" y="59570"/>
                    </a:moveTo>
                    <a:cubicBezTo>
                      <a:pt x="70344" y="63416"/>
                      <a:pt x="68926" y="67541"/>
                      <a:pt x="67064" y="71953"/>
                    </a:cubicBezTo>
                    <a:cubicBezTo>
                      <a:pt x="65162" y="76362"/>
                      <a:pt x="62854" y="80478"/>
                      <a:pt x="60102" y="84304"/>
                    </a:cubicBezTo>
                    <a:cubicBezTo>
                      <a:pt x="57349" y="88130"/>
                      <a:pt x="54111" y="91400"/>
                      <a:pt x="50427" y="94121"/>
                    </a:cubicBezTo>
                    <a:cubicBezTo>
                      <a:pt x="46743" y="96841"/>
                      <a:pt x="42735" y="98432"/>
                      <a:pt x="38323" y="98902"/>
                    </a:cubicBezTo>
                    <a:cubicBezTo>
                      <a:pt x="35327" y="99286"/>
                      <a:pt x="32413" y="99379"/>
                      <a:pt x="29660" y="99193"/>
                    </a:cubicBezTo>
                    <a:cubicBezTo>
                      <a:pt x="26907" y="99003"/>
                      <a:pt x="24114" y="98161"/>
                      <a:pt x="21321" y="96671"/>
                    </a:cubicBezTo>
                    <a:cubicBezTo>
                      <a:pt x="19135" y="95497"/>
                      <a:pt x="17030" y="94327"/>
                      <a:pt x="15046" y="93153"/>
                    </a:cubicBezTo>
                    <a:cubicBezTo>
                      <a:pt x="13022" y="91983"/>
                      <a:pt x="11281" y="90348"/>
                      <a:pt x="9864" y="88247"/>
                    </a:cubicBezTo>
                    <a:cubicBezTo>
                      <a:pt x="7395" y="84879"/>
                      <a:pt x="5411" y="81260"/>
                      <a:pt x="3954" y="77386"/>
                    </a:cubicBezTo>
                    <a:cubicBezTo>
                      <a:pt x="2497" y="73512"/>
                      <a:pt x="1444" y="69512"/>
                      <a:pt x="797" y="65383"/>
                    </a:cubicBezTo>
                    <a:cubicBezTo>
                      <a:pt x="189" y="61258"/>
                      <a:pt x="-94" y="57084"/>
                      <a:pt x="28" y="52862"/>
                    </a:cubicBezTo>
                    <a:cubicBezTo>
                      <a:pt x="108" y="48644"/>
                      <a:pt x="513" y="44503"/>
                      <a:pt x="1201" y="40443"/>
                    </a:cubicBezTo>
                    <a:cubicBezTo>
                      <a:pt x="1849" y="36075"/>
                      <a:pt x="3104" y="31553"/>
                      <a:pt x="4845" y="26881"/>
                    </a:cubicBezTo>
                    <a:cubicBezTo>
                      <a:pt x="6626" y="22210"/>
                      <a:pt x="8974" y="17911"/>
                      <a:pt x="11807" y="13984"/>
                    </a:cubicBezTo>
                    <a:cubicBezTo>
                      <a:pt x="14682" y="10053"/>
                      <a:pt x="18123" y="6787"/>
                      <a:pt x="22090" y="4175"/>
                    </a:cubicBezTo>
                    <a:cubicBezTo>
                      <a:pt x="26097" y="1560"/>
                      <a:pt x="30631" y="180"/>
                      <a:pt x="35772" y="34"/>
                    </a:cubicBezTo>
                    <a:cubicBezTo>
                      <a:pt x="38161" y="-43"/>
                      <a:pt x="40468" y="10"/>
                      <a:pt x="42695" y="192"/>
                    </a:cubicBezTo>
                    <a:cubicBezTo>
                      <a:pt x="44962" y="378"/>
                      <a:pt x="47147" y="1002"/>
                      <a:pt x="49334" y="2071"/>
                    </a:cubicBezTo>
                    <a:cubicBezTo>
                      <a:pt x="51520" y="3139"/>
                      <a:pt x="53584" y="4309"/>
                      <a:pt x="55568" y="5584"/>
                    </a:cubicBezTo>
                    <a:cubicBezTo>
                      <a:pt x="57511" y="6859"/>
                      <a:pt x="59332" y="8390"/>
                      <a:pt x="60952" y="10183"/>
                    </a:cubicBezTo>
                    <a:cubicBezTo>
                      <a:pt x="63947" y="13450"/>
                      <a:pt x="66255" y="17101"/>
                      <a:pt x="67874" y="21133"/>
                    </a:cubicBezTo>
                    <a:cubicBezTo>
                      <a:pt x="69493" y="25165"/>
                      <a:pt x="70667" y="29351"/>
                      <a:pt x="71315" y="33686"/>
                    </a:cubicBezTo>
                    <a:cubicBezTo>
                      <a:pt x="72003" y="38022"/>
                      <a:pt x="72327" y="42402"/>
                      <a:pt x="72287" y="46835"/>
                    </a:cubicBezTo>
                    <a:cubicBezTo>
                      <a:pt x="72206" y="51263"/>
                      <a:pt x="71922" y="55510"/>
                      <a:pt x="71315" y="59570"/>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1" name="Google Shape;1071;p15"/>
              <p:cNvSpPr/>
              <p:nvPr/>
            </p:nvSpPr>
            <p:spPr>
              <a:xfrm>
                <a:off x="6910837" y="3048900"/>
                <a:ext cx="56959" cy="96185"/>
              </a:xfrm>
              <a:custGeom>
                <a:rect b="b" l="l" r="r" t="t"/>
                <a:pathLst>
                  <a:path extrusionOk="0" h="96185" w="56959">
                    <a:moveTo>
                      <a:pt x="1659" y="84477"/>
                    </a:moveTo>
                    <a:cubicBezTo>
                      <a:pt x="567" y="82903"/>
                      <a:pt x="0" y="81279"/>
                      <a:pt x="0" y="79612"/>
                    </a:cubicBezTo>
                    <a:cubicBezTo>
                      <a:pt x="41" y="77839"/>
                      <a:pt x="607" y="76413"/>
                      <a:pt x="1781" y="75333"/>
                    </a:cubicBezTo>
                    <a:cubicBezTo>
                      <a:pt x="2955" y="74252"/>
                      <a:pt x="4412" y="73722"/>
                      <a:pt x="6193" y="73742"/>
                    </a:cubicBezTo>
                    <a:cubicBezTo>
                      <a:pt x="7529" y="73758"/>
                      <a:pt x="8946" y="74268"/>
                      <a:pt x="10403" y="75276"/>
                    </a:cubicBezTo>
                    <a:cubicBezTo>
                      <a:pt x="11820" y="76284"/>
                      <a:pt x="13318" y="77369"/>
                      <a:pt x="14897" y="78535"/>
                    </a:cubicBezTo>
                    <a:cubicBezTo>
                      <a:pt x="16435" y="79701"/>
                      <a:pt x="18054" y="80789"/>
                      <a:pt x="19755" y="81798"/>
                    </a:cubicBezTo>
                    <a:cubicBezTo>
                      <a:pt x="21495" y="82810"/>
                      <a:pt x="23317" y="83328"/>
                      <a:pt x="25301" y="83348"/>
                    </a:cubicBezTo>
                    <a:cubicBezTo>
                      <a:pt x="28134" y="83385"/>
                      <a:pt x="30644" y="82814"/>
                      <a:pt x="32911" y="81640"/>
                    </a:cubicBezTo>
                    <a:cubicBezTo>
                      <a:pt x="35178" y="80470"/>
                      <a:pt x="37080" y="78899"/>
                      <a:pt x="38578" y="76936"/>
                    </a:cubicBezTo>
                    <a:cubicBezTo>
                      <a:pt x="40117" y="74976"/>
                      <a:pt x="41291" y="72746"/>
                      <a:pt x="42100" y="70252"/>
                    </a:cubicBezTo>
                    <a:cubicBezTo>
                      <a:pt x="42910" y="67763"/>
                      <a:pt x="43355" y="65212"/>
                      <a:pt x="43396" y="62605"/>
                    </a:cubicBezTo>
                    <a:cubicBezTo>
                      <a:pt x="43396" y="59897"/>
                      <a:pt x="42505" y="57642"/>
                      <a:pt x="40724" y="55849"/>
                    </a:cubicBezTo>
                    <a:cubicBezTo>
                      <a:pt x="38902" y="54056"/>
                      <a:pt x="36676" y="52623"/>
                      <a:pt x="34044" y="51550"/>
                    </a:cubicBezTo>
                    <a:cubicBezTo>
                      <a:pt x="31413" y="50473"/>
                      <a:pt x="28661" y="49712"/>
                      <a:pt x="25868" y="49263"/>
                    </a:cubicBezTo>
                    <a:cubicBezTo>
                      <a:pt x="23074" y="48813"/>
                      <a:pt x="20605" y="48575"/>
                      <a:pt x="18540" y="48550"/>
                    </a:cubicBezTo>
                    <a:cubicBezTo>
                      <a:pt x="16557" y="48008"/>
                      <a:pt x="15099" y="47130"/>
                      <a:pt x="14168" y="45919"/>
                    </a:cubicBezTo>
                    <a:cubicBezTo>
                      <a:pt x="13237" y="44709"/>
                      <a:pt x="12792" y="43425"/>
                      <a:pt x="12792" y="42069"/>
                    </a:cubicBezTo>
                    <a:cubicBezTo>
                      <a:pt x="12832" y="40717"/>
                      <a:pt x="13359" y="39446"/>
                      <a:pt x="14411" y="38260"/>
                    </a:cubicBezTo>
                    <a:cubicBezTo>
                      <a:pt x="15464" y="37074"/>
                      <a:pt x="17042" y="36232"/>
                      <a:pt x="19148" y="35734"/>
                    </a:cubicBezTo>
                    <a:cubicBezTo>
                      <a:pt x="21010" y="35548"/>
                      <a:pt x="22993" y="35232"/>
                      <a:pt x="25098" y="34787"/>
                    </a:cubicBezTo>
                    <a:cubicBezTo>
                      <a:pt x="27203" y="34341"/>
                      <a:pt x="29227" y="33742"/>
                      <a:pt x="31211" y="32981"/>
                    </a:cubicBezTo>
                    <a:cubicBezTo>
                      <a:pt x="33194" y="32224"/>
                      <a:pt x="35016" y="31257"/>
                      <a:pt x="36635" y="30075"/>
                    </a:cubicBezTo>
                    <a:cubicBezTo>
                      <a:pt x="38295" y="28897"/>
                      <a:pt x="39510" y="27423"/>
                      <a:pt x="40360" y="25662"/>
                    </a:cubicBezTo>
                    <a:lnTo>
                      <a:pt x="40562" y="21756"/>
                    </a:lnTo>
                    <a:lnTo>
                      <a:pt x="39995" y="18465"/>
                    </a:lnTo>
                    <a:cubicBezTo>
                      <a:pt x="39793" y="17315"/>
                      <a:pt x="39267" y="16372"/>
                      <a:pt x="38457" y="15631"/>
                    </a:cubicBezTo>
                    <a:cubicBezTo>
                      <a:pt x="37647" y="14890"/>
                      <a:pt x="36635" y="14307"/>
                      <a:pt x="35421" y="13874"/>
                    </a:cubicBezTo>
                    <a:cubicBezTo>
                      <a:pt x="34247" y="13445"/>
                      <a:pt x="32952" y="13141"/>
                      <a:pt x="31616" y="12967"/>
                    </a:cubicBezTo>
                    <a:cubicBezTo>
                      <a:pt x="30239" y="12797"/>
                      <a:pt x="28944" y="12704"/>
                      <a:pt x="27689" y="12688"/>
                    </a:cubicBezTo>
                    <a:cubicBezTo>
                      <a:pt x="25301" y="12660"/>
                      <a:pt x="22710" y="12866"/>
                      <a:pt x="19876" y="13299"/>
                    </a:cubicBezTo>
                    <a:cubicBezTo>
                      <a:pt x="17042" y="13736"/>
                      <a:pt x="14978" y="14311"/>
                      <a:pt x="13602" y="15024"/>
                    </a:cubicBezTo>
                    <a:cubicBezTo>
                      <a:pt x="12428" y="15845"/>
                      <a:pt x="11375" y="16538"/>
                      <a:pt x="10444" y="17100"/>
                    </a:cubicBezTo>
                    <a:cubicBezTo>
                      <a:pt x="9513" y="17663"/>
                      <a:pt x="8460" y="17934"/>
                      <a:pt x="7327" y="17922"/>
                    </a:cubicBezTo>
                    <a:cubicBezTo>
                      <a:pt x="5627" y="17902"/>
                      <a:pt x="4210" y="17234"/>
                      <a:pt x="3036" y="15918"/>
                    </a:cubicBezTo>
                    <a:cubicBezTo>
                      <a:pt x="1862" y="14599"/>
                      <a:pt x="1255" y="12692"/>
                      <a:pt x="1295" y="10186"/>
                    </a:cubicBezTo>
                    <a:cubicBezTo>
                      <a:pt x="1619" y="8421"/>
                      <a:pt x="2550" y="6919"/>
                      <a:pt x="4008" y="5685"/>
                    </a:cubicBezTo>
                    <a:cubicBezTo>
                      <a:pt x="5505" y="4450"/>
                      <a:pt x="7246" y="3482"/>
                      <a:pt x="9270" y="2774"/>
                    </a:cubicBezTo>
                    <a:cubicBezTo>
                      <a:pt x="11334" y="2070"/>
                      <a:pt x="13480" y="1523"/>
                      <a:pt x="15707" y="1131"/>
                    </a:cubicBezTo>
                    <a:cubicBezTo>
                      <a:pt x="17973" y="742"/>
                      <a:pt x="19957" y="451"/>
                      <a:pt x="21738" y="264"/>
                    </a:cubicBezTo>
                    <a:cubicBezTo>
                      <a:pt x="23519" y="74"/>
                      <a:pt x="24896" y="-11"/>
                      <a:pt x="25908" y="1"/>
                    </a:cubicBezTo>
                    <a:cubicBezTo>
                      <a:pt x="26880" y="13"/>
                      <a:pt x="27163" y="13"/>
                      <a:pt x="26758" y="9"/>
                    </a:cubicBezTo>
                    <a:cubicBezTo>
                      <a:pt x="30523" y="54"/>
                      <a:pt x="34004" y="540"/>
                      <a:pt x="37202" y="1463"/>
                    </a:cubicBezTo>
                    <a:cubicBezTo>
                      <a:pt x="40441" y="2385"/>
                      <a:pt x="43274" y="3774"/>
                      <a:pt x="45703" y="5628"/>
                    </a:cubicBezTo>
                    <a:cubicBezTo>
                      <a:pt x="48132" y="7482"/>
                      <a:pt x="50035" y="9822"/>
                      <a:pt x="51411" y="12655"/>
                    </a:cubicBezTo>
                    <a:cubicBezTo>
                      <a:pt x="52787" y="15485"/>
                      <a:pt x="53435" y="18829"/>
                      <a:pt x="53395" y="22687"/>
                    </a:cubicBezTo>
                    <a:cubicBezTo>
                      <a:pt x="53395" y="23415"/>
                      <a:pt x="53313" y="24512"/>
                      <a:pt x="53192" y="25970"/>
                    </a:cubicBezTo>
                    <a:cubicBezTo>
                      <a:pt x="53071" y="27427"/>
                      <a:pt x="52706" y="29014"/>
                      <a:pt x="52059" y="30727"/>
                    </a:cubicBezTo>
                    <a:cubicBezTo>
                      <a:pt x="51411" y="32439"/>
                      <a:pt x="50318" y="34248"/>
                      <a:pt x="48780" y="36163"/>
                    </a:cubicBezTo>
                    <a:cubicBezTo>
                      <a:pt x="47241" y="38074"/>
                      <a:pt x="45056" y="39948"/>
                      <a:pt x="42222" y="41794"/>
                    </a:cubicBezTo>
                    <a:cubicBezTo>
                      <a:pt x="44084" y="42859"/>
                      <a:pt x="45906" y="44154"/>
                      <a:pt x="47727" y="45688"/>
                    </a:cubicBezTo>
                    <a:cubicBezTo>
                      <a:pt x="49549" y="47222"/>
                      <a:pt x="51128" y="48959"/>
                      <a:pt x="52504" y="50906"/>
                    </a:cubicBezTo>
                    <a:cubicBezTo>
                      <a:pt x="53880" y="52849"/>
                      <a:pt x="54973" y="54975"/>
                      <a:pt x="55783" y="57278"/>
                    </a:cubicBezTo>
                    <a:cubicBezTo>
                      <a:pt x="56593" y="59582"/>
                      <a:pt x="56997" y="62034"/>
                      <a:pt x="56957" y="64642"/>
                    </a:cubicBezTo>
                    <a:cubicBezTo>
                      <a:pt x="56916" y="68605"/>
                      <a:pt x="55945" y="72503"/>
                      <a:pt x="54083" y="76337"/>
                    </a:cubicBezTo>
                    <a:cubicBezTo>
                      <a:pt x="52220" y="80174"/>
                      <a:pt x="49832" y="83558"/>
                      <a:pt x="46918" y="86497"/>
                    </a:cubicBezTo>
                    <a:cubicBezTo>
                      <a:pt x="44044" y="89436"/>
                      <a:pt x="40724" y="91792"/>
                      <a:pt x="37080" y="93574"/>
                    </a:cubicBezTo>
                    <a:cubicBezTo>
                      <a:pt x="33397" y="95355"/>
                      <a:pt x="29754" y="96225"/>
                      <a:pt x="26110" y="96185"/>
                    </a:cubicBezTo>
                    <a:cubicBezTo>
                      <a:pt x="21414" y="96128"/>
                      <a:pt x="17042" y="94930"/>
                      <a:pt x="12994" y="92590"/>
                    </a:cubicBezTo>
                    <a:cubicBezTo>
                      <a:pt x="8946" y="90246"/>
                      <a:pt x="5181" y="87542"/>
                      <a:pt x="1659" y="84477"/>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2" name="Google Shape;1072;p15"/>
              <p:cNvSpPr/>
              <p:nvPr/>
            </p:nvSpPr>
            <p:spPr>
              <a:xfrm>
                <a:off x="6899217" y="3511566"/>
                <a:ext cx="64690" cy="99770"/>
              </a:xfrm>
              <a:custGeom>
                <a:rect b="b" l="l" r="r" t="t"/>
                <a:pathLst>
                  <a:path extrusionOk="0" h="99770" w="64690">
                    <a:moveTo>
                      <a:pt x="23319" y="99482"/>
                    </a:moveTo>
                    <a:cubicBezTo>
                      <a:pt x="22873" y="99583"/>
                      <a:pt x="22509" y="99656"/>
                      <a:pt x="22226" y="99705"/>
                    </a:cubicBezTo>
                    <a:cubicBezTo>
                      <a:pt x="21902" y="99753"/>
                      <a:pt x="21538" y="99774"/>
                      <a:pt x="21133" y="99770"/>
                    </a:cubicBezTo>
                    <a:cubicBezTo>
                      <a:pt x="19028" y="99745"/>
                      <a:pt x="17408" y="99154"/>
                      <a:pt x="16194" y="97993"/>
                    </a:cubicBezTo>
                    <a:cubicBezTo>
                      <a:pt x="15020" y="96831"/>
                      <a:pt x="14453" y="95471"/>
                      <a:pt x="14453" y="93904"/>
                    </a:cubicBezTo>
                    <a:cubicBezTo>
                      <a:pt x="14494" y="91819"/>
                      <a:pt x="15546" y="89957"/>
                      <a:pt x="17652" y="88313"/>
                    </a:cubicBezTo>
                    <a:cubicBezTo>
                      <a:pt x="24574" y="85059"/>
                      <a:pt x="30605" y="80853"/>
                      <a:pt x="35706" y="75700"/>
                    </a:cubicBezTo>
                    <a:cubicBezTo>
                      <a:pt x="40847" y="70550"/>
                      <a:pt x="44774" y="64652"/>
                      <a:pt x="47567" y="58013"/>
                    </a:cubicBezTo>
                    <a:cubicBezTo>
                      <a:pt x="42102" y="60244"/>
                      <a:pt x="36678" y="61325"/>
                      <a:pt x="31253" y="61260"/>
                    </a:cubicBezTo>
                    <a:cubicBezTo>
                      <a:pt x="25950" y="61199"/>
                      <a:pt x="21335" y="60256"/>
                      <a:pt x="17368" y="58438"/>
                    </a:cubicBezTo>
                    <a:cubicBezTo>
                      <a:pt x="13441" y="56621"/>
                      <a:pt x="10203" y="54313"/>
                      <a:pt x="7612" y="51520"/>
                    </a:cubicBezTo>
                    <a:cubicBezTo>
                      <a:pt x="5021" y="48727"/>
                      <a:pt x="3118" y="45630"/>
                      <a:pt x="1864" y="42226"/>
                    </a:cubicBezTo>
                    <a:cubicBezTo>
                      <a:pt x="609" y="38821"/>
                      <a:pt x="-39" y="35453"/>
                      <a:pt x="2" y="32117"/>
                    </a:cubicBezTo>
                    <a:cubicBezTo>
                      <a:pt x="82" y="28154"/>
                      <a:pt x="852" y="24256"/>
                      <a:pt x="2431" y="20414"/>
                    </a:cubicBezTo>
                    <a:cubicBezTo>
                      <a:pt x="3969" y="16577"/>
                      <a:pt x="6276" y="13136"/>
                      <a:pt x="9272" y="10096"/>
                    </a:cubicBezTo>
                    <a:cubicBezTo>
                      <a:pt x="12267" y="7055"/>
                      <a:pt x="15951" y="4598"/>
                      <a:pt x="20323" y="2720"/>
                    </a:cubicBezTo>
                    <a:cubicBezTo>
                      <a:pt x="24655" y="842"/>
                      <a:pt x="29634" y="-65"/>
                      <a:pt x="35261" y="4"/>
                    </a:cubicBezTo>
                    <a:cubicBezTo>
                      <a:pt x="37892" y="32"/>
                      <a:pt x="40280" y="425"/>
                      <a:pt x="42467" y="1182"/>
                    </a:cubicBezTo>
                    <a:cubicBezTo>
                      <a:pt x="47041" y="2485"/>
                      <a:pt x="50724" y="4303"/>
                      <a:pt x="53558" y="6631"/>
                    </a:cubicBezTo>
                    <a:cubicBezTo>
                      <a:pt x="56392" y="8958"/>
                      <a:pt x="58659" y="11642"/>
                      <a:pt x="60278" y="14686"/>
                    </a:cubicBezTo>
                    <a:cubicBezTo>
                      <a:pt x="61897" y="17726"/>
                      <a:pt x="63031" y="21103"/>
                      <a:pt x="63679" y="24815"/>
                    </a:cubicBezTo>
                    <a:cubicBezTo>
                      <a:pt x="64326" y="28523"/>
                      <a:pt x="64650" y="32514"/>
                      <a:pt x="64691" y="36789"/>
                    </a:cubicBezTo>
                    <a:cubicBezTo>
                      <a:pt x="64650" y="43565"/>
                      <a:pt x="63638" y="50095"/>
                      <a:pt x="61736" y="56382"/>
                    </a:cubicBezTo>
                    <a:cubicBezTo>
                      <a:pt x="59833" y="62665"/>
                      <a:pt x="57121" y="68498"/>
                      <a:pt x="53558" y="73878"/>
                    </a:cubicBezTo>
                    <a:cubicBezTo>
                      <a:pt x="49996" y="79258"/>
                      <a:pt x="45705" y="84107"/>
                      <a:pt x="40645" y="88427"/>
                    </a:cubicBezTo>
                    <a:cubicBezTo>
                      <a:pt x="35584" y="92746"/>
                      <a:pt x="29796" y="96434"/>
                      <a:pt x="23319" y="99482"/>
                    </a:cubicBezTo>
                    <a:close/>
                    <a:moveTo>
                      <a:pt x="16477" y="42319"/>
                    </a:moveTo>
                    <a:cubicBezTo>
                      <a:pt x="18623" y="44533"/>
                      <a:pt x="20971" y="46152"/>
                      <a:pt x="23440" y="47172"/>
                    </a:cubicBezTo>
                    <a:cubicBezTo>
                      <a:pt x="25950" y="48192"/>
                      <a:pt x="28541" y="48719"/>
                      <a:pt x="31253" y="48751"/>
                    </a:cubicBezTo>
                    <a:cubicBezTo>
                      <a:pt x="34816" y="48792"/>
                      <a:pt x="38297" y="48128"/>
                      <a:pt x="41778" y="46764"/>
                    </a:cubicBezTo>
                    <a:cubicBezTo>
                      <a:pt x="45219" y="45395"/>
                      <a:pt x="48296" y="43687"/>
                      <a:pt x="51049" y="41631"/>
                    </a:cubicBezTo>
                    <a:cubicBezTo>
                      <a:pt x="51251" y="41635"/>
                      <a:pt x="51372" y="41428"/>
                      <a:pt x="51453" y="41011"/>
                    </a:cubicBezTo>
                    <a:cubicBezTo>
                      <a:pt x="51494" y="40594"/>
                      <a:pt x="51534" y="40100"/>
                      <a:pt x="51534" y="39525"/>
                    </a:cubicBezTo>
                    <a:cubicBezTo>
                      <a:pt x="51534" y="38955"/>
                      <a:pt x="51534" y="38408"/>
                      <a:pt x="51575" y="37886"/>
                    </a:cubicBezTo>
                    <a:cubicBezTo>
                      <a:pt x="51575" y="37364"/>
                      <a:pt x="51575" y="36947"/>
                      <a:pt x="51575" y="36635"/>
                    </a:cubicBezTo>
                    <a:cubicBezTo>
                      <a:pt x="51615" y="33611"/>
                      <a:pt x="51372" y="30636"/>
                      <a:pt x="50887" y="27713"/>
                    </a:cubicBezTo>
                    <a:cubicBezTo>
                      <a:pt x="50401" y="24786"/>
                      <a:pt x="49510" y="22195"/>
                      <a:pt x="48255" y="19941"/>
                    </a:cubicBezTo>
                    <a:cubicBezTo>
                      <a:pt x="46960" y="17682"/>
                      <a:pt x="45219" y="15864"/>
                      <a:pt x="42912" y="14480"/>
                    </a:cubicBezTo>
                    <a:cubicBezTo>
                      <a:pt x="40645" y="13099"/>
                      <a:pt x="37771" y="12387"/>
                      <a:pt x="34330" y="12346"/>
                    </a:cubicBezTo>
                    <a:cubicBezTo>
                      <a:pt x="31536" y="12314"/>
                      <a:pt x="28824" y="12804"/>
                      <a:pt x="26274" y="13816"/>
                    </a:cubicBezTo>
                    <a:cubicBezTo>
                      <a:pt x="23724" y="14828"/>
                      <a:pt x="21416" y="16237"/>
                      <a:pt x="19432" y="18034"/>
                    </a:cubicBezTo>
                    <a:cubicBezTo>
                      <a:pt x="17408" y="19835"/>
                      <a:pt x="15830" y="21981"/>
                      <a:pt x="14656" y="24471"/>
                    </a:cubicBezTo>
                    <a:cubicBezTo>
                      <a:pt x="13482" y="26960"/>
                      <a:pt x="12875" y="29612"/>
                      <a:pt x="12834" y="32425"/>
                    </a:cubicBezTo>
                    <a:cubicBezTo>
                      <a:pt x="12834" y="34198"/>
                      <a:pt x="13077" y="35919"/>
                      <a:pt x="13644" y="37595"/>
                    </a:cubicBezTo>
                    <a:cubicBezTo>
                      <a:pt x="14211" y="39270"/>
                      <a:pt x="15142" y="40845"/>
                      <a:pt x="16477" y="42319"/>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3" name="Google Shape;1073;p15"/>
              <p:cNvSpPr/>
              <p:nvPr/>
            </p:nvSpPr>
            <p:spPr>
              <a:xfrm>
                <a:off x="6899179" y="3273544"/>
                <a:ext cx="64690" cy="99770"/>
              </a:xfrm>
              <a:custGeom>
                <a:rect b="b" l="l" r="r" t="t"/>
                <a:pathLst>
                  <a:path extrusionOk="0" h="99770" w="64690">
                    <a:moveTo>
                      <a:pt x="41412" y="288"/>
                    </a:moveTo>
                    <a:cubicBezTo>
                      <a:pt x="41817" y="187"/>
                      <a:pt x="42181" y="114"/>
                      <a:pt x="42505" y="65"/>
                    </a:cubicBezTo>
                    <a:cubicBezTo>
                      <a:pt x="42788" y="17"/>
                      <a:pt x="43153" y="-3"/>
                      <a:pt x="43598" y="0"/>
                    </a:cubicBezTo>
                    <a:cubicBezTo>
                      <a:pt x="45662" y="25"/>
                      <a:pt x="47322" y="616"/>
                      <a:pt x="48496" y="1778"/>
                    </a:cubicBezTo>
                    <a:cubicBezTo>
                      <a:pt x="49671" y="2939"/>
                      <a:pt x="50277" y="4300"/>
                      <a:pt x="50237" y="5866"/>
                    </a:cubicBezTo>
                    <a:cubicBezTo>
                      <a:pt x="50237" y="7951"/>
                      <a:pt x="49144" y="9813"/>
                      <a:pt x="47039" y="11457"/>
                    </a:cubicBezTo>
                    <a:cubicBezTo>
                      <a:pt x="40117" y="14712"/>
                      <a:pt x="34125" y="18918"/>
                      <a:pt x="28984" y="24071"/>
                    </a:cubicBezTo>
                    <a:cubicBezTo>
                      <a:pt x="23884" y="29220"/>
                      <a:pt x="19916" y="35118"/>
                      <a:pt x="17123" y="41757"/>
                    </a:cubicBezTo>
                    <a:cubicBezTo>
                      <a:pt x="22588" y="39527"/>
                      <a:pt x="28013" y="38446"/>
                      <a:pt x="33438" y="38510"/>
                    </a:cubicBezTo>
                    <a:cubicBezTo>
                      <a:pt x="38740" y="38571"/>
                      <a:pt x="43396" y="39514"/>
                      <a:pt x="47322" y="41332"/>
                    </a:cubicBezTo>
                    <a:cubicBezTo>
                      <a:pt x="51249" y="43149"/>
                      <a:pt x="54528" y="45457"/>
                      <a:pt x="57078" y="48250"/>
                    </a:cubicBezTo>
                    <a:cubicBezTo>
                      <a:pt x="59669" y="51043"/>
                      <a:pt x="61572" y="54140"/>
                      <a:pt x="62867" y="57545"/>
                    </a:cubicBezTo>
                    <a:cubicBezTo>
                      <a:pt x="64122" y="60949"/>
                      <a:pt x="64729" y="64317"/>
                      <a:pt x="64689" y="67653"/>
                    </a:cubicBezTo>
                    <a:cubicBezTo>
                      <a:pt x="64648" y="71616"/>
                      <a:pt x="63839" y="75514"/>
                      <a:pt x="62301" y="79356"/>
                    </a:cubicBezTo>
                    <a:cubicBezTo>
                      <a:pt x="60722" y="83194"/>
                      <a:pt x="58455" y="86634"/>
                      <a:pt x="55419" y="89675"/>
                    </a:cubicBezTo>
                    <a:cubicBezTo>
                      <a:pt x="52423" y="92715"/>
                      <a:pt x="48739" y="95172"/>
                      <a:pt x="44408" y="97050"/>
                    </a:cubicBezTo>
                    <a:cubicBezTo>
                      <a:pt x="40036" y="98929"/>
                      <a:pt x="35056" y="99835"/>
                      <a:pt x="29430" y="99767"/>
                    </a:cubicBezTo>
                    <a:cubicBezTo>
                      <a:pt x="26839" y="99738"/>
                      <a:pt x="24450" y="99346"/>
                      <a:pt x="22265" y="98589"/>
                    </a:cubicBezTo>
                    <a:cubicBezTo>
                      <a:pt x="17690" y="97285"/>
                      <a:pt x="13966" y="95467"/>
                      <a:pt x="11132" y="93140"/>
                    </a:cubicBezTo>
                    <a:cubicBezTo>
                      <a:pt x="8298" y="90812"/>
                      <a:pt x="6072" y="88128"/>
                      <a:pt x="4412" y="85084"/>
                    </a:cubicBezTo>
                    <a:cubicBezTo>
                      <a:pt x="2793" y="82044"/>
                      <a:pt x="1659" y="78668"/>
                      <a:pt x="1012" y="74960"/>
                    </a:cubicBezTo>
                    <a:cubicBezTo>
                      <a:pt x="405" y="71248"/>
                      <a:pt x="41" y="67256"/>
                      <a:pt x="0" y="62981"/>
                    </a:cubicBezTo>
                    <a:cubicBezTo>
                      <a:pt x="81" y="56205"/>
                      <a:pt x="1053" y="49675"/>
                      <a:pt x="2955" y="43388"/>
                    </a:cubicBezTo>
                    <a:cubicBezTo>
                      <a:pt x="4858" y="37106"/>
                      <a:pt x="7570" y="31272"/>
                      <a:pt x="11132" y="25892"/>
                    </a:cubicBezTo>
                    <a:cubicBezTo>
                      <a:pt x="14695" y="20512"/>
                      <a:pt x="19026" y="15663"/>
                      <a:pt x="24046" y="11343"/>
                    </a:cubicBezTo>
                    <a:cubicBezTo>
                      <a:pt x="29106" y="7024"/>
                      <a:pt x="34895" y="3340"/>
                      <a:pt x="41412" y="288"/>
                    </a:cubicBezTo>
                    <a:close/>
                    <a:moveTo>
                      <a:pt x="48213" y="57452"/>
                    </a:moveTo>
                    <a:cubicBezTo>
                      <a:pt x="46068" y="55237"/>
                      <a:pt x="43719" y="53618"/>
                      <a:pt x="41250" y="52598"/>
                    </a:cubicBezTo>
                    <a:cubicBezTo>
                      <a:pt x="38740" y="51578"/>
                      <a:pt x="36149" y="51051"/>
                      <a:pt x="33438" y="51019"/>
                    </a:cubicBezTo>
                    <a:cubicBezTo>
                      <a:pt x="29916" y="50979"/>
                      <a:pt x="26394" y="51642"/>
                      <a:pt x="22953" y="53007"/>
                    </a:cubicBezTo>
                    <a:cubicBezTo>
                      <a:pt x="19471" y="54375"/>
                      <a:pt x="16395" y="56083"/>
                      <a:pt x="13642" y="58140"/>
                    </a:cubicBezTo>
                    <a:cubicBezTo>
                      <a:pt x="13440" y="58136"/>
                      <a:pt x="13318" y="58342"/>
                      <a:pt x="13277" y="58759"/>
                    </a:cubicBezTo>
                    <a:cubicBezTo>
                      <a:pt x="13197" y="59176"/>
                      <a:pt x="13156" y="59670"/>
                      <a:pt x="13156" y="60245"/>
                    </a:cubicBezTo>
                    <a:cubicBezTo>
                      <a:pt x="13156" y="60816"/>
                      <a:pt x="13156" y="61366"/>
                      <a:pt x="13156" y="61884"/>
                    </a:cubicBezTo>
                    <a:cubicBezTo>
                      <a:pt x="13156" y="62406"/>
                      <a:pt x="13116" y="62824"/>
                      <a:pt x="13116" y="63135"/>
                    </a:cubicBezTo>
                    <a:cubicBezTo>
                      <a:pt x="13075" y="66159"/>
                      <a:pt x="13318" y="69134"/>
                      <a:pt x="13804" y="72057"/>
                    </a:cubicBezTo>
                    <a:cubicBezTo>
                      <a:pt x="14290" y="74984"/>
                      <a:pt x="15180" y="77575"/>
                      <a:pt x="16435" y="79830"/>
                    </a:cubicBezTo>
                    <a:cubicBezTo>
                      <a:pt x="17731" y="82088"/>
                      <a:pt x="19512" y="83906"/>
                      <a:pt x="21779" y="85291"/>
                    </a:cubicBezTo>
                    <a:cubicBezTo>
                      <a:pt x="24046" y="86671"/>
                      <a:pt x="26920" y="87383"/>
                      <a:pt x="30361" y="87424"/>
                    </a:cubicBezTo>
                    <a:cubicBezTo>
                      <a:pt x="33194" y="87456"/>
                      <a:pt x="35866" y="86966"/>
                      <a:pt x="38417" y="85954"/>
                    </a:cubicBezTo>
                    <a:cubicBezTo>
                      <a:pt x="41008" y="84942"/>
                      <a:pt x="43274" y="83538"/>
                      <a:pt x="45298" y="81736"/>
                    </a:cubicBezTo>
                    <a:cubicBezTo>
                      <a:pt x="47282" y="79935"/>
                      <a:pt x="48861" y="77789"/>
                      <a:pt x="50035" y="75300"/>
                    </a:cubicBezTo>
                    <a:cubicBezTo>
                      <a:pt x="51208" y="72814"/>
                      <a:pt x="51816" y="70163"/>
                      <a:pt x="51856" y="67345"/>
                    </a:cubicBezTo>
                    <a:cubicBezTo>
                      <a:pt x="51897" y="65572"/>
                      <a:pt x="51614" y="63852"/>
                      <a:pt x="51047" y="62176"/>
                    </a:cubicBezTo>
                    <a:cubicBezTo>
                      <a:pt x="50521" y="60500"/>
                      <a:pt x="49549" y="58925"/>
                      <a:pt x="48213" y="57452"/>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4" name="Google Shape;1074;p15"/>
              <p:cNvSpPr/>
              <p:nvPr/>
            </p:nvSpPr>
            <p:spPr>
              <a:xfrm>
                <a:off x="6898934" y="3769600"/>
                <a:ext cx="59610" cy="40524"/>
              </a:xfrm>
              <a:custGeom>
                <a:rect b="b" l="l" r="r" t="t"/>
                <a:pathLst>
                  <a:path extrusionOk="0" h="40524" w="59610">
                    <a:moveTo>
                      <a:pt x="59590" y="6535"/>
                    </a:moveTo>
                    <a:cubicBezTo>
                      <a:pt x="59549" y="9142"/>
                      <a:pt x="58699" y="11008"/>
                      <a:pt x="56999" y="12134"/>
                    </a:cubicBezTo>
                    <a:cubicBezTo>
                      <a:pt x="55340" y="13263"/>
                      <a:pt x="53194" y="13810"/>
                      <a:pt x="50563" y="13781"/>
                    </a:cubicBezTo>
                    <a:lnTo>
                      <a:pt x="9272" y="13296"/>
                    </a:lnTo>
                    <a:cubicBezTo>
                      <a:pt x="6681" y="13263"/>
                      <a:pt x="4535" y="12664"/>
                      <a:pt x="2836" y="11498"/>
                    </a:cubicBezTo>
                    <a:cubicBezTo>
                      <a:pt x="1095" y="10332"/>
                      <a:pt x="285" y="8442"/>
                      <a:pt x="326" y="5839"/>
                    </a:cubicBezTo>
                    <a:cubicBezTo>
                      <a:pt x="528" y="4276"/>
                      <a:pt x="1014" y="3187"/>
                      <a:pt x="1742" y="2572"/>
                    </a:cubicBezTo>
                    <a:cubicBezTo>
                      <a:pt x="2916" y="811"/>
                      <a:pt x="5466" y="-43"/>
                      <a:pt x="9434" y="2"/>
                    </a:cubicBezTo>
                    <a:lnTo>
                      <a:pt x="50725" y="487"/>
                    </a:lnTo>
                    <a:cubicBezTo>
                      <a:pt x="54489" y="532"/>
                      <a:pt x="56918" y="1447"/>
                      <a:pt x="58051" y="3232"/>
                    </a:cubicBezTo>
                    <a:cubicBezTo>
                      <a:pt x="59064" y="4912"/>
                      <a:pt x="59590" y="6013"/>
                      <a:pt x="59590" y="6535"/>
                    </a:cubicBezTo>
                    <a:close/>
                    <a:moveTo>
                      <a:pt x="59590" y="31561"/>
                    </a:moveTo>
                    <a:cubicBezTo>
                      <a:pt x="59752" y="35002"/>
                      <a:pt x="58942" y="37362"/>
                      <a:pt x="57161" y="38645"/>
                    </a:cubicBezTo>
                    <a:cubicBezTo>
                      <a:pt x="55380" y="39928"/>
                      <a:pt x="53113" y="40552"/>
                      <a:pt x="50401" y="40523"/>
                    </a:cubicBezTo>
                    <a:lnTo>
                      <a:pt x="8827" y="40030"/>
                    </a:lnTo>
                    <a:cubicBezTo>
                      <a:pt x="5993" y="39997"/>
                      <a:pt x="3807" y="39374"/>
                      <a:pt x="2269" y="38155"/>
                    </a:cubicBezTo>
                    <a:cubicBezTo>
                      <a:pt x="730" y="36937"/>
                      <a:pt x="-39" y="35313"/>
                      <a:pt x="2" y="33281"/>
                    </a:cubicBezTo>
                    <a:cubicBezTo>
                      <a:pt x="2" y="31249"/>
                      <a:pt x="892" y="29642"/>
                      <a:pt x="2633" y="28464"/>
                    </a:cubicBezTo>
                    <a:cubicBezTo>
                      <a:pt x="4374" y="27286"/>
                      <a:pt x="6478" y="26711"/>
                      <a:pt x="8988" y="26739"/>
                    </a:cubicBezTo>
                    <a:lnTo>
                      <a:pt x="50563" y="27229"/>
                    </a:lnTo>
                    <a:cubicBezTo>
                      <a:pt x="55663" y="27290"/>
                      <a:pt x="58699" y="28731"/>
                      <a:pt x="59590" y="31561"/>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5" name="Google Shape;1075;p15"/>
              <p:cNvSpPr/>
              <p:nvPr/>
            </p:nvSpPr>
            <p:spPr>
              <a:xfrm>
                <a:off x="7145062" y="3047140"/>
                <a:ext cx="63962" cy="72713"/>
              </a:xfrm>
              <a:custGeom>
                <a:rect b="b" l="l" r="r" t="t"/>
                <a:pathLst>
                  <a:path extrusionOk="0" h="72713" w="63962">
                    <a:moveTo>
                      <a:pt x="6680" y="41777"/>
                    </a:moveTo>
                    <a:cubicBezTo>
                      <a:pt x="4372" y="41437"/>
                      <a:pt x="2712" y="40636"/>
                      <a:pt x="1619" y="39373"/>
                    </a:cubicBezTo>
                    <a:cubicBezTo>
                      <a:pt x="526" y="38110"/>
                      <a:pt x="0" y="36746"/>
                      <a:pt x="0" y="35288"/>
                    </a:cubicBezTo>
                    <a:cubicBezTo>
                      <a:pt x="41" y="33722"/>
                      <a:pt x="647" y="32296"/>
                      <a:pt x="1862" y="31009"/>
                    </a:cubicBezTo>
                    <a:cubicBezTo>
                      <a:pt x="3077" y="29718"/>
                      <a:pt x="4898" y="29038"/>
                      <a:pt x="7286" y="28961"/>
                    </a:cubicBezTo>
                    <a:lnTo>
                      <a:pt x="24653" y="29163"/>
                    </a:lnTo>
                    <a:lnTo>
                      <a:pt x="24936" y="6178"/>
                    </a:lnTo>
                    <a:cubicBezTo>
                      <a:pt x="25462" y="4101"/>
                      <a:pt x="26313" y="2547"/>
                      <a:pt x="27486" y="1519"/>
                    </a:cubicBezTo>
                    <a:cubicBezTo>
                      <a:pt x="28620" y="486"/>
                      <a:pt x="29956" y="-20"/>
                      <a:pt x="31413" y="1"/>
                    </a:cubicBezTo>
                    <a:cubicBezTo>
                      <a:pt x="32749" y="17"/>
                      <a:pt x="34044" y="498"/>
                      <a:pt x="35218" y="1450"/>
                    </a:cubicBezTo>
                    <a:cubicBezTo>
                      <a:pt x="36393" y="2405"/>
                      <a:pt x="37243" y="3875"/>
                      <a:pt x="37728" y="5862"/>
                    </a:cubicBezTo>
                    <a:lnTo>
                      <a:pt x="37486" y="29317"/>
                    </a:lnTo>
                    <a:lnTo>
                      <a:pt x="58253" y="29560"/>
                    </a:lnTo>
                    <a:cubicBezTo>
                      <a:pt x="60236" y="30107"/>
                      <a:pt x="61693" y="30981"/>
                      <a:pt x="62624" y="32191"/>
                    </a:cubicBezTo>
                    <a:cubicBezTo>
                      <a:pt x="63555" y="33402"/>
                      <a:pt x="64001" y="34685"/>
                      <a:pt x="63960" y="36041"/>
                    </a:cubicBezTo>
                    <a:cubicBezTo>
                      <a:pt x="63960" y="37498"/>
                      <a:pt x="63434" y="38798"/>
                      <a:pt x="62381" y="39931"/>
                    </a:cubicBezTo>
                    <a:cubicBezTo>
                      <a:pt x="61329" y="41065"/>
                      <a:pt x="59750" y="41883"/>
                      <a:pt x="57645" y="42376"/>
                    </a:cubicBezTo>
                    <a:lnTo>
                      <a:pt x="37324" y="42138"/>
                    </a:lnTo>
                    <a:lnTo>
                      <a:pt x="37040" y="65592"/>
                    </a:lnTo>
                    <a:cubicBezTo>
                      <a:pt x="36919" y="67989"/>
                      <a:pt x="36190" y="69778"/>
                      <a:pt x="34854" y="70964"/>
                    </a:cubicBezTo>
                    <a:cubicBezTo>
                      <a:pt x="33559" y="72146"/>
                      <a:pt x="32101" y="72729"/>
                      <a:pt x="30563" y="72713"/>
                    </a:cubicBezTo>
                    <a:cubicBezTo>
                      <a:pt x="29065" y="72693"/>
                      <a:pt x="27730" y="72130"/>
                      <a:pt x="26515" y="71021"/>
                    </a:cubicBezTo>
                    <a:cubicBezTo>
                      <a:pt x="25260" y="69912"/>
                      <a:pt x="24491" y="68207"/>
                      <a:pt x="24208" y="65912"/>
                    </a:cubicBezTo>
                    <a:lnTo>
                      <a:pt x="24491" y="41988"/>
                    </a:lnTo>
                    <a:lnTo>
                      <a:pt x="6680" y="41777"/>
                    </a:ln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6" name="Google Shape;1076;p15"/>
              <p:cNvSpPr/>
              <p:nvPr/>
            </p:nvSpPr>
            <p:spPr>
              <a:xfrm>
                <a:off x="7138791" y="3519530"/>
                <a:ext cx="64894" cy="75141"/>
              </a:xfrm>
              <a:custGeom>
                <a:rect b="b" l="l" r="r" t="t"/>
                <a:pathLst>
                  <a:path extrusionOk="0" h="75141" w="64894">
                    <a:moveTo>
                      <a:pt x="53837" y="1987"/>
                    </a:moveTo>
                    <a:cubicBezTo>
                      <a:pt x="55617" y="545"/>
                      <a:pt x="57358" y="-110"/>
                      <a:pt x="59099" y="15"/>
                    </a:cubicBezTo>
                    <a:cubicBezTo>
                      <a:pt x="60799" y="136"/>
                      <a:pt x="62175" y="727"/>
                      <a:pt x="63228" y="1784"/>
                    </a:cubicBezTo>
                    <a:cubicBezTo>
                      <a:pt x="64240" y="2837"/>
                      <a:pt x="64807" y="4225"/>
                      <a:pt x="64888" y="5945"/>
                    </a:cubicBezTo>
                    <a:cubicBezTo>
                      <a:pt x="64969" y="7670"/>
                      <a:pt x="64281" y="9407"/>
                      <a:pt x="62783" y="11160"/>
                    </a:cubicBezTo>
                    <a:cubicBezTo>
                      <a:pt x="58897" y="14867"/>
                      <a:pt x="55091" y="18628"/>
                      <a:pt x="51327" y="22442"/>
                    </a:cubicBezTo>
                    <a:cubicBezTo>
                      <a:pt x="47562" y="26255"/>
                      <a:pt x="43918" y="30121"/>
                      <a:pt x="40315" y="34043"/>
                    </a:cubicBezTo>
                    <a:cubicBezTo>
                      <a:pt x="44647" y="39100"/>
                      <a:pt x="48736" y="44281"/>
                      <a:pt x="52581" y="49592"/>
                    </a:cubicBezTo>
                    <a:cubicBezTo>
                      <a:pt x="56427" y="54903"/>
                      <a:pt x="60030" y="60393"/>
                      <a:pt x="63390" y="66060"/>
                    </a:cubicBezTo>
                    <a:cubicBezTo>
                      <a:pt x="63997" y="68052"/>
                      <a:pt x="63997" y="69768"/>
                      <a:pt x="63431" y="71222"/>
                    </a:cubicBezTo>
                    <a:cubicBezTo>
                      <a:pt x="62823" y="72675"/>
                      <a:pt x="61973" y="73736"/>
                      <a:pt x="60799" y="74399"/>
                    </a:cubicBezTo>
                    <a:cubicBezTo>
                      <a:pt x="59666" y="75063"/>
                      <a:pt x="58330" y="75282"/>
                      <a:pt x="56792" y="75055"/>
                    </a:cubicBezTo>
                    <a:cubicBezTo>
                      <a:pt x="55294" y="74828"/>
                      <a:pt x="53837" y="73978"/>
                      <a:pt x="52379" y="72501"/>
                    </a:cubicBezTo>
                    <a:cubicBezTo>
                      <a:pt x="49424" y="67461"/>
                      <a:pt x="46186" y="62551"/>
                      <a:pt x="42704" y="57766"/>
                    </a:cubicBezTo>
                    <a:cubicBezTo>
                      <a:pt x="39223" y="52981"/>
                      <a:pt x="35579" y="48321"/>
                      <a:pt x="31774" y="43796"/>
                    </a:cubicBezTo>
                    <a:cubicBezTo>
                      <a:pt x="24771" y="52159"/>
                      <a:pt x="18091" y="61097"/>
                      <a:pt x="11736" y="70614"/>
                    </a:cubicBezTo>
                    <a:cubicBezTo>
                      <a:pt x="10238" y="72371"/>
                      <a:pt x="8659" y="73343"/>
                      <a:pt x="6918" y="73529"/>
                    </a:cubicBezTo>
                    <a:cubicBezTo>
                      <a:pt x="5219" y="73719"/>
                      <a:pt x="3721" y="73359"/>
                      <a:pt x="2506" y="72460"/>
                    </a:cubicBezTo>
                    <a:cubicBezTo>
                      <a:pt x="1251" y="71558"/>
                      <a:pt x="442" y="70246"/>
                      <a:pt x="118" y="68521"/>
                    </a:cubicBezTo>
                    <a:cubicBezTo>
                      <a:pt x="-246" y="66797"/>
                      <a:pt x="239" y="64951"/>
                      <a:pt x="1494" y="62988"/>
                    </a:cubicBezTo>
                    <a:cubicBezTo>
                      <a:pt x="4814" y="57915"/>
                      <a:pt x="8255" y="52952"/>
                      <a:pt x="11939" y="48095"/>
                    </a:cubicBezTo>
                    <a:cubicBezTo>
                      <a:pt x="15581" y="43237"/>
                      <a:pt x="19346" y="38488"/>
                      <a:pt x="23273" y="33841"/>
                    </a:cubicBezTo>
                    <a:cubicBezTo>
                      <a:pt x="19994" y="30153"/>
                      <a:pt x="16594" y="26490"/>
                      <a:pt x="13153" y="22855"/>
                    </a:cubicBezTo>
                    <a:cubicBezTo>
                      <a:pt x="9712" y="19215"/>
                      <a:pt x="6231" y="15552"/>
                      <a:pt x="2749" y="11860"/>
                    </a:cubicBezTo>
                    <a:cubicBezTo>
                      <a:pt x="1089" y="10172"/>
                      <a:pt x="239" y="8472"/>
                      <a:pt x="199" y="6747"/>
                    </a:cubicBezTo>
                    <a:cubicBezTo>
                      <a:pt x="199" y="5027"/>
                      <a:pt x="685" y="3626"/>
                      <a:pt x="1656" y="2545"/>
                    </a:cubicBezTo>
                    <a:cubicBezTo>
                      <a:pt x="2668" y="1460"/>
                      <a:pt x="4044" y="800"/>
                      <a:pt x="5745" y="557"/>
                    </a:cubicBezTo>
                    <a:cubicBezTo>
                      <a:pt x="7485" y="319"/>
                      <a:pt x="9267" y="885"/>
                      <a:pt x="11129" y="2266"/>
                    </a:cubicBezTo>
                    <a:cubicBezTo>
                      <a:pt x="14650" y="5954"/>
                      <a:pt x="18132" y="9617"/>
                      <a:pt x="21654" y="13257"/>
                    </a:cubicBezTo>
                    <a:cubicBezTo>
                      <a:pt x="25135" y="16896"/>
                      <a:pt x="28536" y="20559"/>
                      <a:pt x="31814" y="24247"/>
                    </a:cubicBezTo>
                    <a:cubicBezTo>
                      <a:pt x="35336" y="20430"/>
                      <a:pt x="38899" y="16665"/>
                      <a:pt x="42583" y="12957"/>
                    </a:cubicBezTo>
                    <a:cubicBezTo>
                      <a:pt x="46307" y="9245"/>
                      <a:pt x="50031" y="5589"/>
                      <a:pt x="53837" y="1987"/>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77" name="Google Shape;1077;p15"/>
              <p:cNvSpPr/>
              <p:nvPr/>
            </p:nvSpPr>
            <p:spPr>
              <a:xfrm>
                <a:off x="7139758" y="3728318"/>
                <a:ext cx="60883" cy="121096"/>
              </a:xfrm>
              <a:custGeom>
                <a:rect b="b" l="l" r="r" t="t"/>
                <a:pathLst>
                  <a:path extrusionOk="0" h="121096" w="60883">
                    <a:moveTo>
                      <a:pt x="48699" y="3996"/>
                    </a:moveTo>
                    <a:cubicBezTo>
                      <a:pt x="50399" y="1304"/>
                      <a:pt x="52464" y="-28"/>
                      <a:pt x="54852" y="0"/>
                    </a:cubicBezTo>
                    <a:cubicBezTo>
                      <a:pt x="56391" y="21"/>
                      <a:pt x="57807" y="612"/>
                      <a:pt x="59063" y="1773"/>
                    </a:cubicBezTo>
                    <a:cubicBezTo>
                      <a:pt x="60277" y="2931"/>
                      <a:pt x="60884" y="4453"/>
                      <a:pt x="60884" y="6328"/>
                    </a:cubicBezTo>
                    <a:cubicBezTo>
                      <a:pt x="60843" y="7267"/>
                      <a:pt x="60600" y="8412"/>
                      <a:pt x="60034" y="9760"/>
                    </a:cubicBezTo>
                    <a:cubicBezTo>
                      <a:pt x="52018" y="27912"/>
                      <a:pt x="43963" y="45959"/>
                      <a:pt x="35866" y="63900"/>
                    </a:cubicBezTo>
                    <a:cubicBezTo>
                      <a:pt x="27770" y="81841"/>
                      <a:pt x="19674" y="99888"/>
                      <a:pt x="11537" y="118036"/>
                    </a:cubicBezTo>
                    <a:cubicBezTo>
                      <a:pt x="10687" y="119173"/>
                      <a:pt x="9756" y="119971"/>
                      <a:pt x="8704" y="120428"/>
                    </a:cubicBezTo>
                    <a:cubicBezTo>
                      <a:pt x="7651" y="120886"/>
                      <a:pt x="6639" y="121108"/>
                      <a:pt x="5708" y="121096"/>
                    </a:cubicBezTo>
                    <a:cubicBezTo>
                      <a:pt x="4170" y="121076"/>
                      <a:pt x="2793" y="120489"/>
                      <a:pt x="1660" y="119327"/>
                    </a:cubicBezTo>
                    <a:cubicBezTo>
                      <a:pt x="526" y="118169"/>
                      <a:pt x="0" y="116546"/>
                      <a:pt x="0" y="114461"/>
                    </a:cubicBezTo>
                    <a:cubicBezTo>
                      <a:pt x="0" y="114149"/>
                      <a:pt x="0" y="113809"/>
                      <a:pt x="41" y="113445"/>
                    </a:cubicBezTo>
                    <a:cubicBezTo>
                      <a:pt x="41" y="113081"/>
                      <a:pt x="81" y="112688"/>
                      <a:pt x="203" y="112271"/>
                    </a:cubicBezTo>
                    <a:cubicBezTo>
                      <a:pt x="8218" y="94123"/>
                      <a:pt x="16274" y="76077"/>
                      <a:pt x="24370" y="58131"/>
                    </a:cubicBezTo>
                    <a:cubicBezTo>
                      <a:pt x="32466" y="40190"/>
                      <a:pt x="40562" y="22144"/>
                      <a:pt x="48699" y="3996"/>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grpSp>
        <p:nvGrpSpPr>
          <p:cNvPr id="1078" name="Google Shape;1078;p15"/>
          <p:cNvGrpSpPr/>
          <p:nvPr/>
        </p:nvGrpSpPr>
        <p:grpSpPr>
          <a:xfrm rot="375576">
            <a:off x="166618" y="2796850"/>
            <a:ext cx="3305745" cy="2707184"/>
            <a:chOff x="5239401" y="344462"/>
            <a:chExt cx="2084652" cy="1707190"/>
          </a:xfrm>
        </p:grpSpPr>
        <p:grpSp>
          <p:nvGrpSpPr>
            <p:cNvPr id="1079" name="Google Shape;1079;p15"/>
            <p:cNvGrpSpPr/>
            <p:nvPr/>
          </p:nvGrpSpPr>
          <p:grpSpPr>
            <a:xfrm>
              <a:off x="5239401" y="344462"/>
              <a:ext cx="2084652" cy="1707190"/>
              <a:chOff x="5239401" y="344462"/>
              <a:chExt cx="2084652" cy="1707190"/>
            </a:xfrm>
          </p:grpSpPr>
          <p:sp>
            <p:nvSpPr>
              <p:cNvPr id="1080" name="Google Shape;1080;p15"/>
              <p:cNvSpPr/>
              <p:nvPr/>
            </p:nvSpPr>
            <p:spPr>
              <a:xfrm>
                <a:off x="5239401" y="344462"/>
                <a:ext cx="2084652" cy="1707190"/>
              </a:xfrm>
              <a:custGeom>
                <a:rect b="b" l="l" r="r" t="t"/>
                <a:pathLst>
                  <a:path extrusionOk="0" h="1707190" w="2084652">
                    <a:moveTo>
                      <a:pt x="1805875" y="11407"/>
                    </a:moveTo>
                    <a:cubicBezTo>
                      <a:pt x="1666093" y="17072"/>
                      <a:pt x="1517284" y="248543"/>
                      <a:pt x="1517243" y="248539"/>
                    </a:cubicBezTo>
                    <a:cubicBezTo>
                      <a:pt x="1517243" y="248539"/>
                      <a:pt x="1246829" y="-48616"/>
                      <a:pt x="1122713" y="6915"/>
                    </a:cubicBezTo>
                    <a:cubicBezTo>
                      <a:pt x="1017624" y="53939"/>
                      <a:pt x="1027258" y="262375"/>
                      <a:pt x="1027218" y="262375"/>
                    </a:cubicBezTo>
                    <a:cubicBezTo>
                      <a:pt x="1027218" y="262375"/>
                      <a:pt x="457525" y="287069"/>
                      <a:pt x="318634" y="658578"/>
                    </a:cubicBezTo>
                    <a:cubicBezTo>
                      <a:pt x="277748" y="632139"/>
                      <a:pt x="228037" y="617639"/>
                      <a:pt x="183143" y="628128"/>
                    </a:cubicBezTo>
                    <a:cubicBezTo>
                      <a:pt x="166505" y="614157"/>
                      <a:pt x="147641" y="603798"/>
                      <a:pt x="126469" y="600965"/>
                    </a:cubicBezTo>
                    <a:cubicBezTo>
                      <a:pt x="106836" y="598337"/>
                      <a:pt x="85745" y="601244"/>
                      <a:pt x="64533" y="612093"/>
                    </a:cubicBezTo>
                    <a:cubicBezTo>
                      <a:pt x="55749" y="616603"/>
                      <a:pt x="47936" y="621954"/>
                      <a:pt x="40487" y="628419"/>
                    </a:cubicBezTo>
                    <a:cubicBezTo>
                      <a:pt x="23566" y="643102"/>
                      <a:pt x="12353" y="660994"/>
                      <a:pt x="1949" y="680373"/>
                    </a:cubicBezTo>
                    <a:cubicBezTo>
                      <a:pt x="-2018" y="687117"/>
                      <a:pt x="249" y="695982"/>
                      <a:pt x="7131" y="699905"/>
                    </a:cubicBezTo>
                    <a:cubicBezTo>
                      <a:pt x="14053" y="703823"/>
                      <a:pt x="23080" y="701641"/>
                      <a:pt x="27047" y="694901"/>
                    </a:cubicBezTo>
                    <a:cubicBezTo>
                      <a:pt x="38909" y="676721"/>
                      <a:pt x="51822" y="659254"/>
                      <a:pt x="71375" y="648380"/>
                    </a:cubicBezTo>
                    <a:cubicBezTo>
                      <a:pt x="94530" y="635511"/>
                      <a:pt x="118333" y="638721"/>
                      <a:pt x="137804" y="650566"/>
                    </a:cubicBezTo>
                    <a:cubicBezTo>
                      <a:pt x="133392" y="653963"/>
                      <a:pt x="128372" y="656290"/>
                      <a:pt x="124364" y="660448"/>
                    </a:cubicBezTo>
                    <a:cubicBezTo>
                      <a:pt x="105176" y="680296"/>
                      <a:pt x="90684" y="706528"/>
                      <a:pt x="89551" y="734265"/>
                    </a:cubicBezTo>
                    <a:cubicBezTo>
                      <a:pt x="87931" y="773390"/>
                      <a:pt x="115823" y="810751"/>
                      <a:pt x="155616" y="818244"/>
                    </a:cubicBezTo>
                    <a:cubicBezTo>
                      <a:pt x="213221" y="829101"/>
                      <a:pt x="239574" y="778730"/>
                      <a:pt x="236295" y="730031"/>
                    </a:cubicBezTo>
                    <a:cubicBezTo>
                      <a:pt x="235647" y="720554"/>
                      <a:pt x="230587" y="712078"/>
                      <a:pt x="228037" y="702848"/>
                    </a:cubicBezTo>
                    <a:cubicBezTo>
                      <a:pt x="249937" y="706803"/>
                      <a:pt x="271514" y="714988"/>
                      <a:pt x="287342" y="728400"/>
                    </a:cubicBezTo>
                    <a:cubicBezTo>
                      <a:pt x="291026" y="731541"/>
                      <a:pt x="294386" y="735067"/>
                      <a:pt x="297745" y="738548"/>
                    </a:cubicBezTo>
                    <a:cubicBezTo>
                      <a:pt x="216257" y="1116898"/>
                      <a:pt x="494768" y="1294886"/>
                      <a:pt x="494768" y="1294890"/>
                    </a:cubicBezTo>
                    <a:cubicBezTo>
                      <a:pt x="494768" y="1294890"/>
                      <a:pt x="400852" y="1643183"/>
                      <a:pt x="584150" y="1669447"/>
                    </a:cubicBezTo>
                    <a:cubicBezTo>
                      <a:pt x="730126" y="1690364"/>
                      <a:pt x="796515" y="1484618"/>
                      <a:pt x="796515" y="1484622"/>
                    </a:cubicBezTo>
                    <a:cubicBezTo>
                      <a:pt x="796515" y="1484622"/>
                      <a:pt x="844323" y="1507287"/>
                      <a:pt x="909701" y="1526018"/>
                    </a:cubicBezTo>
                    <a:cubicBezTo>
                      <a:pt x="951558" y="1537996"/>
                      <a:pt x="999205" y="1548946"/>
                      <a:pt x="1050818" y="1550193"/>
                    </a:cubicBezTo>
                    <a:cubicBezTo>
                      <a:pt x="1109152" y="1551602"/>
                      <a:pt x="1167121" y="1541680"/>
                      <a:pt x="1215294" y="1530305"/>
                    </a:cubicBezTo>
                    <a:cubicBezTo>
                      <a:pt x="1276380" y="1515881"/>
                      <a:pt x="1321112" y="1499066"/>
                      <a:pt x="1321112" y="1499069"/>
                    </a:cubicBezTo>
                    <a:cubicBezTo>
                      <a:pt x="1321112" y="1499069"/>
                      <a:pt x="1415757" y="1736755"/>
                      <a:pt x="1524733" y="1704111"/>
                    </a:cubicBezTo>
                    <a:cubicBezTo>
                      <a:pt x="1645650" y="1667880"/>
                      <a:pt x="1625774" y="1435599"/>
                      <a:pt x="1625774" y="1435607"/>
                    </a:cubicBezTo>
                    <a:cubicBezTo>
                      <a:pt x="1625774" y="1435607"/>
                      <a:pt x="1641399" y="1426143"/>
                      <a:pt x="1645691" y="1423835"/>
                    </a:cubicBezTo>
                    <a:cubicBezTo>
                      <a:pt x="1673744" y="1408630"/>
                      <a:pt x="1773085" y="1351576"/>
                      <a:pt x="1879267" y="1255032"/>
                    </a:cubicBezTo>
                    <a:cubicBezTo>
                      <a:pt x="1981806" y="1161763"/>
                      <a:pt x="2078314" y="1039162"/>
                      <a:pt x="2084102" y="899753"/>
                    </a:cubicBezTo>
                    <a:cubicBezTo>
                      <a:pt x="2096813" y="594103"/>
                      <a:pt x="1885096" y="465045"/>
                      <a:pt x="1885096" y="465041"/>
                    </a:cubicBezTo>
                    <a:cubicBezTo>
                      <a:pt x="1885096" y="465041"/>
                      <a:pt x="2027145" y="107025"/>
                      <a:pt x="1865018" y="24640"/>
                    </a:cubicBezTo>
                    <a:cubicBezTo>
                      <a:pt x="1845911" y="14925"/>
                      <a:pt x="1825832" y="10594"/>
                      <a:pt x="1805875" y="11407"/>
                    </a:cubicBezTo>
                    <a:close/>
                    <a:moveTo>
                      <a:pt x="171970" y="711422"/>
                    </a:moveTo>
                    <a:cubicBezTo>
                      <a:pt x="173347" y="722886"/>
                      <a:pt x="176383" y="734334"/>
                      <a:pt x="175856" y="745600"/>
                    </a:cubicBezTo>
                    <a:cubicBezTo>
                      <a:pt x="175775" y="747750"/>
                      <a:pt x="174925" y="757036"/>
                      <a:pt x="171606" y="758141"/>
                    </a:cubicBezTo>
                    <a:cubicBezTo>
                      <a:pt x="162619" y="761153"/>
                      <a:pt x="156506" y="741103"/>
                      <a:pt x="157964" y="734788"/>
                    </a:cubicBezTo>
                    <a:cubicBezTo>
                      <a:pt x="160271" y="725169"/>
                      <a:pt x="165331" y="717453"/>
                      <a:pt x="171970" y="7114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81" name="Google Shape;1081;p15"/>
              <p:cNvSpPr/>
              <p:nvPr/>
            </p:nvSpPr>
            <p:spPr>
              <a:xfrm>
                <a:off x="6795027" y="1008340"/>
                <a:ext cx="466047" cy="382716"/>
              </a:xfrm>
              <a:custGeom>
                <a:rect b="b" l="l" r="r" t="t"/>
                <a:pathLst>
                  <a:path extrusionOk="0" h="382716" w="466047">
                    <a:moveTo>
                      <a:pt x="3030" y="234641"/>
                    </a:moveTo>
                    <a:cubicBezTo>
                      <a:pt x="-17535" y="131717"/>
                      <a:pt x="68771" y="28907"/>
                      <a:pt x="195801" y="5003"/>
                    </a:cubicBezTo>
                    <a:cubicBezTo>
                      <a:pt x="322791" y="-18901"/>
                      <a:pt x="442453" y="45156"/>
                      <a:pt x="463018" y="148076"/>
                    </a:cubicBezTo>
                    <a:cubicBezTo>
                      <a:pt x="483582" y="250999"/>
                      <a:pt x="397276" y="353810"/>
                      <a:pt x="270246" y="377714"/>
                    </a:cubicBezTo>
                    <a:cubicBezTo>
                      <a:pt x="143216" y="401618"/>
                      <a:pt x="23553" y="337560"/>
                      <a:pt x="3030" y="23464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82" name="Google Shape;1082;p15"/>
              <p:cNvSpPr/>
              <p:nvPr/>
            </p:nvSpPr>
            <p:spPr>
              <a:xfrm>
                <a:off x="6148858" y="1870233"/>
                <a:ext cx="305593" cy="165770"/>
              </a:xfrm>
              <a:custGeom>
                <a:rect b="b" l="l" r="r" t="t"/>
                <a:pathLst>
                  <a:path extrusionOk="0" h="165770" w="305593">
                    <a:moveTo>
                      <a:pt x="305593" y="4291"/>
                    </a:moveTo>
                    <a:cubicBezTo>
                      <a:pt x="257380" y="15670"/>
                      <a:pt x="199451" y="25588"/>
                      <a:pt x="141078" y="24179"/>
                    </a:cubicBezTo>
                    <a:cubicBezTo>
                      <a:pt x="89464" y="22937"/>
                      <a:pt x="41817" y="11982"/>
                      <a:pt x="0" y="0"/>
                    </a:cubicBezTo>
                    <a:cubicBezTo>
                      <a:pt x="34004" y="71866"/>
                      <a:pt x="99341" y="181749"/>
                      <a:pt x="182773" y="163824"/>
                    </a:cubicBezTo>
                    <a:cubicBezTo>
                      <a:pt x="248110" y="149789"/>
                      <a:pt x="285029" y="74822"/>
                      <a:pt x="305593" y="429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83" name="Google Shape;1083;p15"/>
              <p:cNvSpPr/>
              <p:nvPr/>
            </p:nvSpPr>
            <p:spPr>
              <a:xfrm>
                <a:off x="6884808" y="1599252"/>
                <a:ext cx="291673" cy="287908"/>
              </a:xfrm>
              <a:custGeom>
                <a:rect b="b" l="l" r="r" t="t"/>
                <a:pathLst>
                  <a:path extrusionOk="0" h="287908" w="291673">
                    <a:moveTo>
                      <a:pt x="233577" y="0"/>
                    </a:moveTo>
                    <a:cubicBezTo>
                      <a:pt x="127435" y="96544"/>
                      <a:pt x="28054" y="153594"/>
                      <a:pt x="0" y="168799"/>
                    </a:cubicBezTo>
                    <a:cubicBezTo>
                      <a:pt x="73595" y="230682"/>
                      <a:pt x="195282" y="319960"/>
                      <a:pt x="255599" y="276321"/>
                    </a:cubicBezTo>
                    <a:cubicBezTo>
                      <a:pt x="327210" y="224529"/>
                      <a:pt x="277378" y="90281"/>
                      <a:pt x="23357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84" name="Google Shape;1084;p15"/>
              <p:cNvSpPr/>
              <p:nvPr/>
            </p:nvSpPr>
            <p:spPr>
              <a:xfrm>
                <a:off x="6354344" y="431185"/>
                <a:ext cx="324252" cy="310548"/>
              </a:xfrm>
              <a:custGeom>
                <a:rect b="b" l="l" r="r" t="t"/>
                <a:pathLst>
                  <a:path extrusionOk="0" h="310548" w="324252">
                    <a:moveTo>
                      <a:pt x="324253" y="222603"/>
                    </a:moveTo>
                    <a:cubicBezTo>
                      <a:pt x="324253" y="222603"/>
                      <a:pt x="158239" y="-22977"/>
                      <a:pt x="59707" y="1749"/>
                    </a:cubicBezTo>
                    <a:cubicBezTo>
                      <a:pt x="-62627" y="32458"/>
                      <a:pt x="40924" y="310548"/>
                      <a:pt x="40924" y="310548"/>
                    </a:cubicBezTo>
                    <a:cubicBezTo>
                      <a:pt x="40924" y="310548"/>
                      <a:pt x="95979" y="272824"/>
                      <a:pt x="166781" y="250834"/>
                    </a:cubicBezTo>
                    <a:cubicBezTo>
                      <a:pt x="237623" y="228849"/>
                      <a:pt x="324253" y="222603"/>
                      <a:pt x="324253" y="22260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85" name="Google Shape;1085;p15"/>
              <p:cNvSpPr/>
              <p:nvPr/>
            </p:nvSpPr>
            <p:spPr>
              <a:xfrm>
                <a:off x="6800161" y="423902"/>
                <a:ext cx="319076" cy="309046"/>
              </a:xfrm>
              <a:custGeom>
                <a:rect b="b" l="l" r="r" t="t"/>
                <a:pathLst>
                  <a:path extrusionOk="0" h="309046" w="319076">
                    <a:moveTo>
                      <a:pt x="0" y="231950"/>
                    </a:moveTo>
                    <a:cubicBezTo>
                      <a:pt x="0" y="231950"/>
                      <a:pt x="154315" y="-19716"/>
                      <a:pt x="253899" y="1240"/>
                    </a:cubicBezTo>
                    <a:cubicBezTo>
                      <a:pt x="377569" y="27273"/>
                      <a:pt x="287255" y="309047"/>
                      <a:pt x="287255" y="309047"/>
                    </a:cubicBezTo>
                    <a:cubicBezTo>
                      <a:pt x="287255" y="309047"/>
                      <a:pt x="230460" y="273448"/>
                      <a:pt x="158646" y="254175"/>
                    </a:cubicBezTo>
                    <a:cubicBezTo>
                      <a:pt x="86873" y="234901"/>
                      <a:pt x="0" y="231950"/>
                      <a:pt x="0" y="23195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86" name="Google Shape;1086;p15"/>
              <p:cNvSpPr/>
              <p:nvPr/>
            </p:nvSpPr>
            <p:spPr>
              <a:xfrm>
                <a:off x="6670805" y="855129"/>
                <a:ext cx="90854" cy="139443"/>
              </a:xfrm>
              <a:custGeom>
                <a:rect b="b" l="l" r="r" t="t"/>
                <a:pathLst>
                  <a:path extrusionOk="0" h="139443" w="90854">
                    <a:moveTo>
                      <a:pt x="4350" y="80692"/>
                    </a:moveTo>
                    <a:cubicBezTo>
                      <a:pt x="-6336" y="42672"/>
                      <a:pt x="3338" y="6939"/>
                      <a:pt x="26008" y="879"/>
                    </a:cubicBezTo>
                    <a:cubicBezTo>
                      <a:pt x="48678" y="-5181"/>
                      <a:pt x="75759" y="20727"/>
                      <a:pt x="86487" y="58747"/>
                    </a:cubicBezTo>
                    <a:cubicBezTo>
                      <a:pt x="97215" y="96771"/>
                      <a:pt x="87499" y="132504"/>
                      <a:pt x="64830" y="138564"/>
                    </a:cubicBezTo>
                    <a:cubicBezTo>
                      <a:pt x="42160" y="144624"/>
                      <a:pt x="15078" y="118716"/>
                      <a:pt x="4350" y="80692"/>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87" name="Google Shape;1087;p15"/>
              <p:cNvSpPr/>
              <p:nvPr/>
            </p:nvSpPr>
            <p:spPr>
              <a:xfrm>
                <a:off x="6937905" y="806799"/>
                <a:ext cx="85767" cy="142424"/>
              </a:xfrm>
              <a:custGeom>
                <a:rect b="b" l="l" r="r" t="t"/>
                <a:pathLst>
                  <a:path extrusionOk="0" h="142424" w="85767">
                    <a:moveTo>
                      <a:pt x="419" y="74481"/>
                    </a:moveTo>
                    <a:cubicBezTo>
                      <a:pt x="-2860" y="35194"/>
                      <a:pt x="13454" y="1882"/>
                      <a:pt x="36893" y="76"/>
                    </a:cubicBezTo>
                    <a:cubicBezTo>
                      <a:pt x="60332" y="-1729"/>
                      <a:pt x="82029" y="28656"/>
                      <a:pt x="85349" y="67943"/>
                    </a:cubicBezTo>
                    <a:cubicBezTo>
                      <a:pt x="88628" y="107230"/>
                      <a:pt x="72314" y="140542"/>
                      <a:pt x="48876" y="142348"/>
                    </a:cubicBezTo>
                    <a:cubicBezTo>
                      <a:pt x="25396" y="144153"/>
                      <a:pt x="3739" y="113768"/>
                      <a:pt x="419" y="74481"/>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88" name="Google Shape;1088;p15"/>
              <p:cNvSpPr/>
              <p:nvPr/>
            </p:nvSpPr>
            <p:spPr>
              <a:xfrm>
                <a:off x="5908400" y="660111"/>
                <a:ext cx="371455" cy="145315"/>
              </a:xfrm>
              <a:custGeom>
                <a:rect b="b" l="l" r="r" t="t"/>
                <a:pathLst>
                  <a:path extrusionOk="0" h="145315" w="371455">
                    <a:moveTo>
                      <a:pt x="12751" y="88856"/>
                    </a:moveTo>
                    <a:lnTo>
                      <a:pt x="0" y="145316"/>
                    </a:lnTo>
                    <a:cubicBezTo>
                      <a:pt x="0" y="145316"/>
                      <a:pt x="89261" y="103183"/>
                      <a:pt x="182125" y="77263"/>
                    </a:cubicBezTo>
                    <a:cubicBezTo>
                      <a:pt x="274989" y="51342"/>
                      <a:pt x="371456" y="41631"/>
                      <a:pt x="371456" y="41631"/>
                    </a:cubicBezTo>
                    <a:lnTo>
                      <a:pt x="339071" y="0"/>
                    </a:lnTo>
                    <a:cubicBezTo>
                      <a:pt x="339071" y="0"/>
                      <a:pt x="248150" y="11687"/>
                      <a:pt x="166945" y="35016"/>
                    </a:cubicBezTo>
                    <a:cubicBezTo>
                      <a:pt x="85739" y="58350"/>
                      <a:pt x="12751" y="88856"/>
                      <a:pt x="12751" y="88856"/>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89" name="Google Shape;1089;p15"/>
              <p:cNvSpPr/>
              <p:nvPr/>
            </p:nvSpPr>
            <p:spPr>
              <a:xfrm>
                <a:off x="6925122" y="1139326"/>
                <a:ext cx="61299" cy="148359"/>
              </a:xfrm>
              <a:custGeom>
                <a:rect b="b" l="l" r="r" t="t"/>
                <a:pathLst>
                  <a:path extrusionOk="0" h="148359" w="61299">
                    <a:moveTo>
                      <a:pt x="451" y="77001"/>
                    </a:moveTo>
                    <a:cubicBezTo>
                      <a:pt x="-2424" y="36067"/>
                      <a:pt x="8749" y="1613"/>
                      <a:pt x="25427" y="55"/>
                    </a:cubicBezTo>
                    <a:cubicBezTo>
                      <a:pt x="42065" y="-1504"/>
                      <a:pt x="57934" y="30420"/>
                      <a:pt x="60848" y="71358"/>
                    </a:cubicBezTo>
                    <a:cubicBezTo>
                      <a:pt x="63722" y="112297"/>
                      <a:pt x="52550" y="146747"/>
                      <a:pt x="35872" y="148305"/>
                    </a:cubicBezTo>
                    <a:cubicBezTo>
                      <a:pt x="19193" y="149864"/>
                      <a:pt x="3365" y="117940"/>
                      <a:pt x="451" y="77001"/>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90" name="Google Shape;1090;p15"/>
              <p:cNvSpPr/>
              <p:nvPr/>
            </p:nvSpPr>
            <p:spPr>
              <a:xfrm>
                <a:off x="7082420" y="1120162"/>
                <a:ext cx="61270" cy="148356"/>
              </a:xfrm>
              <a:custGeom>
                <a:rect b="b" l="l" r="r" t="t"/>
                <a:pathLst>
                  <a:path extrusionOk="0" h="148356" w="61270">
                    <a:moveTo>
                      <a:pt x="462" y="77002"/>
                    </a:moveTo>
                    <a:cubicBezTo>
                      <a:pt x="-2453" y="36063"/>
                      <a:pt x="8720" y="1613"/>
                      <a:pt x="25398" y="55"/>
                    </a:cubicBezTo>
                    <a:cubicBezTo>
                      <a:pt x="42077" y="-1508"/>
                      <a:pt x="57946" y="30416"/>
                      <a:pt x="60820" y="71355"/>
                    </a:cubicBezTo>
                    <a:cubicBezTo>
                      <a:pt x="63694" y="112293"/>
                      <a:pt x="52521" y="146743"/>
                      <a:pt x="35883" y="148301"/>
                    </a:cubicBezTo>
                    <a:cubicBezTo>
                      <a:pt x="19205" y="149860"/>
                      <a:pt x="3336" y="117940"/>
                      <a:pt x="462" y="77002"/>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091" name="Google Shape;1091;p15"/>
            <p:cNvSpPr/>
            <p:nvPr/>
          </p:nvSpPr>
          <p:spPr>
            <a:xfrm>
              <a:off x="6687893" y="1466641"/>
              <a:ext cx="412065" cy="254461"/>
            </a:xfrm>
            <a:custGeom>
              <a:rect b="b" l="l" r="r" t="t"/>
              <a:pathLst>
                <a:path extrusionOk="0" h="254461" w="412065">
                  <a:moveTo>
                    <a:pt x="402721" y="9042"/>
                  </a:moveTo>
                  <a:cubicBezTo>
                    <a:pt x="363616" y="-27383"/>
                    <a:pt x="305404" y="54320"/>
                    <a:pt x="187644" y="110496"/>
                  </a:cubicBezTo>
                  <a:cubicBezTo>
                    <a:pt x="126031" y="139886"/>
                    <a:pt x="-7112" y="166705"/>
                    <a:pt x="297" y="212748"/>
                  </a:cubicBezTo>
                  <a:cubicBezTo>
                    <a:pt x="12036" y="285821"/>
                    <a:pt x="163355" y="247408"/>
                    <a:pt x="237800" y="214124"/>
                  </a:cubicBezTo>
                  <a:cubicBezTo>
                    <a:pt x="352484" y="162843"/>
                    <a:pt x="441866" y="45467"/>
                    <a:pt x="402721" y="9042"/>
                  </a:cubicBezTo>
                  <a:close/>
                </a:path>
              </a:pathLst>
            </a:custGeom>
            <a:solidFill>
              <a:srgbClr val="FFFFFF">
                <a:alpha val="4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092" name="Google Shape;1092;p15"/>
            <p:cNvGrpSpPr/>
            <p:nvPr/>
          </p:nvGrpSpPr>
          <p:grpSpPr>
            <a:xfrm>
              <a:off x="5584895" y="841620"/>
              <a:ext cx="256683" cy="569050"/>
              <a:chOff x="5584895" y="841620"/>
              <a:chExt cx="256683" cy="569050"/>
            </a:xfrm>
          </p:grpSpPr>
          <p:sp>
            <p:nvSpPr>
              <p:cNvPr id="1093" name="Google Shape;1093;p15"/>
              <p:cNvSpPr/>
              <p:nvPr/>
            </p:nvSpPr>
            <p:spPr>
              <a:xfrm>
                <a:off x="5584895" y="944954"/>
                <a:ext cx="152544" cy="465716"/>
              </a:xfrm>
              <a:custGeom>
                <a:rect b="b" l="l" r="r" t="t"/>
                <a:pathLst>
                  <a:path extrusionOk="0" h="465716" w="152544">
                    <a:moveTo>
                      <a:pt x="133243" y="3068"/>
                    </a:moveTo>
                    <a:cubicBezTo>
                      <a:pt x="181295" y="27746"/>
                      <a:pt x="125754" y="113278"/>
                      <a:pt x="115432" y="247142"/>
                    </a:cubicBezTo>
                    <a:cubicBezTo>
                      <a:pt x="110007" y="317166"/>
                      <a:pt x="132636" y="455337"/>
                      <a:pt x="86933" y="464741"/>
                    </a:cubicBezTo>
                    <a:cubicBezTo>
                      <a:pt x="14471" y="479662"/>
                      <a:pt x="-3826" y="319822"/>
                      <a:pt x="627" y="236001"/>
                    </a:cubicBezTo>
                    <a:cubicBezTo>
                      <a:pt x="7508" y="106854"/>
                      <a:pt x="85192" y="-21613"/>
                      <a:pt x="133243" y="3068"/>
                    </a:cubicBezTo>
                    <a:close/>
                  </a:path>
                </a:pathLst>
              </a:custGeom>
              <a:solidFill>
                <a:srgbClr val="FFFFFF">
                  <a:alpha val="4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94" name="Google Shape;1094;p15"/>
              <p:cNvSpPr/>
              <p:nvPr/>
            </p:nvSpPr>
            <p:spPr>
              <a:xfrm>
                <a:off x="5749134" y="841620"/>
                <a:ext cx="92444" cy="93918"/>
              </a:xfrm>
              <a:custGeom>
                <a:rect b="b" l="l" r="r" t="t"/>
                <a:pathLst>
                  <a:path extrusionOk="0" h="93918" w="92444">
                    <a:moveTo>
                      <a:pt x="580" y="54088"/>
                    </a:moveTo>
                    <a:cubicBezTo>
                      <a:pt x="-3428" y="28459"/>
                      <a:pt x="13776" y="4490"/>
                      <a:pt x="38956" y="551"/>
                    </a:cubicBezTo>
                    <a:cubicBezTo>
                      <a:pt x="64176" y="-3387"/>
                      <a:pt x="87857" y="14198"/>
                      <a:pt x="91865" y="39826"/>
                    </a:cubicBezTo>
                    <a:cubicBezTo>
                      <a:pt x="95873" y="65459"/>
                      <a:pt x="78668" y="89428"/>
                      <a:pt x="53489" y="93367"/>
                    </a:cubicBezTo>
                    <a:cubicBezTo>
                      <a:pt x="28269" y="97306"/>
                      <a:pt x="4587" y="79721"/>
                      <a:pt x="580" y="54088"/>
                    </a:cubicBezTo>
                    <a:close/>
                  </a:path>
                </a:pathLst>
              </a:custGeom>
              <a:solidFill>
                <a:srgbClr val="FFFFFF">
                  <a:alpha val="4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095" name="Google Shape;1095;p15"/>
            <p:cNvGrpSpPr/>
            <p:nvPr/>
          </p:nvGrpSpPr>
          <p:grpSpPr>
            <a:xfrm>
              <a:off x="5888195" y="375252"/>
              <a:ext cx="345916" cy="346399"/>
              <a:chOff x="5888195" y="375252"/>
              <a:chExt cx="345916" cy="346399"/>
            </a:xfrm>
          </p:grpSpPr>
          <p:sp>
            <p:nvSpPr>
              <p:cNvPr id="1096" name="Google Shape;1096;p15"/>
              <p:cNvSpPr/>
              <p:nvPr/>
            </p:nvSpPr>
            <p:spPr>
              <a:xfrm>
                <a:off x="5888195" y="375252"/>
                <a:ext cx="345916" cy="344489"/>
              </a:xfrm>
              <a:custGeom>
                <a:rect b="b" l="l" r="r" t="t"/>
                <a:pathLst>
                  <a:path extrusionOk="0" h="344489" w="345916">
                    <a:moveTo>
                      <a:pt x="163832" y="167"/>
                    </a:moveTo>
                    <a:cubicBezTo>
                      <a:pt x="259206" y="-3987"/>
                      <a:pt x="340613" y="69685"/>
                      <a:pt x="345673" y="164723"/>
                    </a:cubicBezTo>
                    <a:cubicBezTo>
                      <a:pt x="350694" y="259757"/>
                      <a:pt x="277463" y="340169"/>
                      <a:pt x="182089" y="344322"/>
                    </a:cubicBezTo>
                    <a:cubicBezTo>
                      <a:pt x="86715" y="348475"/>
                      <a:pt x="5267" y="274804"/>
                      <a:pt x="247" y="179766"/>
                    </a:cubicBezTo>
                    <a:cubicBezTo>
                      <a:pt x="-4813" y="84732"/>
                      <a:pt x="68458" y="4322"/>
                      <a:pt x="163832" y="167"/>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97" name="Google Shape;1097;p15"/>
              <p:cNvSpPr/>
              <p:nvPr/>
            </p:nvSpPr>
            <p:spPr>
              <a:xfrm>
                <a:off x="5891112" y="402717"/>
                <a:ext cx="330493" cy="318934"/>
              </a:xfrm>
              <a:custGeom>
                <a:rect b="b" l="l" r="r" t="t"/>
                <a:pathLst>
                  <a:path extrusionOk="0" h="318934" w="330493">
                    <a:moveTo>
                      <a:pt x="179334" y="678"/>
                    </a:moveTo>
                    <a:cubicBezTo>
                      <a:pt x="270215" y="8726"/>
                      <a:pt x="337657" y="86344"/>
                      <a:pt x="329884" y="174039"/>
                    </a:cubicBezTo>
                    <a:cubicBezTo>
                      <a:pt x="322112" y="261737"/>
                      <a:pt x="242121" y="326305"/>
                      <a:pt x="151200" y="318257"/>
                    </a:cubicBezTo>
                    <a:cubicBezTo>
                      <a:pt x="60279" y="310210"/>
                      <a:pt x="-7163" y="232591"/>
                      <a:pt x="610" y="144892"/>
                    </a:cubicBezTo>
                    <a:cubicBezTo>
                      <a:pt x="8382" y="57198"/>
                      <a:pt x="88373" y="-7371"/>
                      <a:pt x="179334" y="678"/>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98" name="Google Shape;1098;p15"/>
              <p:cNvSpPr/>
              <p:nvPr/>
            </p:nvSpPr>
            <p:spPr>
              <a:xfrm>
                <a:off x="5906740" y="424020"/>
                <a:ext cx="289036" cy="265083"/>
              </a:xfrm>
              <a:custGeom>
                <a:rect b="b" l="l" r="r" t="t"/>
                <a:pathLst>
                  <a:path extrusionOk="0" h="265083" w="289036">
                    <a:moveTo>
                      <a:pt x="230338" y="0"/>
                    </a:moveTo>
                    <a:lnTo>
                      <a:pt x="0" y="203552"/>
                    </a:lnTo>
                    <a:cubicBezTo>
                      <a:pt x="11578" y="227861"/>
                      <a:pt x="29106" y="249012"/>
                      <a:pt x="51209" y="265083"/>
                    </a:cubicBezTo>
                    <a:lnTo>
                      <a:pt x="289036" y="54747"/>
                    </a:lnTo>
                    <a:cubicBezTo>
                      <a:pt x="281911" y="43752"/>
                      <a:pt x="273451" y="33717"/>
                      <a:pt x="263897" y="24661"/>
                    </a:cubicBezTo>
                    <a:cubicBezTo>
                      <a:pt x="263654" y="24451"/>
                      <a:pt x="263533" y="24179"/>
                      <a:pt x="263290" y="23969"/>
                    </a:cubicBezTo>
                    <a:cubicBezTo>
                      <a:pt x="263088" y="23791"/>
                      <a:pt x="262885" y="23665"/>
                      <a:pt x="262683" y="23491"/>
                    </a:cubicBezTo>
                    <a:cubicBezTo>
                      <a:pt x="253008" y="14496"/>
                      <a:pt x="242199" y="6513"/>
                      <a:pt x="230338"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99" name="Google Shape;1099;p15"/>
              <p:cNvSpPr/>
              <p:nvPr/>
            </p:nvSpPr>
            <p:spPr>
              <a:xfrm>
                <a:off x="5931419" y="441603"/>
                <a:ext cx="249880" cy="241167"/>
              </a:xfrm>
              <a:custGeom>
                <a:rect b="b" l="l" r="r" t="t"/>
                <a:pathLst>
                  <a:path extrusionOk="0" h="241167" w="249880">
                    <a:moveTo>
                      <a:pt x="135587" y="513"/>
                    </a:moveTo>
                    <a:cubicBezTo>
                      <a:pt x="204324" y="6597"/>
                      <a:pt x="255290" y="65287"/>
                      <a:pt x="249420" y="131603"/>
                    </a:cubicBezTo>
                    <a:cubicBezTo>
                      <a:pt x="243550" y="197916"/>
                      <a:pt x="183071" y="246740"/>
                      <a:pt x="114334" y="240656"/>
                    </a:cubicBezTo>
                    <a:cubicBezTo>
                      <a:pt x="45556" y="234567"/>
                      <a:pt x="-5409" y="175878"/>
                      <a:pt x="460" y="109561"/>
                    </a:cubicBezTo>
                    <a:cubicBezTo>
                      <a:pt x="6330" y="43245"/>
                      <a:pt x="66809" y="-5575"/>
                      <a:pt x="135587" y="513"/>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00" name="Google Shape;1100;p15"/>
              <p:cNvSpPr/>
              <p:nvPr/>
            </p:nvSpPr>
            <p:spPr>
              <a:xfrm rot="-1720742">
                <a:off x="6000874" y="461173"/>
                <a:ext cx="105434" cy="183352"/>
              </a:xfrm>
              <a:custGeom>
                <a:rect b="b" l="l" r="r" t="t"/>
                <a:pathLst>
                  <a:path extrusionOk="0" h="183315" w="105413">
                    <a:moveTo>
                      <a:pt x="35219" y="181959"/>
                    </a:moveTo>
                    <a:lnTo>
                      <a:pt x="56876" y="183315"/>
                    </a:lnTo>
                    <a:lnTo>
                      <a:pt x="59224" y="161180"/>
                    </a:lnTo>
                    <a:cubicBezTo>
                      <a:pt x="82703" y="157946"/>
                      <a:pt x="96224" y="142943"/>
                      <a:pt x="98410" y="122512"/>
                    </a:cubicBezTo>
                    <a:cubicBezTo>
                      <a:pt x="102741" y="81857"/>
                      <a:pt x="43679" y="79857"/>
                      <a:pt x="45866" y="59649"/>
                    </a:cubicBezTo>
                    <a:cubicBezTo>
                      <a:pt x="46878" y="50075"/>
                      <a:pt x="53111" y="46396"/>
                      <a:pt x="63839" y="47068"/>
                    </a:cubicBezTo>
                    <a:cubicBezTo>
                      <a:pt x="73190" y="47650"/>
                      <a:pt x="79708" y="51711"/>
                      <a:pt x="86994" y="59236"/>
                    </a:cubicBezTo>
                    <a:lnTo>
                      <a:pt x="105413" y="42388"/>
                    </a:lnTo>
                    <a:cubicBezTo>
                      <a:pt x="97641" y="33126"/>
                      <a:pt x="88128" y="25669"/>
                      <a:pt x="74040" y="22852"/>
                    </a:cubicBezTo>
                    <a:lnTo>
                      <a:pt x="76348" y="1356"/>
                    </a:lnTo>
                    <a:lnTo>
                      <a:pt x="54731" y="0"/>
                    </a:lnTo>
                    <a:lnTo>
                      <a:pt x="52383" y="21908"/>
                    </a:lnTo>
                    <a:cubicBezTo>
                      <a:pt x="30968" y="24649"/>
                      <a:pt x="16476" y="38299"/>
                      <a:pt x="14249" y="59155"/>
                    </a:cubicBezTo>
                    <a:cubicBezTo>
                      <a:pt x="10161" y="97463"/>
                      <a:pt x="69061" y="100738"/>
                      <a:pt x="66713" y="122662"/>
                    </a:cubicBezTo>
                    <a:cubicBezTo>
                      <a:pt x="65701" y="132451"/>
                      <a:pt x="59588" y="137001"/>
                      <a:pt x="47080" y="136207"/>
                    </a:cubicBezTo>
                    <a:cubicBezTo>
                      <a:pt x="36393" y="135535"/>
                      <a:pt x="27042" y="130661"/>
                      <a:pt x="16517" y="121865"/>
                    </a:cubicBezTo>
                    <a:lnTo>
                      <a:pt x="0" y="142033"/>
                    </a:lnTo>
                    <a:cubicBezTo>
                      <a:pt x="9513" y="151837"/>
                      <a:pt x="24532" y="158363"/>
                      <a:pt x="37526" y="160670"/>
                    </a:cubicBezTo>
                    <a:lnTo>
                      <a:pt x="35219" y="181959"/>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grpSp>
        <p:nvGrpSpPr>
          <p:cNvPr id="1101" name="Google Shape;1101;p15"/>
          <p:cNvGrpSpPr/>
          <p:nvPr/>
        </p:nvGrpSpPr>
        <p:grpSpPr>
          <a:xfrm>
            <a:off x="2532043" y="1417253"/>
            <a:ext cx="504588" cy="517091"/>
            <a:chOff x="11381316" y="5094196"/>
            <a:chExt cx="455034" cy="466310"/>
          </a:xfrm>
        </p:grpSpPr>
        <p:sp>
          <p:nvSpPr>
            <p:cNvPr id="1102" name="Google Shape;1102;p15"/>
            <p:cNvSpPr/>
            <p:nvPr/>
          </p:nvSpPr>
          <p:spPr>
            <a:xfrm>
              <a:off x="11381316" y="5094196"/>
              <a:ext cx="455034" cy="466310"/>
            </a:xfrm>
            <a:custGeom>
              <a:rect b="b" l="l" r="r" t="t"/>
              <a:pathLst>
                <a:path extrusionOk="0" h="302308" w="294998">
                  <a:moveTo>
                    <a:pt x="126211" y="1261"/>
                  </a:moveTo>
                  <a:cubicBezTo>
                    <a:pt x="206809" y="-9427"/>
                    <a:pt x="281659" y="49020"/>
                    <a:pt x="293439" y="131804"/>
                  </a:cubicBezTo>
                  <a:cubicBezTo>
                    <a:pt x="305179" y="214589"/>
                    <a:pt x="249355" y="290361"/>
                    <a:pt x="168756" y="301048"/>
                  </a:cubicBezTo>
                  <a:cubicBezTo>
                    <a:pt x="88158" y="311736"/>
                    <a:pt x="13308" y="253289"/>
                    <a:pt x="1569" y="170505"/>
                  </a:cubicBezTo>
                  <a:cubicBezTo>
                    <a:pt x="-10211" y="87720"/>
                    <a:pt x="45612" y="11947"/>
                    <a:pt x="126211"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03" name="Google Shape;1103;p15"/>
            <p:cNvSpPr/>
            <p:nvPr/>
          </p:nvSpPr>
          <p:spPr>
            <a:xfrm>
              <a:off x="11383924" y="5094260"/>
              <a:ext cx="448022" cy="432070"/>
            </a:xfrm>
            <a:custGeom>
              <a:rect b="b" l="l" r="r" t="t"/>
              <a:pathLst>
                <a:path extrusionOk="0" h="280110" w="290452">
                  <a:moveTo>
                    <a:pt x="145247" y="0"/>
                  </a:moveTo>
                  <a:cubicBezTo>
                    <a:pt x="225440" y="0"/>
                    <a:pt x="290453" y="62705"/>
                    <a:pt x="290453" y="140053"/>
                  </a:cubicBezTo>
                  <a:cubicBezTo>
                    <a:pt x="290453" y="217405"/>
                    <a:pt x="225440" y="280110"/>
                    <a:pt x="145247" y="280110"/>
                  </a:cubicBezTo>
                  <a:cubicBezTo>
                    <a:pt x="65054" y="280110"/>
                    <a:pt x="0" y="217405"/>
                    <a:pt x="0" y="140053"/>
                  </a:cubicBezTo>
                  <a:cubicBezTo>
                    <a:pt x="0" y="62705"/>
                    <a:pt x="65054"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04" name="Google Shape;1104;p15"/>
            <p:cNvSpPr/>
            <p:nvPr/>
          </p:nvSpPr>
          <p:spPr>
            <a:xfrm>
              <a:off x="11413781" y="5114142"/>
              <a:ext cx="372406" cy="379250"/>
            </a:xfrm>
            <a:custGeom>
              <a:rect b="b" l="l" r="r" t="t"/>
              <a:pathLst>
                <a:path extrusionOk="0" h="245867" w="241430">
                  <a:moveTo>
                    <a:pt x="185850" y="0"/>
                  </a:moveTo>
                  <a:lnTo>
                    <a:pt x="0" y="195986"/>
                  </a:lnTo>
                  <a:cubicBezTo>
                    <a:pt x="12023" y="216364"/>
                    <a:pt x="28985" y="233516"/>
                    <a:pt x="49590" y="245867"/>
                  </a:cubicBezTo>
                  <a:lnTo>
                    <a:pt x="241430" y="43368"/>
                  </a:lnTo>
                  <a:cubicBezTo>
                    <a:pt x="234346" y="34296"/>
                    <a:pt x="226169" y="26171"/>
                    <a:pt x="217101" y="18986"/>
                  </a:cubicBezTo>
                  <a:cubicBezTo>
                    <a:pt x="216898" y="18820"/>
                    <a:pt x="216737" y="18593"/>
                    <a:pt x="216534" y="18427"/>
                  </a:cubicBezTo>
                  <a:cubicBezTo>
                    <a:pt x="216332" y="18285"/>
                    <a:pt x="216129" y="18192"/>
                    <a:pt x="215927" y="18055"/>
                  </a:cubicBezTo>
                  <a:cubicBezTo>
                    <a:pt x="206778" y="10934"/>
                    <a:pt x="196698" y="4781"/>
                    <a:pt x="185850"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05" name="Google Shape;1105;p15"/>
            <p:cNvSpPr/>
            <p:nvPr/>
          </p:nvSpPr>
          <p:spPr>
            <a:xfrm>
              <a:off x="11438578" y="5146954"/>
              <a:ext cx="338748" cy="326717"/>
            </a:xfrm>
            <a:custGeom>
              <a:rect b="b" l="l" r="r" t="t"/>
              <a:pathLst>
                <a:path extrusionOk="0" h="211810" w="219610">
                  <a:moveTo>
                    <a:pt x="109826" y="0"/>
                  </a:moveTo>
                  <a:cubicBezTo>
                    <a:pt x="170466" y="0"/>
                    <a:pt x="219611" y="47416"/>
                    <a:pt x="219611" y="105903"/>
                  </a:cubicBezTo>
                  <a:cubicBezTo>
                    <a:pt x="219611" y="164395"/>
                    <a:pt x="170466" y="211810"/>
                    <a:pt x="109826" y="211810"/>
                  </a:cubicBezTo>
                  <a:cubicBezTo>
                    <a:pt x="49185" y="211810"/>
                    <a:pt x="0" y="164395"/>
                    <a:pt x="0" y="105903"/>
                  </a:cubicBezTo>
                  <a:cubicBezTo>
                    <a:pt x="0" y="47416"/>
                    <a:pt x="49185"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06" name="Google Shape;1106;p15"/>
            <p:cNvSpPr/>
            <p:nvPr/>
          </p:nvSpPr>
          <p:spPr>
            <a:xfrm>
              <a:off x="11492796" y="5205975"/>
              <a:ext cx="221670" cy="189081"/>
            </a:xfrm>
            <a:custGeom>
              <a:rect b="b" l="l" r="r" t="t"/>
              <a:pathLst>
                <a:path extrusionOk="0" h="122581" w="143708">
                  <a:moveTo>
                    <a:pt x="133871" y="111323"/>
                  </a:moveTo>
                  <a:lnTo>
                    <a:pt x="143708" y="95021"/>
                  </a:lnTo>
                  <a:lnTo>
                    <a:pt x="127435" y="84189"/>
                  </a:lnTo>
                  <a:cubicBezTo>
                    <a:pt x="134438" y="64584"/>
                    <a:pt x="128244" y="47970"/>
                    <a:pt x="113185" y="37975"/>
                  </a:cubicBezTo>
                  <a:cubicBezTo>
                    <a:pt x="83270" y="18087"/>
                    <a:pt x="57767" y="63292"/>
                    <a:pt x="42910" y="53399"/>
                  </a:cubicBezTo>
                  <a:cubicBezTo>
                    <a:pt x="35826" y="48719"/>
                    <a:pt x="35502" y="42372"/>
                    <a:pt x="40360" y="34300"/>
                  </a:cubicBezTo>
                  <a:cubicBezTo>
                    <a:pt x="44651" y="27240"/>
                    <a:pt x="50439" y="23795"/>
                    <a:pt x="59265" y="21184"/>
                  </a:cubicBezTo>
                  <a:lnTo>
                    <a:pt x="53597" y="0"/>
                  </a:lnTo>
                  <a:cubicBezTo>
                    <a:pt x="43234" y="2291"/>
                    <a:pt x="33559" y="6683"/>
                    <a:pt x="25665" y="16508"/>
                  </a:cubicBezTo>
                  <a:lnTo>
                    <a:pt x="9837" y="5991"/>
                  </a:lnTo>
                  <a:lnTo>
                    <a:pt x="0" y="22293"/>
                  </a:lnTo>
                  <a:lnTo>
                    <a:pt x="16111" y="33020"/>
                  </a:lnTo>
                  <a:cubicBezTo>
                    <a:pt x="9554" y="50800"/>
                    <a:pt x="14331" y="67628"/>
                    <a:pt x="29673" y="77833"/>
                  </a:cubicBezTo>
                  <a:cubicBezTo>
                    <a:pt x="57848" y="96576"/>
                    <a:pt x="84322" y="51990"/>
                    <a:pt x="100474" y="62718"/>
                  </a:cubicBezTo>
                  <a:cubicBezTo>
                    <a:pt x="107680" y="67506"/>
                    <a:pt x="108733" y="74101"/>
                    <a:pt x="103025" y="83517"/>
                  </a:cubicBezTo>
                  <a:cubicBezTo>
                    <a:pt x="98167" y="91585"/>
                    <a:pt x="90597" y="96896"/>
                    <a:pt x="79465" y="101515"/>
                  </a:cubicBezTo>
                  <a:lnTo>
                    <a:pt x="88451" y="122581"/>
                  </a:lnTo>
                  <a:cubicBezTo>
                    <a:pt x="99948" y="119157"/>
                    <a:pt x="111161" y="110105"/>
                    <a:pt x="118205" y="100908"/>
                  </a:cubicBezTo>
                  <a:lnTo>
                    <a:pt x="133871" y="111323"/>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107" name="Google Shape;1107;p15"/>
          <p:cNvGrpSpPr/>
          <p:nvPr/>
        </p:nvGrpSpPr>
        <p:grpSpPr>
          <a:xfrm>
            <a:off x="2532042" y="2170808"/>
            <a:ext cx="504588" cy="517078"/>
            <a:chOff x="11578910" y="5885130"/>
            <a:chExt cx="455034" cy="466298"/>
          </a:xfrm>
        </p:grpSpPr>
        <p:sp>
          <p:nvSpPr>
            <p:cNvPr id="1108" name="Google Shape;1108;p15"/>
            <p:cNvSpPr/>
            <p:nvPr/>
          </p:nvSpPr>
          <p:spPr>
            <a:xfrm>
              <a:off x="11578910" y="5885130"/>
              <a:ext cx="455034" cy="466298"/>
            </a:xfrm>
            <a:custGeom>
              <a:rect b="b" l="l" r="r" t="t"/>
              <a:pathLst>
                <a:path extrusionOk="0" h="302300" w="294998">
                  <a:moveTo>
                    <a:pt x="126241" y="1261"/>
                  </a:moveTo>
                  <a:cubicBezTo>
                    <a:pt x="206839" y="-9426"/>
                    <a:pt x="281689" y="49020"/>
                    <a:pt x="293429" y="131805"/>
                  </a:cubicBezTo>
                  <a:cubicBezTo>
                    <a:pt x="305209" y="214589"/>
                    <a:pt x="249385" y="290353"/>
                    <a:pt x="168787" y="301040"/>
                  </a:cubicBezTo>
                  <a:cubicBezTo>
                    <a:pt x="88189" y="311728"/>
                    <a:pt x="13298" y="253273"/>
                    <a:pt x="1559" y="170505"/>
                  </a:cubicBezTo>
                  <a:cubicBezTo>
                    <a:pt x="-10180" y="87720"/>
                    <a:pt x="45643" y="11948"/>
                    <a:pt x="126241"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09" name="Google Shape;1109;p15"/>
            <p:cNvSpPr/>
            <p:nvPr/>
          </p:nvSpPr>
          <p:spPr>
            <a:xfrm>
              <a:off x="11581565" y="5885195"/>
              <a:ext cx="447961" cy="432070"/>
            </a:xfrm>
            <a:custGeom>
              <a:rect b="b" l="l" r="r" t="t"/>
              <a:pathLst>
                <a:path extrusionOk="0" h="280110" w="290412">
                  <a:moveTo>
                    <a:pt x="145247" y="0"/>
                  </a:moveTo>
                  <a:cubicBezTo>
                    <a:pt x="225400" y="0"/>
                    <a:pt x="290412" y="62701"/>
                    <a:pt x="290412" y="140053"/>
                  </a:cubicBezTo>
                  <a:cubicBezTo>
                    <a:pt x="290412" y="217405"/>
                    <a:pt x="225400" y="280110"/>
                    <a:pt x="145247" y="280110"/>
                  </a:cubicBezTo>
                  <a:cubicBezTo>
                    <a:pt x="65013" y="280110"/>
                    <a:pt x="0" y="217405"/>
                    <a:pt x="0" y="140053"/>
                  </a:cubicBezTo>
                  <a:cubicBezTo>
                    <a:pt x="0" y="62701"/>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10" name="Google Shape;1110;p15"/>
            <p:cNvSpPr/>
            <p:nvPr/>
          </p:nvSpPr>
          <p:spPr>
            <a:xfrm>
              <a:off x="11611423" y="5905077"/>
              <a:ext cx="372343" cy="379224"/>
            </a:xfrm>
            <a:custGeom>
              <a:rect b="b" l="l" r="r" t="t"/>
              <a:pathLst>
                <a:path extrusionOk="0" h="245850" w="241389">
                  <a:moveTo>
                    <a:pt x="185809" y="0"/>
                  </a:moveTo>
                  <a:lnTo>
                    <a:pt x="0" y="195986"/>
                  </a:lnTo>
                  <a:cubicBezTo>
                    <a:pt x="11982" y="216380"/>
                    <a:pt x="28985" y="233504"/>
                    <a:pt x="49590" y="245851"/>
                  </a:cubicBezTo>
                  <a:lnTo>
                    <a:pt x="241390" y="43363"/>
                  </a:lnTo>
                  <a:cubicBezTo>
                    <a:pt x="234306" y="34296"/>
                    <a:pt x="226128" y="26167"/>
                    <a:pt x="217101" y="18982"/>
                  </a:cubicBezTo>
                  <a:cubicBezTo>
                    <a:pt x="216858" y="18816"/>
                    <a:pt x="216737" y="18589"/>
                    <a:pt x="216494" y="18423"/>
                  </a:cubicBezTo>
                  <a:cubicBezTo>
                    <a:pt x="216332" y="18285"/>
                    <a:pt x="216089" y="18192"/>
                    <a:pt x="215927" y="18051"/>
                  </a:cubicBezTo>
                  <a:cubicBezTo>
                    <a:pt x="206778" y="10930"/>
                    <a:pt x="196698"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11" name="Google Shape;1111;p15"/>
            <p:cNvSpPr/>
            <p:nvPr/>
          </p:nvSpPr>
          <p:spPr>
            <a:xfrm>
              <a:off x="11636220" y="5937889"/>
              <a:ext cx="338748" cy="326691"/>
            </a:xfrm>
            <a:custGeom>
              <a:rect b="b" l="l" r="r" t="t"/>
              <a:pathLst>
                <a:path extrusionOk="0" h="211793" w="219610">
                  <a:moveTo>
                    <a:pt x="109826" y="0"/>
                  </a:moveTo>
                  <a:cubicBezTo>
                    <a:pt x="170426" y="0"/>
                    <a:pt x="219611" y="47412"/>
                    <a:pt x="219611" y="105903"/>
                  </a:cubicBezTo>
                  <a:cubicBezTo>
                    <a:pt x="219611" y="164394"/>
                    <a:pt x="170426" y="211794"/>
                    <a:pt x="109826" y="211794"/>
                  </a:cubicBezTo>
                  <a:cubicBezTo>
                    <a:pt x="49144" y="211794"/>
                    <a:pt x="0" y="164394"/>
                    <a:pt x="0" y="105903"/>
                  </a:cubicBezTo>
                  <a:cubicBezTo>
                    <a:pt x="0" y="47412"/>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12" name="Google Shape;1112;p15"/>
            <p:cNvSpPr/>
            <p:nvPr/>
          </p:nvSpPr>
          <p:spPr>
            <a:xfrm>
              <a:off x="11704430" y="5989320"/>
              <a:ext cx="194944" cy="203923"/>
            </a:xfrm>
            <a:custGeom>
              <a:rect b="b" l="l" r="r" t="t"/>
              <a:pathLst>
                <a:path extrusionOk="0" h="132203" w="126382">
                  <a:moveTo>
                    <a:pt x="4817" y="120197"/>
                  </a:moveTo>
                  <a:lnTo>
                    <a:pt x="19593" y="132204"/>
                  </a:lnTo>
                  <a:lnTo>
                    <a:pt x="32588" y="117582"/>
                  </a:lnTo>
                  <a:cubicBezTo>
                    <a:pt x="51047" y="127249"/>
                    <a:pt x="68332" y="123411"/>
                    <a:pt x="80315" y="109915"/>
                  </a:cubicBezTo>
                  <a:cubicBezTo>
                    <a:pt x="104199" y="83056"/>
                    <a:pt x="62989" y="51492"/>
                    <a:pt x="74850" y="38146"/>
                  </a:cubicBezTo>
                  <a:cubicBezTo>
                    <a:pt x="80436" y="31818"/>
                    <a:pt x="86792" y="32365"/>
                    <a:pt x="94119" y="38311"/>
                  </a:cubicBezTo>
                  <a:cubicBezTo>
                    <a:pt x="100515" y="43509"/>
                    <a:pt x="103106" y="49743"/>
                    <a:pt x="104442" y="58835"/>
                  </a:cubicBezTo>
                  <a:lnTo>
                    <a:pt x="126221" y="56184"/>
                  </a:lnTo>
                  <a:cubicBezTo>
                    <a:pt x="125411" y="45598"/>
                    <a:pt x="122415" y="35405"/>
                    <a:pt x="113752" y="26208"/>
                  </a:cubicBezTo>
                  <a:lnTo>
                    <a:pt x="126382" y="12007"/>
                  </a:lnTo>
                  <a:lnTo>
                    <a:pt x="111607" y="0"/>
                  </a:lnTo>
                  <a:lnTo>
                    <a:pt x="98734" y="14468"/>
                  </a:lnTo>
                  <a:cubicBezTo>
                    <a:pt x="82056" y="5514"/>
                    <a:pt x="64729" y="7886"/>
                    <a:pt x="52464" y="21662"/>
                  </a:cubicBezTo>
                  <a:cubicBezTo>
                    <a:pt x="29997" y="46966"/>
                    <a:pt x="70478" y="79376"/>
                    <a:pt x="57605" y="93860"/>
                  </a:cubicBezTo>
                  <a:cubicBezTo>
                    <a:pt x="51856" y="100329"/>
                    <a:pt x="45177" y="100466"/>
                    <a:pt x="36636" y="93524"/>
                  </a:cubicBezTo>
                  <a:cubicBezTo>
                    <a:pt x="29349" y="87585"/>
                    <a:pt x="25139" y="79323"/>
                    <a:pt x="22103" y="67668"/>
                  </a:cubicBezTo>
                  <a:lnTo>
                    <a:pt x="0" y="73660"/>
                  </a:lnTo>
                  <a:cubicBezTo>
                    <a:pt x="1781" y="85521"/>
                    <a:pt x="9189" y="97851"/>
                    <a:pt x="17326" y="106134"/>
                  </a:cubicBezTo>
                  <a:lnTo>
                    <a:pt x="4817" y="120197"/>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113" name="Google Shape;1113;p15"/>
          <p:cNvGrpSpPr/>
          <p:nvPr/>
        </p:nvGrpSpPr>
        <p:grpSpPr>
          <a:xfrm>
            <a:off x="1951242" y="1765115"/>
            <a:ext cx="504588" cy="517079"/>
            <a:chOff x="11009956" y="5557188"/>
            <a:chExt cx="455034" cy="466299"/>
          </a:xfrm>
        </p:grpSpPr>
        <p:sp>
          <p:nvSpPr>
            <p:cNvPr id="1114" name="Google Shape;1114;p15"/>
            <p:cNvSpPr/>
            <p:nvPr/>
          </p:nvSpPr>
          <p:spPr>
            <a:xfrm>
              <a:off x="11009956" y="5557188"/>
              <a:ext cx="455034" cy="466299"/>
            </a:xfrm>
            <a:custGeom>
              <a:rect b="b" l="l" r="r" t="t"/>
              <a:pathLst>
                <a:path extrusionOk="0" h="302301" w="294998">
                  <a:moveTo>
                    <a:pt x="126241" y="1261"/>
                  </a:moveTo>
                  <a:cubicBezTo>
                    <a:pt x="206839" y="-9426"/>
                    <a:pt x="281689" y="49004"/>
                    <a:pt x="293429" y="131789"/>
                  </a:cubicBezTo>
                  <a:cubicBezTo>
                    <a:pt x="305209" y="214573"/>
                    <a:pt x="249385" y="290354"/>
                    <a:pt x="168787" y="301041"/>
                  </a:cubicBezTo>
                  <a:cubicBezTo>
                    <a:pt x="88189" y="311728"/>
                    <a:pt x="13339" y="253273"/>
                    <a:pt x="1559" y="170489"/>
                  </a:cubicBezTo>
                  <a:cubicBezTo>
                    <a:pt x="-10180" y="87705"/>
                    <a:pt x="45643" y="11948"/>
                    <a:pt x="126241"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15" name="Google Shape;1115;p15"/>
            <p:cNvSpPr/>
            <p:nvPr/>
          </p:nvSpPr>
          <p:spPr>
            <a:xfrm>
              <a:off x="11012610" y="5557253"/>
              <a:ext cx="448022" cy="432070"/>
            </a:xfrm>
            <a:custGeom>
              <a:rect b="b" l="l" r="r" t="t"/>
              <a:pathLst>
                <a:path extrusionOk="0" h="280110" w="290452">
                  <a:moveTo>
                    <a:pt x="145247" y="0"/>
                  </a:moveTo>
                  <a:cubicBezTo>
                    <a:pt x="225440" y="0"/>
                    <a:pt x="290453" y="62685"/>
                    <a:pt x="290453" y="140045"/>
                  </a:cubicBezTo>
                  <a:cubicBezTo>
                    <a:pt x="290453" y="217405"/>
                    <a:pt x="225440" y="280110"/>
                    <a:pt x="145247" y="280110"/>
                  </a:cubicBezTo>
                  <a:cubicBezTo>
                    <a:pt x="65013" y="280110"/>
                    <a:pt x="0" y="217405"/>
                    <a:pt x="0" y="140045"/>
                  </a:cubicBezTo>
                  <a:cubicBezTo>
                    <a:pt x="0" y="62685"/>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16" name="Google Shape;1116;p15"/>
            <p:cNvSpPr/>
            <p:nvPr/>
          </p:nvSpPr>
          <p:spPr>
            <a:xfrm>
              <a:off x="11042467" y="5577134"/>
              <a:ext cx="372343" cy="379224"/>
            </a:xfrm>
            <a:custGeom>
              <a:rect b="b" l="l" r="r" t="t"/>
              <a:pathLst>
                <a:path extrusionOk="0" h="245850" w="241389">
                  <a:moveTo>
                    <a:pt x="185809" y="0"/>
                  </a:moveTo>
                  <a:lnTo>
                    <a:pt x="0" y="195978"/>
                  </a:lnTo>
                  <a:cubicBezTo>
                    <a:pt x="12023" y="216380"/>
                    <a:pt x="28985" y="233504"/>
                    <a:pt x="49590" y="245850"/>
                  </a:cubicBezTo>
                  <a:lnTo>
                    <a:pt x="241390" y="43363"/>
                  </a:lnTo>
                  <a:cubicBezTo>
                    <a:pt x="234306" y="34296"/>
                    <a:pt x="226128" y="26167"/>
                    <a:pt x="217101" y="18982"/>
                  </a:cubicBezTo>
                  <a:cubicBezTo>
                    <a:pt x="216858" y="18815"/>
                    <a:pt x="216737" y="18589"/>
                    <a:pt x="216494" y="18427"/>
                  </a:cubicBezTo>
                  <a:cubicBezTo>
                    <a:pt x="216332" y="18285"/>
                    <a:pt x="216129" y="18192"/>
                    <a:pt x="215927" y="18054"/>
                  </a:cubicBezTo>
                  <a:cubicBezTo>
                    <a:pt x="206778" y="10934"/>
                    <a:pt x="196698"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17" name="Google Shape;1117;p15"/>
            <p:cNvSpPr/>
            <p:nvPr/>
          </p:nvSpPr>
          <p:spPr>
            <a:xfrm>
              <a:off x="11067265" y="5609946"/>
              <a:ext cx="338748" cy="326691"/>
            </a:xfrm>
            <a:custGeom>
              <a:rect b="b" l="l" r="r" t="t"/>
              <a:pathLst>
                <a:path extrusionOk="0" h="211793" w="219610">
                  <a:moveTo>
                    <a:pt x="109826" y="0"/>
                  </a:moveTo>
                  <a:cubicBezTo>
                    <a:pt x="170466" y="0"/>
                    <a:pt x="219611" y="47399"/>
                    <a:pt x="219611" y="105895"/>
                  </a:cubicBezTo>
                  <a:cubicBezTo>
                    <a:pt x="219611" y="164390"/>
                    <a:pt x="170466" y="211794"/>
                    <a:pt x="109826" y="211794"/>
                  </a:cubicBezTo>
                  <a:cubicBezTo>
                    <a:pt x="49144" y="211794"/>
                    <a:pt x="0" y="164390"/>
                    <a:pt x="0" y="105895"/>
                  </a:cubicBezTo>
                  <a:cubicBezTo>
                    <a:pt x="0" y="47399"/>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18" name="Google Shape;1118;p15"/>
            <p:cNvSpPr/>
            <p:nvPr/>
          </p:nvSpPr>
          <p:spPr>
            <a:xfrm>
              <a:off x="11166457" y="5636424"/>
              <a:ext cx="130576" cy="248708"/>
            </a:xfrm>
            <a:custGeom>
              <a:rect b="b" l="l" r="r" t="t"/>
              <a:pathLst>
                <a:path extrusionOk="0" h="161237" w="84652">
                  <a:moveTo>
                    <a:pt x="33964" y="161237"/>
                  </a:moveTo>
                  <a:lnTo>
                    <a:pt x="52990" y="160751"/>
                  </a:lnTo>
                  <a:lnTo>
                    <a:pt x="53355" y="141199"/>
                  </a:lnTo>
                  <a:cubicBezTo>
                    <a:pt x="73636" y="136543"/>
                    <a:pt x="84282" y="122375"/>
                    <a:pt x="84646" y="104320"/>
                  </a:cubicBezTo>
                  <a:cubicBezTo>
                    <a:pt x="85294" y="68413"/>
                    <a:pt x="33438" y="71247"/>
                    <a:pt x="33802" y="53395"/>
                  </a:cubicBezTo>
                  <a:cubicBezTo>
                    <a:pt x="33923" y="44934"/>
                    <a:pt x="39105" y="41250"/>
                    <a:pt x="48537" y="41008"/>
                  </a:cubicBezTo>
                  <a:cubicBezTo>
                    <a:pt x="56755" y="40765"/>
                    <a:pt x="62786" y="43801"/>
                    <a:pt x="69749" y="49833"/>
                  </a:cubicBezTo>
                  <a:lnTo>
                    <a:pt x="84565" y="33680"/>
                  </a:lnTo>
                  <a:cubicBezTo>
                    <a:pt x="77036" y="26151"/>
                    <a:pt x="68130" y="20362"/>
                    <a:pt x="55581" y="18986"/>
                  </a:cubicBezTo>
                  <a:lnTo>
                    <a:pt x="55945" y="0"/>
                  </a:lnTo>
                  <a:lnTo>
                    <a:pt x="36919" y="486"/>
                  </a:lnTo>
                  <a:lnTo>
                    <a:pt x="36555" y="19876"/>
                  </a:lnTo>
                  <a:cubicBezTo>
                    <a:pt x="18055" y="23925"/>
                    <a:pt x="6437" y="37000"/>
                    <a:pt x="6072" y="55419"/>
                  </a:cubicBezTo>
                  <a:cubicBezTo>
                    <a:pt x="5465" y="89261"/>
                    <a:pt x="57281" y="87561"/>
                    <a:pt x="56917" y="106911"/>
                  </a:cubicBezTo>
                  <a:cubicBezTo>
                    <a:pt x="56755" y="115574"/>
                    <a:pt x="51776" y="120027"/>
                    <a:pt x="40805" y="120310"/>
                  </a:cubicBezTo>
                  <a:cubicBezTo>
                    <a:pt x="31373" y="120553"/>
                    <a:pt x="22791" y="116991"/>
                    <a:pt x="12914" y="110109"/>
                  </a:cubicBezTo>
                  <a:lnTo>
                    <a:pt x="0" y="129054"/>
                  </a:lnTo>
                  <a:cubicBezTo>
                    <a:pt x="9108" y="136908"/>
                    <a:pt x="22750" y="141442"/>
                    <a:pt x="34288" y="142454"/>
                  </a:cubicBezTo>
                  <a:lnTo>
                    <a:pt x="33964" y="161237"/>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1119" name="Shape 1119"/>
        <p:cNvGrpSpPr/>
        <p:nvPr/>
      </p:nvGrpSpPr>
      <p:grpSpPr>
        <a:xfrm>
          <a:off x="0" y="0"/>
          <a:ext cx="0" cy="0"/>
          <a:chOff x="0" y="0"/>
          <a:chExt cx="0" cy="0"/>
        </a:xfrm>
      </p:grpSpPr>
      <p:grpSp>
        <p:nvGrpSpPr>
          <p:cNvPr id="1120" name="Google Shape;1120;p16"/>
          <p:cNvGrpSpPr/>
          <p:nvPr/>
        </p:nvGrpSpPr>
        <p:grpSpPr>
          <a:xfrm>
            <a:off x="7711147" y="4213132"/>
            <a:ext cx="2550110" cy="796092"/>
            <a:chOff x="2041198" y="3576834"/>
            <a:chExt cx="1259189" cy="393093"/>
          </a:xfrm>
        </p:grpSpPr>
        <p:sp>
          <p:nvSpPr>
            <p:cNvPr id="1121" name="Google Shape;1121;p16"/>
            <p:cNvSpPr/>
            <p:nvPr/>
          </p:nvSpPr>
          <p:spPr>
            <a:xfrm>
              <a:off x="2041198" y="3576834"/>
              <a:ext cx="1259189" cy="393093"/>
            </a:xfrm>
            <a:custGeom>
              <a:rect b="b" l="l" r="r" t="t"/>
              <a:pathLst>
                <a:path extrusionOk="0" h="393093" w="1259189">
                  <a:moveTo>
                    <a:pt x="0" y="85707"/>
                  </a:moveTo>
                  <a:cubicBezTo>
                    <a:pt x="192201" y="70425"/>
                    <a:pt x="379212" y="55540"/>
                    <a:pt x="561062" y="41084"/>
                  </a:cubicBezTo>
                  <a:cubicBezTo>
                    <a:pt x="737953" y="27029"/>
                    <a:pt x="910201" y="13330"/>
                    <a:pt x="1077927" y="0"/>
                  </a:cubicBezTo>
                  <a:cubicBezTo>
                    <a:pt x="1105499" y="41129"/>
                    <a:pt x="1134058" y="83707"/>
                    <a:pt x="1163638" y="127791"/>
                  </a:cubicBezTo>
                  <a:cubicBezTo>
                    <a:pt x="1194302" y="173503"/>
                    <a:pt x="1226149" y="220975"/>
                    <a:pt x="1259190" y="270208"/>
                  </a:cubicBezTo>
                  <a:cubicBezTo>
                    <a:pt x="1074506" y="289158"/>
                    <a:pt x="884317" y="308686"/>
                    <a:pt x="688262" y="328817"/>
                  </a:cubicBezTo>
                  <a:cubicBezTo>
                    <a:pt x="486228" y="349548"/>
                    <a:pt x="277357" y="370986"/>
                    <a:pt x="62272" y="393093"/>
                  </a:cubicBezTo>
                  <a:cubicBezTo>
                    <a:pt x="50828" y="336626"/>
                    <a:pt x="39837" y="282377"/>
                    <a:pt x="29288" y="230310"/>
                  </a:cubicBezTo>
                  <a:cubicBezTo>
                    <a:pt x="19152" y="180263"/>
                    <a:pt x="9388" y="132102"/>
                    <a:pt x="0" y="85707"/>
                  </a:cubicBezTo>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22" name="Google Shape;1122;p16"/>
            <p:cNvSpPr/>
            <p:nvPr/>
          </p:nvSpPr>
          <p:spPr>
            <a:xfrm>
              <a:off x="2084322" y="3599398"/>
              <a:ext cx="1146068" cy="337403"/>
            </a:xfrm>
            <a:custGeom>
              <a:rect b="b" l="l" r="r" t="t"/>
              <a:pathLst>
                <a:path extrusionOk="0" h="337403" w="1146068">
                  <a:moveTo>
                    <a:pt x="599090" y="226254"/>
                  </a:moveTo>
                  <a:cubicBezTo>
                    <a:pt x="607814" y="225408"/>
                    <a:pt x="616538" y="224570"/>
                    <a:pt x="625274" y="223724"/>
                  </a:cubicBezTo>
                  <a:cubicBezTo>
                    <a:pt x="622687" y="217830"/>
                    <a:pt x="619995" y="211976"/>
                    <a:pt x="617428" y="206114"/>
                  </a:cubicBezTo>
                  <a:cubicBezTo>
                    <a:pt x="643292" y="199824"/>
                    <a:pt x="651712" y="186210"/>
                    <a:pt x="644360" y="170402"/>
                  </a:cubicBezTo>
                  <a:cubicBezTo>
                    <a:pt x="630038" y="139616"/>
                    <a:pt x="561386" y="147052"/>
                    <a:pt x="554763" y="131925"/>
                  </a:cubicBezTo>
                  <a:cubicBezTo>
                    <a:pt x="551642" y="124788"/>
                    <a:pt x="557168" y="121193"/>
                    <a:pt x="569709" y="120100"/>
                  </a:cubicBezTo>
                  <a:cubicBezTo>
                    <a:pt x="580582" y="119153"/>
                    <a:pt x="589824" y="121088"/>
                    <a:pt x="601572" y="125472"/>
                  </a:cubicBezTo>
                  <a:cubicBezTo>
                    <a:pt x="605895" y="120525"/>
                    <a:pt x="610186" y="115570"/>
                    <a:pt x="614586" y="110656"/>
                  </a:cubicBezTo>
                  <a:cubicBezTo>
                    <a:pt x="601644" y="105150"/>
                    <a:pt x="587500" y="101228"/>
                    <a:pt x="570397" y="101260"/>
                  </a:cubicBezTo>
                  <a:cubicBezTo>
                    <a:pt x="568017" y="96050"/>
                    <a:pt x="565742" y="90844"/>
                    <a:pt x="563361" y="85719"/>
                  </a:cubicBezTo>
                  <a:cubicBezTo>
                    <a:pt x="555067" y="86423"/>
                    <a:pt x="546768" y="87112"/>
                    <a:pt x="538465" y="87820"/>
                  </a:cubicBezTo>
                  <a:cubicBezTo>
                    <a:pt x="540737" y="93123"/>
                    <a:pt x="543113" y="98422"/>
                    <a:pt x="545376" y="103725"/>
                  </a:cubicBezTo>
                  <a:cubicBezTo>
                    <a:pt x="522131" y="108789"/>
                    <a:pt x="511464" y="120808"/>
                    <a:pt x="518002" y="136325"/>
                  </a:cubicBezTo>
                  <a:cubicBezTo>
                    <a:pt x="530264" y="165398"/>
                    <a:pt x="600272" y="158683"/>
                    <a:pt x="607826" y="175498"/>
                  </a:cubicBezTo>
                  <a:cubicBezTo>
                    <a:pt x="611239" y="183085"/>
                    <a:pt x="606280" y="187465"/>
                    <a:pt x="591346" y="188869"/>
                  </a:cubicBezTo>
                  <a:cubicBezTo>
                    <a:pt x="578489" y="190072"/>
                    <a:pt x="565143" y="187869"/>
                    <a:pt x="548768" y="182850"/>
                  </a:cubicBezTo>
                  <a:cubicBezTo>
                    <a:pt x="545299" y="188845"/>
                    <a:pt x="541838" y="194889"/>
                    <a:pt x="538571" y="200921"/>
                  </a:cubicBezTo>
                  <a:cubicBezTo>
                    <a:pt x="554346" y="206977"/>
                    <a:pt x="575121" y="209568"/>
                    <a:pt x="591593" y="209260"/>
                  </a:cubicBezTo>
                  <a:cubicBezTo>
                    <a:pt x="594123" y="214915"/>
                    <a:pt x="596540" y="220578"/>
                    <a:pt x="599090" y="226254"/>
                  </a:cubicBezTo>
                  <a:moveTo>
                    <a:pt x="540567" y="69324"/>
                  </a:moveTo>
                  <a:cubicBezTo>
                    <a:pt x="509683" y="71907"/>
                    <a:pt x="485123" y="83590"/>
                    <a:pt x="470870" y="100474"/>
                  </a:cubicBezTo>
                  <a:cubicBezTo>
                    <a:pt x="456378" y="117651"/>
                    <a:pt x="451763" y="140146"/>
                    <a:pt x="461450" y="164738"/>
                  </a:cubicBezTo>
                  <a:cubicBezTo>
                    <a:pt x="471141" y="189327"/>
                    <a:pt x="493762" y="211235"/>
                    <a:pt x="522026" y="225966"/>
                  </a:cubicBezTo>
                  <a:cubicBezTo>
                    <a:pt x="550598" y="240859"/>
                    <a:pt x="585505" y="248458"/>
                    <a:pt x="618440" y="245235"/>
                  </a:cubicBezTo>
                  <a:cubicBezTo>
                    <a:pt x="651372" y="242017"/>
                    <a:pt x="676029" y="228715"/>
                    <a:pt x="689270" y="210001"/>
                  </a:cubicBezTo>
                  <a:cubicBezTo>
                    <a:pt x="702277" y="191606"/>
                    <a:pt x="704248" y="167831"/>
                    <a:pt x="692513" y="143878"/>
                  </a:cubicBezTo>
                  <a:cubicBezTo>
                    <a:pt x="680793" y="119930"/>
                    <a:pt x="658047" y="100171"/>
                    <a:pt x="630597" y="86808"/>
                  </a:cubicBezTo>
                  <a:cubicBezTo>
                    <a:pt x="603458" y="73611"/>
                    <a:pt x="571450" y="66746"/>
                    <a:pt x="540567" y="69324"/>
                  </a:cubicBezTo>
                  <a:moveTo>
                    <a:pt x="874116" y="86124"/>
                  </a:moveTo>
                  <a:cubicBezTo>
                    <a:pt x="839091" y="89184"/>
                    <a:pt x="819818" y="109044"/>
                    <a:pt x="832044" y="131261"/>
                  </a:cubicBezTo>
                  <a:cubicBezTo>
                    <a:pt x="844273" y="153481"/>
                    <a:pt x="884066" y="169353"/>
                    <a:pt x="920119" y="165981"/>
                  </a:cubicBezTo>
                  <a:cubicBezTo>
                    <a:pt x="956163" y="162617"/>
                    <a:pt x="974105" y="141519"/>
                    <a:pt x="960903" y="119630"/>
                  </a:cubicBezTo>
                  <a:cubicBezTo>
                    <a:pt x="947707" y="97734"/>
                    <a:pt x="909152" y="83064"/>
                    <a:pt x="874116" y="86124"/>
                  </a:cubicBezTo>
                  <a:moveTo>
                    <a:pt x="229901" y="142247"/>
                  </a:moveTo>
                  <a:cubicBezTo>
                    <a:pt x="191181" y="145627"/>
                    <a:pt x="164568" y="167038"/>
                    <a:pt x="171179" y="190987"/>
                  </a:cubicBezTo>
                  <a:cubicBezTo>
                    <a:pt x="177790" y="214915"/>
                    <a:pt x="216117" y="231994"/>
                    <a:pt x="256141" y="228241"/>
                  </a:cubicBezTo>
                  <a:cubicBezTo>
                    <a:pt x="296169" y="224485"/>
                    <a:pt x="321502" y="201669"/>
                    <a:pt x="313649" y="178105"/>
                  </a:cubicBezTo>
                  <a:cubicBezTo>
                    <a:pt x="305803" y="154533"/>
                    <a:pt x="268621" y="138867"/>
                    <a:pt x="229901" y="142247"/>
                  </a:cubicBezTo>
                  <a:moveTo>
                    <a:pt x="62592" y="72328"/>
                  </a:moveTo>
                  <a:cubicBezTo>
                    <a:pt x="220433" y="59580"/>
                    <a:pt x="374569" y="47092"/>
                    <a:pt x="525244" y="34919"/>
                  </a:cubicBezTo>
                  <a:cubicBezTo>
                    <a:pt x="672442" y="23030"/>
                    <a:pt x="816300" y="11420"/>
                    <a:pt x="957098" y="0"/>
                  </a:cubicBezTo>
                  <a:cubicBezTo>
                    <a:pt x="970048" y="20467"/>
                    <a:pt x="1008700" y="34931"/>
                    <a:pt x="1043153" y="32021"/>
                  </a:cubicBezTo>
                  <a:cubicBezTo>
                    <a:pt x="1059411" y="56743"/>
                    <a:pt x="1076065" y="81930"/>
                    <a:pt x="1093063" y="107684"/>
                  </a:cubicBezTo>
                  <a:cubicBezTo>
                    <a:pt x="1110381" y="133940"/>
                    <a:pt x="1128034" y="160844"/>
                    <a:pt x="1146069" y="188250"/>
                  </a:cubicBezTo>
                  <a:cubicBezTo>
                    <a:pt x="1109692" y="191804"/>
                    <a:pt x="1092289" y="214065"/>
                    <a:pt x="1107676" y="238374"/>
                  </a:cubicBezTo>
                  <a:cubicBezTo>
                    <a:pt x="954350" y="253866"/>
                    <a:pt x="797327" y="269759"/>
                    <a:pt x="636272" y="286012"/>
                  </a:cubicBezTo>
                  <a:cubicBezTo>
                    <a:pt x="471056" y="302711"/>
                    <a:pt x="301553" y="319826"/>
                    <a:pt x="127548" y="337403"/>
                  </a:cubicBezTo>
                  <a:cubicBezTo>
                    <a:pt x="120962" y="310180"/>
                    <a:pt x="80983" y="291870"/>
                    <a:pt x="38056" y="296080"/>
                  </a:cubicBezTo>
                  <a:cubicBezTo>
                    <a:pt x="31385" y="264950"/>
                    <a:pt x="24750" y="234508"/>
                    <a:pt x="18379" y="204795"/>
                  </a:cubicBezTo>
                  <a:cubicBezTo>
                    <a:pt x="12165" y="175794"/>
                    <a:pt x="6068" y="147376"/>
                    <a:pt x="0" y="119618"/>
                  </a:cubicBezTo>
                  <a:cubicBezTo>
                    <a:pt x="40299" y="116226"/>
                    <a:pt x="68162" y="94900"/>
                    <a:pt x="62592" y="72328"/>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123" name="Google Shape;1123;p16"/>
          <p:cNvGrpSpPr/>
          <p:nvPr/>
        </p:nvGrpSpPr>
        <p:grpSpPr>
          <a:xfrm>
            <a:off x="8600235" y="3651182"/>
            <a:ext cx="3460157" cy="1388333"/>
            <a:chOff x="2630714" y="3299355"/>
            <a:chExt cx="1708551" cy="685529"/>
          </a:xfrm>
        </p:grpSpPr>
        <p:sp>
          <p:nvSpPr>
            <p:cNvPr id="1124" name="Google Shape;1124;p16"/>
            <p:cNvSpPr/>
            <p:nvPr/>
          </p:nvSpPr>
          <p:spPr>
            <a:xfrm>
              <a:off x="2630714" y="3299355"/>
              <a:ext cx="1708551" cy="685529"/>
            </a:xfrm>
            <a:custGeom>
              <a:rect b="b" l="l" r="r" t="t"/>
              <a:pathLst>
                <a:path extrusionOk="0" h="685529" w="1708551">
                  <a:moveTo>
                    <a:pt x="897672" y="0"/>
                  </a:moveTo>
                  <a:cubicBezTo>
                    <a:pt x="1013545" y="20949"/>
                    <a:pt x="1136321" y="43112"/>
                    <a:pt x="1266472" y="66612"/>
                  </a:cubicBezTo>
                  <a:cubicBezTo>
                    <a:pt x="1404562" y="91552"/>
                    <a:pt x="1551728" y="118148"/>
                    <a:pt x="1708552" y="146453"/>
                  </a:cubicBezTo>
                  <a:cubicBezTo>
                    <a:pt x="1609170" y="212923"/>
                    <a:pt x="1498697" y="286640"/>
                    <a:pt x="1375630" y="368881"/>
                  </a:cubicBezTo>
                  <a:cubicBezTo>
                    <a:pt x="1237156" y="461413"/>
                    <a:pt x="1080380" y="566175"/>
                    <a:pt x="901623" y="685530"/>
                  </a:cubicBezTo>
                  <a:cubicBezTo>
                    <a:pt x="717522" y="621545"/>
                    <a:pt x="549193" y="562985"/>
                    <a:pt x="394903" y="509323"/>
                  </a:cubicBezTo>
                  <a:cubicBezTo>
                    <a:pt x="252911" y="459940"/>
                    <a:pt x="121533" y="414273"/>
                    <a:pt x="0" y="371958"/>
                  </a:cubicBezTo>
                  <a:cubicBezTo>
                    <a:pt x="188566" y="293853"/>
                    <a:pt x="358579" y="223420"/>
                    <a:pt x="512468" y="159650"/>
                  </a:cubicBezTo>
                  <a:cubicBezTo>
                    <a:pt x="652351" y="101677"/>
                    <a:pt x="780333" y="48654"/>
                    <a:pt x="897672" y="0"/>
                  </a:cubicBezTo>
                </a:path>
              </a:pathLst>
            </a:custGeom>
            <a:solidFill>
              <a:srgbClr val="E8DC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25" name="Google Shape;1125;p16"/>
            <p:cNvSpPr/>
            <p:nvPr/>
          </p:nvSpPr>
          <p:spPr>
            <a:xfrm>
              <a:off x="3302533" y="3320434"/>
              <a:ext cx="477269" cy="155812"/>
            </a:xfrm>
            <a:custGeom>
              <a:rect b="b" l="l" r="r" t="t"/>
              <a:pathLst>
                <a:path extrusionOk="0" h="155812" w="477269">
                  <a:moveTo>
                    <a:pt x="239054" y="0"/>
                  </a:moveTo>
                  <a:cubicBezTo>
                    <a:pt x="276827" y="7011"/>
                    <a:pt x="315495" y="14181"/>
                    <a:pt x="354729" y="21451"/>
                  </a:cubicBezTo>
                  <a:cubicBezTo>
                    <a:pt x="394712" y="28855"/>
                    <a:pt x="435659" y="36405"/>
                    <a:pt x="477270" y="44117"/>
                  </a:cubicBezTo>
                  <a:cubicBezTo>
                    <a:pt x="441343" y="61382"/>
                    <a:pt x="404355" y="79121"/>
                    <a:pt x="366254" y="97438"/>
                  </a:cubicBezTo>
                  <a:cubicBezTo>
                    <a:pt x="327044" y="116283"/>
                    <a:pt x="286656" y="135705"/>
                    <a:pt x="244952" y="155812"/>
                  </a:cubicBezTo>
                  <a:cubicBezTo>
                    <a:pt x="201884" y="146206"/>
                    <a:pt x="159731" y="136839"/>
                    <a:pt x="118610" y="127694"/>
                  </a:cubicBezTo>
                  <a:cubicBezTo>
                    <a:pt x="78266" y="118719"/>
                    <a:pt x="38672" y="109902"/>
                    <a:pt x="0" y="101308"/>
                  </a:cubicBezTo>
                  <a:cubicBezTo>
                    <a:pt x="42789" y="83144"/>
                    <a:pt x="84274" y="65592"/>
                    <a:pt x="124622" y="48489"/>
                  </a:cubicBezTo>
                  <a:cubicBezTo>
                    <a:pt x="163791" y="31887"/>
                    <a:pt x="201945" y="15735"/>
                    <a:pt x="239054" y="0"/>
                  </a:cubicBezTo>
                </a:path>
              </a:pathLst>
            </a:custGeom>
            <a:solidFill>
              <a:srgbClr val="CFC0B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26" name="Google Shape;1126;p16"/>
            <p:cNvSpPr/>
            <p:nvPr/>
          </p:nvSpPr>
          <p:spPr>
            <a:xfrm>
              <a:off x="3364016" y="3472688"/>
              <a:ext cx="451001" cy="114436"/>
            </a:xfrm>
            <a:custGeom>
              <a:rect b="b" l="l" r="r" t="t"/>
              <a:pathLst>
                <a:path extrusionOk="0" h="114436" w="451001">
                  <a:moveTo>
                    <a:pt x="34061" y="0"/>
                  </a:moveTo>
                  <a:cubicBezTo>
                    <a:pt x="97766" y="14678"/>
                    <a:pt x="163706" y="29827"/>
                    <a:pt x="231759" y="45481"/>
                  </a:cubicBezTo>
                  <a:cubicBezTo>
                    <a:pt x="302310" y="61718"/>
                    <a:pt x="375245" y="78546"/>
                    <a:pt x="451002" y="96013"/>
                  </a:cubicBezTo>
                  <a:cubicBezTo>
                    <a:pt x="440359" y="102085"/>
                    <a:pt x="429652" y="108271"/>
                    <a:pt x="418855" y="114436"/>
                  </a:cubicBezTo>
                  <a:cubicBezTo>
                    <a:pt x="342730" y="96442"/>
                    <a:pt x="269358" y="79104"/>
                    <a:pt x="198475" y="62353"/>
                  </a:cubicBezTo>
                  <a:cubicBezTo>
                    <a:pt x="130172" y="46221"/>
                    <a:pt x="63932" y="30620"/>
                    <a:pt x="0" y="15520"/>
                  </a:cubicBezTo>
                  <a:cubicBezTo>
                    <a:pt x="11460" y="10298"/>
                    <a:pt x="22738" y="5149"/>
                    <a:pt x="34061" y="0"/>
                  </a:cubicBezTo>
                </a:path>
              </a:pathLst>
            </a:custGeom>
            <a:solidFill>
              <a:srgbClr val="BEAB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27" name="Google Shape;1127;p16"/>
            <p:cNvSpPr/>
            <p:nvPr/>
          </p:nvSpPr>
          <p:spPr>
            <a:xfrm>
              <a:off x="2731504" y="3372739"/>
              <a:ext cx="1520564" cy="552548"/>
            </a:xfrm>
            <a:custGeom>
              <a:rect b="b" l="l" r="r" t="t"/>
              <a:pathLst>
                <a:path extrusionOk="0" h="552548" w="1520564">
                  <a:moveTo>
                    <a:pt x="46505" y="270690"/>
                  </a:moveTo>
                  <a:cubicBezTo>
                    <a:pt x="31013" y="277252"/>
                    <a:pt x="15699" y="283802"/>
                    <a:pt x="0" y="290445"/>
                  </a:cubicBezTo>
                  <a:cubicBezTo>
                    <a:pt x="108907" y="326854"/>
                    <a:pt x="225270" y="365801"/>
                    <a:pt x="349807" y="407484"/>
                  </a:cubicBezTo>
                  <a:cubicBezTo>
                    <a:pt x="483528" y="452224"/>
                    <a:pt x="627767" y="500494"/>
                    <a:pt x="783247" y="552549"/>
                  </a:cubicBezTo>
                  <a:cubicBezTo>
                    <a:pt x="798213" y="542882"/>
                    <a:pt x="812936" y="533438"/>
                    <a:pt x="827748" y="523929"/>
                  </a:cubicBezTo>
                  <a:cubicBezTo>
                    <a:pt x="672924" y="473712"/>
                    <a:pt x="529240" y="427118"/>
                    <a:pt x="395777" y="383876"/>
                  </a:cubicBezTo>
                  <a:cubicBezTo>
                    <a:pt x="271560" y="343637"/>
                    <a:pt x="155306" y="305949"/>
                    <a:pt x="46505" y="270690"/>
                  </a:cubicBezTo>
                  <a:moveTo>
                    <a:pt x="122630" y="238370"/>
                  </a:moveTo>
                  <a:cubicBezTo>
                    <a:pt x="107777" y="244677"/>
                    <a:pt x="93087" y="250899"/>
                    <a:pt x="78238" y="257254"/>
                  </a:cubicBezTo>
                  <a:cubicBezTo>
                    <a:pt x="186991" y="291720"/>
                    <a:pt x="303107" y="328513"/>
                    <a:pt x="427174" y="367853"/>
                  </a:cubicBezTo>
                  <a:cubicBezTo>
                    <a:pt x="560386" y="410099"/>
                    <a:pt x="703601" y="455556"/>
                    <a:pt x="857919" y="504510"/>
                  </a:cubicBezTo>
                  <a:cubicBezTo>
                    <a:pt x="872128" y="495365"/>
                    <a:pt x="886009" y="486382"/>
                    <a:pt x="900068" y="477355"/>
                  </a:cubicBezTo>
                  <a:cubicBezTo>
                    <a:pt x="746470" y="430154"/>
                    <a:pt x="603770" y="386256"/>
                    <a:pt x="471060" y="345455"/>
                  </a:cubicBezTo>
                  <a:cubicBezTo>
                    <a:pt x="347273" y="307398"/>
                    <a:pt x="231338" y="271771"/>
                    <a:pt x="122630" y="238370"/>
                  </a:cubicBezTo>
                  <a:moveTo>
                    <a:pt x="195415" y="207495"/>
                  </a:moveTo>
                  <a:cubicBezTo>
                    <a:pt x="181453" y="213454"/>
                    <a:pt x="167151" y="219501"/>
                    <a:pt x="153007" y="225493"/>
                  </a:cubicBezTo>
                  <a:cubicBezTo>
                    <a:pt x="261630" y="258177"/>
                    <a:pt x="377407" y="292987"/>
                    <a:pt x="500992" y="330181"/>
                  </a:cubicBezTo>
                  <a:cubicBezTo>
                    <a:pt x="633406" y="370031"/>
                    <a:pt x="775690" y="412880"/>
                    <a:pt x="928672" y="458968"/>
                  </a:cubicBezTo>
                  <a:cubicBezTo>
                    <a:pt x="942035" y="450411"/>
                    <a:pt x="955463" y="441796"/>
                    <a:pt x="968506" y="433340"/>
                  </a:cubicBezTo>
                  <a:cubicBezTo>
                    <a:pt x="816325" y="388875"/>
                    <a:pt x="674612" y="347422"/>
                    <a:pt x="542740" y="308888"/>
                  </a:cubicBezTo>
                  <a:cubicBezTo>
                    <a:pt x="419487" y="272856"/>
                    <a:pt x="303945" y="239175"/>
                    <a:pt x="195415" y="207495"/>
                  </a:cubicBezTo>
                  <a:moveTo>
                    <a:pt x="265254" y="177915"/>
                  </a:moveTo>
                  <a:cubicBezTo>
                    <a:pt x="251838" y="183566"/>
                    <a:pt x="238179" y="189375"/>
                    <a:pt x="224517" y="195115"/>
                  </a:cubicBezTo>
                  <a:cubicBezTo>
                    <a:pt x="332946" y="226132"/>
                    <a:pt x="448289" y="259128"/>
                    <a:pt x="571239" y="294319"/>
                  </a:cubicBezTo>
                  <a:cubicBezTo>
                    <a:pt x="702860" y="331991"/>
                    <a:pt x="844131" y="372436"/>
                    <a:pt x="995766" y="415916"/>
                  </a:cubicBezTo>
                  <a:cubicBezTo>
                    <a:pt x="1008380" y="407780"/>
                    <a:pt x="1021172" y="399586"/>
                    <a:pt x="1033575" y="391656"/>
                  </a:cubicBezTo>
                  <a:cubicBezTo>
                    <a:pt x="882791" y="349620"/>
                    <a:pt x="742224" y="310499"/>
                    <a:pt x="611093" y="274034"/>
                  </a:cubicBezTo>
                  <a:cubicBezTo>
                    <a:pt x="488532" y="239957"/>
                    <a:pt x="373436" y="207981"/>
                    <a:pt x="265254" y="177915"/>
                  </a:cubicBezTo>
                  <a:moveTo>
                    <a:pt x="332145" y="149497"/>
                  </a:moveTo>
                  <a:cubicBezTo>
                    <a:pt x="319235" y="154970"/>
                    <a:pt x="306301" y="160476"/>
                    <a:pt x="293040" y="166066"/>
                  </a:cubicBezTo>
                  <a:cubicBezTo>
                    <a:pt x="401129" y="195524"/>
                    <a:pt x="516083" y="226780"/>
                    <a:pt x="638393" y="260137"/>
                  </a:cubicBezTo>
                  <a:cubicBezTo>
                    <a:pt x="769091" y="295780"/>
                    <a:pt x="909169" y="334031"/>
                    <a:pt x="1059370" y="375063"/>
                  </a:cubicBezTo>
                  <a:cubicBezTo>
                    <a:pt x="1071595" y="367242"/>
                    <a:pt x="1083493" y="359518"/>
                    <a:pt x="1095366" y="351960"/>
                  </a:cubicBezTo>
                  <a:cubicBezTo>
                    <a:pt x="946027" y="312301"/>
                    <a:pt x="806694" y="275260"/>
                    <a:pt x="676527" y="240750"/>
                  </a:cubicBezTo>
                  <a:cubicBezTo>
                    <a:pt x="554622" y="208430"/>
                    <a:pt x="439962" y="178085"/>
                    <a:pt x="332145" y="149497"/>
                  </a:cubicBezTo>
                  <a:moveTo>
                    <a:pt x="458037" y="96143"/>
                  </a:moveTo>
                  <a:cubicBezTo>
                    <a:pt x="446164" y="101187"/>
                    <a:pt x="434255" y="106243"/>
                    <a:pt x="422130" y="111360"/>
                  </a:cubicBezTo>
                  <a:cubicBezTo>
                    <a:pt x="529373" y="137964"/>
                    <a:pt x="643271" y="166240"/>
                    <a:pt x="764104" y="196265"/>
                  </a:cubicBezTo>
                  <a:cubicBezTo>
                    <a:pt x="892919" y="228258"/>
                    <a:pt x="1030491" y="262501"/>
                    <a:pt x="1177668" y="299136"/>
                  </a:cubicBezTo>
                  <a:cubicBezTo>
                    <a:pt x="1188570" y="292097"/>
                    <a:pt x="1199431" y="285109"/>
                    <a:pt x="1210256" y="278179"/>
                  </a:cubicBezTo>
                  <a:cubicBezTo>
                    <a:pt x="1063989" y="242746"/>
                    <a:pt x="927130" y="209567"/>
                    <a:pt x="798987" y="178547"/>
                  </a:cubicBezTo>
                  <a:cubicBezTo>
                    <a:pt x="678611" y="149412"/>
                    <a:pt x="565037" y="122006"/>
                    <a:pt x="458037" y="96143"/>
                  </a:cubicBezTo>
                  <a:moveTo>
                    <a:pt x="946124" y="72040"/>
                  </a:moveTo>
                  <a:cubicBezTo>
                    <a:pt x="936076" y="76987"/>
                    <a:pt x="925948" y="81983"/>
                    <a:pt x="915734" y="87047"/>
                  </a:cubicBezTo>
                  <a:cubicBezTo>
                    <a:pt x="983638" y="101555"/>
                    <a:pt x="1053901" y="116558"/>
                    <a:pt x="1126500" y="132070"/>
                  </a:cubicBezTo>
                  <a:cubicBezTo>
                    <a:pt x="1201573" y="148125"/>
                    <a:pt x="1279487" y="164844"/>
                    <a:pt x="1360097" y="182085"/>
                  </a:cubicBezTo>
                  <a:cubicBezTo>
                    <a:pt x="1369529" y="176045"/>
                    <a:pt x="1378799" y="170110"/>
                    <a:pt x="1387908" y="164228"/>
                  </a:cubicBezTo>
                  <a:cubicBezTo>
                    <a:pt x="1307872" y="147522"/>
                    <a:pt x="1230505" y="131406"/>
                    <a:pt x="1155829" y="115805"/>
                  </a:cubicBezTo>
                  <a:cubicBezTo>
                    <a:pt x="1083667" y="100729"/>
                    <a:pt x="1013772" y="86124"/>
                    <a:pt x="946124" y="72040"/>
                  </a:cubicBezTo>
                  <a:moveTo>
                    <a:pt x="996879" y="47043"/>
                  </a:moveTo>
                  <a:cubicBezTo>
                    <a:pt x="987139" y="51820"/>
                    <a:pt x="977371" y="56637"/>
                    <a:pt x="967587" y="61491"/>
                  </a:cubicBezTo>
                  <a:cubicBezTo>
                    <a:pt x="1034972" y="75299"/>
                    <a:pt x="1104624" y="89597"/>
                    <a:pt x="1176527" y="104324"/>
                  </a:cubicBezTo>
                  <a:cubicBezTo>
                    <a:pt x="1250838" y="119549"/>
                    <a:pt x="1327834" y="135333"/>
                    <a:pt x="1407501" y="151687"/>
                  </a:cubicBezTo>
                  <a:cubicBezTo>
                    <a:pt x="1416366" y="146012"/>
                    <a:pt x="1425312" y="140288"/>
                    <a:pt x="1434138" y="134665"/>
                  </a:cubicBezTo>
                  <a:cubicBezTo>
                    <a:pt x="1355037" y="118833"/>
                    <a:pt x="1278519" y="103482"/>
                    <a:pt x="1204665" y="88674"/>
                  </a:cubicBezTo>
                  <a:cubicBezTo>
                    <a:pt x="1133224" y="74348"/>
                    <a:pt x="1063924" y="60495"/>
                    <a:pt x="996879" y="47043"/>
                  </a:cubicBezTo>
                  <a:moveTo>
                    <a:pt x="1045594" y="23086"/>
                  </a:moveTo>
                  <a:cubicBezTo>
                    <a:pt x="1036344" y="27649"/>
                    <a:pt x="1026912" y="32288"/>
                    <a:pt x="1017460" y="36890"/>
                  </a:cubicBezTo>
                  <a:cubicBezTo>
                    <a:pt x="1084331" y="50079"/>
                    <a:pt x="1153359" y="63665"/>
                    <a:pt x="1224538" y="77679"/>
                  </a:cubicBezTo>
                  <a:cubicBezTo>
                    <a:pt x="1298031" y="92156"/>
                    <a:pt x="1374185" y="107154"/>
                    <a:pt x="1452799" y="122691"/>
                  </a:cubicBezTo>
                  <a:cubicBezTo>
                    <a:pt x="1461341" y="117234"/>
                    <a:pt x="1469842" y="111769"/>
                    <a:pt x="1478262" y="106360"/>
                  </a:cubicBezTo>
                  <a:cubicBezTo>
                    <a:pt x="1400174" y="91362"/>
                    <a:pt x="1324514" y="76789"/>
                    <a:pt x="1251502" y="62734"/>
                  </a:cubicBezTo>
                  <a:cubicBezTo>
                    <a:pt x="1180705" y="49104"/>
                    <a:pt x="1112117" y="35858"/>
                    <a:pt x="1045594" y="23086"/>
                  </a:cubicBezTo>
                  <a:moveTo>
                    <a:pt x="893397" y="98078"/>
                  </a:moveTo>
                  <a:cubicBezTo>
                    <a:pt x="882912" y="103239"/>
                    <a:pt x="872383" y="108441"/>
                    <a:pt x="861696" y="113700"/>
                  </a:cubicBezTo>
                  <a:cubicBezTo>
                    <a:pt x="930178" y="128917"/>
                    <a:pt x="1001130" y="144753"/>
                    <a:pt x="1074376" y="161067"/>
                  </a:cubicBezTo>
                  <a:cubicBezTo>
                    <a:pt x="1150243" y="177955"/>
                    <a:pt x="1229003" y="195553"/>
                    <a:pt x="1310653" y="213749"/>
                  </a:cubicBezTo>
                  <a:cubicBezTo>
                    <a:pt x="1320426" y="207507"/>
                    <a:pt x="1330060" y="201305"/>
                    <a:pt x="1339695" y="195168"/>
                  </a:cubicBezTo>
                  <a:cubicBezTo>
                    <a:pt x="1258627" y="177482"/>
                    <a:pt x="1180425" y="160488"/>
                    <a:pt x="1104924" y="144069"/>
                  </a:cubicBezTo>
                  <a:cubicBezTo>
                    <a:pt x="1032045" y="128216"/>
                    <a:pt x="961535" y="112862"/>
                    <a:pt x="893397" y="98078"/>
                  </a:cubicBezTo>
                  <a:moveTo>
                    <a:pt x="1092508" y="0"/>
                  </a:moveTo>
                  <a:cubicBezTo>
                    <a:pt x="1158428" y="12197"/>
                    <a:pt x="1226461" y="24799"/>
                    <a:pt x="1296538" y="37793"/>
                  </a:cubicBezTo>
                  <a:cubicBezTo>
                    <a:pt x="1368720" y="51184"/>
                    <a:pt x="1443569" y="65001"/>
                    <a:pt x="1520565" y="79266"/>
                  </a:cubicBezTo>
                  <a:cubicBezTo>
                    <a:pt x="1512509" y="84468"/>
                    <a:pt x="1504372" y="89666"/>
                    <a:pt x="1496236" y="94920"/>
                  </a:cubicBezTo>
                  <a:cubicBezTo>
                    <a:pt x="1418552" y="80185"/>
                    <a:pt x="1343257" y="65948"/>
                    <a:pt x="1270593" y="52172"/>
                  </a:cubicBezTo>
                  <a:cubicBezTo>
                    <a:pt x="1200071" y="38797"/>
                    <a:pt x="1131665" y="25884"/>
                    <a:pt x="1065479" y="13322"/>
                  </a:cubicBezTo>
                  <a:cubicBezTo>
                    <a:pt x="1074526" y="8853"/>
                    <a:pt x="1083537" y="4429"/>
                    <a:pt x="1092508" y="0"/>
                  </a:cubicBezTo>
                  <a:moveTo>
                    <a:pt x="396376" y="122266"/>
                  </a:moveTo>
                  <a:cubicBezTo>
                    <a:pt x="503842" y="149436"/>
                    <a:pt x="617930" y="178312"/>
                    <a:pt x="739046" y="208968"/>
                  </a:cubicBezTo>
                  <a:cubicBezTo>
                    <a:pt x="868262" y="241661"/>
                    <a:pt x="1006425" y="276697"/>
                    <a:pt x="1154165" y="314147"/>
                  </a:cubicBezTo>
                  <a:cubicBezTo>
                    <a:pt x="1142911" y="321401"/>
                    <a:pt x="1131560" y="328695"/>
                    <a:pt x="1119873" y="336156"/>
                  </a:cubicBezTo>
                  <a:cubicBezTo>
                    <a:pt x="971242" y="297452"/>
                    <a:pt x="832380" y="261290"/>
                    <a:pt x="702532" y="227509"/>
                  </a:cubicBezTo>
                  <a:cubicBezTo>
                    <a:pt x="580963" y="195897"/>
                    <a:pt x="466579" y="166155"/>
                    <a:pt x="358891" y="138146"/>
                  </a:cubicBezTo>
                  <a:cubicBezTo>
                    <a:pt x="371565" y="132758"/>
                    <a:pt x="384013" y="127512"/>
                    <a:pt x="396376" y="122266"/>
                  </a:cubicBezTo>
                </a:path>
              </a:pathLst>
            </a:custGeom>
            <a:solidFill>
              <a:srgbClr val="CFC0B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128" name="Google Shape;1128;p16"/>
          <p:cNvGrpSpPr/>
          <p:nvPr/>
        </p:nvGrpSpPr>
        <p:grpSpPr>
          <a:xfrm>
            <a:off x="10681381" y="4484151"/>
            <a:ext cx="1158396" cy="487670"/>
            <a:chOff x="3658339" y="3710657"/>
            <a:chExt cx="571991" cy="240801"/>
          </a:xfrm>
        </p:grpSpPr>
        <p:sp>
          <p:nvSpPr>
            <p:cNvPr id="1129" name="Google Shape;1129;p16"/>
            <p:cNvSpPr/>
            <p:nvPr/>
          </p:nvSpPr>
          <p:spPr>
            <a:xfrm>
              <a:off x="3684117" y="3836885"/>
              <a:ext cx="170567" cy="93357"/>
            </a:xfrm>
            <a:custGeom>
              <a:rect b="b" l="l" r="r" t="t"/>
              <a:pathLst>
                <a:path extrusionOk="0" h="93357" w="170567">
                  <a:moveTo>
                    <a:pt x="85282" y="0"/>
                  </a:moveTo>
                  <a:cubicBezTo>
                    <a:pt x="112736" y="0"/>
                    <a:pt x="137158" y="7104"/>
                    <a:pt x="152756" y="18132"/>
                  </a:cubicBezTo>
                  <a:lnTo>
                    <a:pt x="170568" y="18132"/>
                  </a:lnTo>
                  <a:lnTo>
                    <a:pt x="170568" y="46679"/>
                  </a:lnTo>
                  <a:cubicBezTo>
                    <a:pt x="170568" y="72462"/>
                    <a:pt x="132382" y="93358"/>
                    <a:pt x="85282" y="93358"/>
                  </a:cubicBezTo>
                  <a:cubicBezTo>
                    <a:pt x="38182" y="93358"/>
                    <a:pt x="0" y="72462"/>
                    <a:pt x="0" y="46679"/>
                  </a:cubicBezTo>
                  <a:lnTo>
                    <a:pt x="0" y="18132"/>
                  </a:lnTo>
                  <a:lnTo>
                    <a:pt x="17808" y="18132"/>
                  </a:lnTo>
                  <a:cubicBezTo>
                    <a:pt x="33405" y="7104"/>
                    <a:pt x="57827"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0" name="Google Shape;1130;p16"/>
            <p:cNvSpPr/>
            <p:nvPr/>
          </p:nvSpPr>
          <p:spPr>
            <a:xfrm>
              <a:off x="3684117" y="3808338"/>
              <a:ext cx="170567" cy="93361"/>
            </a:xfrm>
            <a:custGeom>
              <a:rect b="b" l="l" r="r" t="t"/>
              <a:pathLst>
                <a:path extrusionOk="0" h="93361" w="170567">
                  <a:moveTo>
                    <a:pt x="85282" y="93362"/>
                  </a:moveTo>
                  <a:cubicBezTo>
                    <a:pt x="132256" y="93362"/>
                    <a:pt x="170568" y="72389"/>
                    <a:pt x="170568" y="46679"/>
                  </a:cubicBezTo>
                  <a:cubicBezTo>
                    <a:pt x="170568" y="20969"/>
                    <a:pt x="132256" y="0"/>
                    <a:pt x="85282" y="0"/>
                  </a:cubicBezTo>
                  <a:cubicBezTo>
                    <a:pt x="38307" y="0"/>
                    <a:pt x="0" y="20969"/>
                    <a:pt x="0" y="46679"/>
                  </a:cubicBezTo>
                  <a:cubicBezTo>
                    <a:pt x="0" y="72389"/>
                    <a:pt x="38307" y="93362"/>
                    <a:pt x="85282"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1" name="Google Shape;1131;p16"/>
            <p:cNvSpPr/>
            <p:nvPr/>
          </p:nvSpPr>
          <p:spPr>
            <a:xfrm>
              <a:off x="3684117" y="3840023"/>
              <a:ext cx="170567" cy="25106"/>
            </a:xfrm>
            <a:custGeom>
              <a:rect b="b" l="l" r="r" t="t"/>
              <a:pathLst>
                <a:path extrusionOk="0" h="25106" w="170567">
                  <a:moveTo>
                    <a:pt x="166070" y="0"/>
                  </a:moveTo>
                  <a:cubicBezTo>
                    <a:pt x="168989" y="4708"/>
                    <a:pt x="170568" y="9752"/>
                    <a:pt x="170568" y="14994"/>
                  </a:cubicBezTo>
                  <a:cubicBezTo>
                    <a:pt x="170568" y="18468"/>
                    <a:pt x="169867" y="21852"/>
                    <a:pt x="168552" y="25106"/>
                  </a:cubicBezTo>
                  <a:lnTo>
                    <a:pt x="2012" y="25106"/>
                  </a:lnTo>
                  <a:cubicBezTo>
                    <a:pt x="700" y="21852"/>
                    <a:pt x="0" y="18468"/>
                    <a:pt x="0" y="14994"/>
                  </a:cubicBezTo>
                  <a:cubicBezTo>
                    <a:pt x="0" y="9752"/>
                    <a:pt x="1579" y="4708"/>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2" name="Google Shape;1132;p16"/>
            <p:cNvSpPr/>
            <p:nvPr/>
          </p:nvSpPr>
          <p:spPr>
            <a:xfrm>
              <a:off x="3704544" y="3819519"/>
              <a:ext cx="129710" cy="70995"/>
            </a:xfrm>
            <a:custGeom>
              <a:rect b="b" l="l" r="r" t="t"/>
              <a:pathLst>
                <a:path extrusionOk="0" h="70995" w="129710">
                  <a:moveTo>
                    <a:pt x="64855" y="70996"/>
                  </a:moveTo>
                  <a:cubicBezTo>
                    <a:pt x="100576" y="70996"/>
                    <a:pt x="129710" y="55050"/>
                    <a:pt x="129710" y="35498"/>
                  </a:cubicBezTo>
                  <a:cubicBezTo>
                    <a:pt x="129710" y="15945"/>
                    <a:pt x="100576" y="0"/>
                    <a:pt x="64855" y="0"/>
                  </a:cubicBezTo>
                  <a:cubicBezTo>
                    <a:pt x="29134" y="0"/>
                    <a:pt x="0" y="15945"/>
                    <a:pt x="0" y="35498"/>
                  </a:cubicBezTo>
                  <a:cubicBezTo>
                    <a:pt x="0" y="55050"/>
                    <a:pt x="29134" y="70996"/>
                    <a:pt x="64855"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3" name="Google Shape;1133;p16"/>
            <p:cNvSpPr/>
            <p:nvPr/>
          </p:nvSpPr>
          <p:spPr>
            <a:xfrm>
              <a:off x="3732836" y="3830020"/>
              <a:ext cx="72157" cy="43561"/>
            </a:xfrm>
            <a:custGeom>
              <a:rect b="b" l="l" r="r" t="t"/>
              <a:pathLst>
                <a:path extrusionOk="0" h="43561" w="72157">
                  <a:moveTo>
                    <a:pt x="2170" y="39712"/>
                  </a:moveTo>
                  <a:lnTo>
                    <a:pt x="10371" y="43562"/>
                  </a:lnTo>
                  <a:lnTo>
                    <a:pt x="17889" y="38732"/>
                  </a:lnTo>
                  <a:cubicBezTo>
                    <a:pt x="28191" y="41797"/>
                    <a:pt x="38024" y="40461"/>
                    <a:pt x="44963" y="36004"/>
                  </a:cubicBezTo>
                  <a:cubicBezTo>
                    <a:pt x="58763" y="27135"/>
                    <a:pt x="35854" y="17026"/>
                    <a:pt x="42720" y="12614"/>
                  </a:cubicBezTo>
                  <a:cubicBezTo>
                    <a:pt x="45971" y="10525"/>
                    <a:pt x="49541" y="10675"/>
                    <a:pt x="53605" y="12578"/>
                  </a:cubicBezTo>
                  <a:cubicBezTo>
                    <a:pt x="57156" y="14245"/>
                    <a:pt x="58548" y="16265"/>
                    <a:pt x="59212" y="19224"/>
                  </a:cubicBezTo>
                  <a:lnTo>
                    <a:pt x="71538" y="18265"/>
                  </a:lnTo>
                  <a:cubicBezTo>
                    <a:pt x="71202" y="14812"/>
                    <a:pt x="69628" y="11497"/>
                    <a:pt x="64863" y="8541"/>
                  </a:cubicBezTo>
                  <a:lnTo>
                    <a:pt x="72158" y="3850"/>
                  </a:lnTo>
                  <a:lnTo>
                    <a:pt x="63956" y="0"/>
                  </a:lnTo>
                  <a:lnTo>
                    <a:pt x="56512" y="4785"/>
                  </a:lnTo>
                  <a:cubicBezTo>
                    <a:pt x="47189" y="1935"/>
                    <a:pt x="37368" y="2793"/>
                    <a:pt x="30288" y="7343"/>
                  </a:cubicBezTo>
                  <a:cubicBezTo>
                    <a:pt x="17277" y="15707"/>
                    <a:pt x="39757" y="26086"/>
                    <a:pt x="32312" y="30871"/>
                  </a:cubicBezTo>
                  <a:cubicBezTo>
                    <a:pt x="28985" y="33008"/>
                    <a:pt x="25212" y="33085"/>
                    <a:pt x="20475" y="30863"/>
                  </a:cubicBezTo>
                  <a:cubicBezTo>
                    <a:pt x="16411" y="28956"/>
                    <a:pt x="14136" y="26284"/>
                    <a:pt x="12569" y="22495"/>
                  </a:cubicBezTo>
                  <a:lnTo>
                    <a:pt x="0" y="24556"/>
                  </a:lnTo>
                  <a:cubicBezTo>
                    <a:pt x="870" y="28414"/>
                    <a:pt x="4910" y="32401"/>
                    <a:pt x="9396" y="35065"/>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4" name="Google Shape;1134;p16"/>
            <p:cNvSpPr/>
            <p:nvPr/>
          </p:nvSpPr>
          <p:spPr>
            <a:xfrm>
              <a:off x="3868287" y="3858097"/>
              <a:ext cx="170567" cy="93361"/>
            </a:xfrm>
            <a:custGeom>
              <a:rect b="b" l="l" r="r" t="t"/>
              <a:pathLst>
                <a:path extrusionOk="0" h="93361" w="170567">
                  <a:moveTo>
                    <a:pt x="85286" y="0"/>
                  </a:moveTo>
                  <a:cubicBezTo>
                    <a:pt x="112740" y="0"/>
                    <a:pt x="137158" y="7096"/>
                    <a:pt x="152756" y="18132"/>
                  </a:cubicBezTo>
                  <a:lnTo>
                    <a:pt x="170568" y="18132"/>
                  </a:lnTo>
                  <a:lnTo>
                    <a:pt x="170568" y="46679"/>
                  </a:lnTo>
                  <a:cubicBezTo>
                    <a:pt x="170568" y="72457"/>
                    <a:pt x="132382" y="93362"/>
                    <a:pt x="85286" y="93362"/>
                  </a:cubicBezTo>
                  <a:cubicBezTo>
                    <a:pt x="38182" y="93362"/>
                    <a:pt x="0" y="72457"/>
                    <a:pt x="0" y="46679"/>
                  </a:cubicBezTo>
                  <a:lnTo>
                    <a:pt x="0" y="18132"/>
                  </a:lnTo>
                  <a:lnTo>
                    <a:pt x="17808" y="18132"/>
                  </a:lnTo>
                  <a:cubicBezTo>
                    <a:pt x="33409" y="7096"/>
                    <a:pt x="57827"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5" name="Google Shape;1135;p16"/>
            <p:cNvSpPr/>
            <p:nvPr/>
          </p:nvSpPr>
          <p:spPr>
            <a:xfrm>
              <a:off x="3868287" y="3829546"/>
              <a:ext cx="170567" cy="93361"/>
            </a:xfrm>
            <a:custGeom>
              <a:rect b="b" l="l" r="r" t="t"/>
              <a:pathLst>
                <a:path extrusionOk="0" h="93361" w="170567">
                  <a:moveTo>
                    <a:pt x="85286" y="93362"/>
                  </a:moveTo>
                  <a:cubicBezTo>
                    <a:pt x="132256" y="93362"/>
                    <a:pt x="170568" y="72397"/>
                    <a:pt x="170568" y="46683"/>
                  </a:cubicBezTo>
                  <a:cubicBezTo>
                    <a:pt x="170568" y="20969"/>
                    <a:pt x="132256" y="0"/>
                    <a:pt x="85286" y="0"/>
                  </a:cubicBezTo>
                  <a:cubicBezTo>
                    <a:pt x="38311" y="0"/>
                    <a:pt x="0" y="20969"/>
                    <a:pt x="0" y="46683"/>
                  </a:cubicBezTo>
                  <a:cubicBezTo>
                    <a:pt x="0" y="72397"/>
                    <a:pt x="38311" y="93362"/>
                    <a:pt x="85286"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6" name="Google Shape;1136;p16"/>
            <p:cNvSpPr/>
            <p:nvPr/>
          </p:nvSpPr>
          <p:spPr>
            <a:xfrm>
              <a:off x="3868287" y="3861235"/>
              <a:ext cx="170567" cy="25106"/>
            </a:xfrm>
            <a:custGeom>
              <a:rect b="b" l="l" r="r" t="t"/>
              <a:pathLst>
                <a:path extrusionOk="0" h="25106" w="170567">
                  <a:moveTo>
                    <a:pt x="166070" y="0"/>
                  </a:moveTo>
                  <a:cubicBezTo>
                    <a:pt x="168985" y="4704"/>
                    <a:pt x="170568" y="9748"/>
                    <a:pt x="170568" y="14994"/>
                  </a:cubicBezTo>
                  <a:cubicBezTo>
                    <a:pt x="170568" y="18463"/>
                    <a:pt x="169867" y="21852"/>
                    <a:pt x="168552" y="25106"/>
                  </a:cubicBezTo>
                  <a:lnTo>
                    <a:pt x="2012" y="25106"/>
                  </a:lnTo>
                  <a:cubicBezTo>
                    <a:pt x="700" y="21852"/>
                    <a:pt x="0" y="18463"/>
                    <a:pt x="0" y="14994"/>
                  </a:cubicBezTo>
                  <a:cubicBezTo>
                    <a:pt x="0" y="9748"/>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7" name="Google Shape;1137;p16"/>
            <p:cNvSpPr/>
            <p:nvPr/>
          </p:nvSpPr>
          <p:spPr>
            <a:xfrm>
              <a:off x="3888717" y="3840727"/>
              <a:ext cx="129709" cy="71000"/>
            </a:xfrm>
            <a:custGeom>
              <a:rect b="b" l="l" r="r" t="t"/>
              <a:pathLst>
                <a:path extrusionOk="0" h="71000" w="129709">
                  <a:moveTo>
                    <a:pt x="64855" y="71000"/>
                  </a:moveTo>
                  <a:cubicBezTo>
                    <a:pt x="100576" y="71000"/>
                    <a:pt x="129710" y="55054"/>
                    <a:pt x="129710" y="35502"/>
                  </a:cubicBezTo>
                  <a:cubicBezTo>
                    <a:pt x="129710" y="15945"/>
                    <a:pt x="100576" y="0"/>
                    <a:pt x="64855" y="0"/>
                  </a:cubicBezTo>
                  <a:cubicBezTo>
                    <a:pt x="29134" y="0"/>
                    <a:pt x="0" y="15945"/>
                    <a:pt x="0" y="35502"/>
                  </a:cubicBezTo>
                  <a:cubicBezTo>
                    <a:pt x="0" y="55054"/>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8" name="Google Shape;1138;p16"/>
            <p:cNvSpPr/>
            <p:nvPr/>
          </p:nvSpPr>
          <p:spPr>
            <a:xfrm>
              <a:off x="3917010" y="3851228"/>
              <a:ext cx="72157" cy="43561"/>
            </a:xfrm>
            <a:custGeom>
              <a:rect b="b" l="l" r="r" t="t"/>
              <a:pathLst>
                <a:path extrusionOk="0" h="43561" w="72157">
                  <a:moveTo>
                    <a:pt x="2166" y="39712"/>
                  </a:moveTo>
                  <a:lnTo>
                    <a:pt x="10371" y="43562"/>
                  </a:lnTo>
                  <a:lnTo>
                    <a:pt x="17889" y="38732"/>
                  </a:lnTo>
                  <a:cubicBezTo>
                    <a:pt x="28191" y="41797"/>
                    <a:pt x="38020" y="40461"/>
                    <a:pt x="44958" y="36004"/>
                  </a:cubicBezTo>
                  <a:cubicBezTo>
                    <a:pt x="58758" y="27130"/>
                    <a:pt x="35854" y="17030"/>
                    <a:pt x="42716" y="12614"/>
                  </a:cubicBezTo>
                  <a:cubicBezTo>
                    <a:pt x="45970" y="10525"/>
                    <a:pt x="49541" y="10675"/>
                    <a:pt x="53601" y="12581"/>
                  </a:cubicBezTo>
                  <a:cubicBezTo>
                    <a:pt x="57155" y="14245"/>
                    <a:pt x="58548" y="16265"/>
                    <a:pt x="59208" y="19229"/>
                  </a:cubicBezTo>
                  <a:lnTo>
                    <a:pt x="71538" y="18261"/>
                  </a:lnTo>
                  <a:cubicBezTo>
                    <a:pt x="71202" y="14812"/>
                    <a:pt x="69624" y="11497"/>
                    <a:pt x="64859" y="8541"/>
                  </a:cubicBezTo>
                  <a:lnTo>
                    <a:pt x="72158" y="3854"/>
                  </a:lnTo>
                  <a:lnTo>
                    <a:pt x="63956" y="0"/>
                  </a:lnTo>
                  <a:lnTo>
                    <a:pt x="56508" y="4785"/>
                  </a:lnTo>
                  <a:cubicBezTo>
                    <a:pt x="47185" y="1939"/>
                    <a:pt x="37368" y="2797"/>
                    <a:pt x="30284" y="7347"/>
                  </a:cubicBezTo>
                  <a:cubicBezTo>
                    <a:pt x="17273" y="15707"/>
                    <a:pt x="39753" y="26090"/>
                    <a:pt x="32308" y="30875"/>
                  </a:cubicBezTo>
                  <a:cubicBezTo>
                    <a:pt x="28984" y="33012"/>
                    <a:pt x="25208" y="33085"/>
                    <a:pt x="20471" y="30867"/>
                  </a:cubicBezTo>
                  <a:cubicBezTo>
                    <a:pt x="16407" y="28960"/>
                    <a:pt x="14132" y="26284"/>
                    <a:pt x="12565" y="22495"/>
                  </a:cubicBezTo>
                  <a:lnTo>
                    <a:pt x="0" y="24556"/>
                  </a:lnTo>
                  <a:cubicBezTo>
                    <a:pt x="866" y="28414"/>
                    <a:pt x="4906" y="32401"/>
                    <a:pt x="9396" y="35069"/>
                  </a:cubicBezTo>
                  <a:lnTo>
                    <a:pt x="2166"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39" name="Google Shape;1139;p16"/>
            <p:cNvSpPr/>
            <p:nvPr/>
          </p:nvSpPr>
          <p:spPr>
            <a:xfrm>
              <a:off x="3838047" y="3819361"/>
              <a:ext cx="170571" cy="93370"/>
            </a:xfrm>
            <a:custGeom>
              <a:rect b="b" l="l" r="r" t="t"/>
              <a:pathLst>
                <a:path extrusionOk="0" h="93370" w="170571">
                  <a:moveTo>
                    <a:pt x="85286" y="0"/>
                  </a:moveTo>
                  <a:cubicBezTo>
                    <a:pt x="112740" y="0"/>
                    <a:pt x="137163" y="7108"/>
                    <a:pt x="152760" y="18136"/>
                  </a:cubicBezTo>
                  <a:lnTo>
                    <a:pt x="170572" y="18136"/>
                  </a:lnTo>
                  <a:lnTo>
                    <a:pt x="170572" y="46683"/>
                  </a:lnTo>
                  <a:cubicBezTo>
                    <a:pt x="170572" y="72465"/>
                    <a:pt x="132386" y="93370"/>
                    <a:pt x="85286" y="93370"/>
                  </a:cubicBezTo>
                  <a:cubicBezTo>
                    <a:pt x="38186" y="93370"/>
                    <a:pt x="0" y="72465"/>
                    <a:pt x="0" y="46683"/>
                  </a:cubicBezTo>
                  <a:lnTo>
                    <a:pt x="0" y="18136"/>
                  </a:lnTo>
                  <a:lnTo>
                    <a:pt x="17812" y="18136"/>
                  </a:lnTo>
                  <a:cubicBezTo>
                    <a:pt x="33409" y="7108"/>
                    <a:pt x="57828"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0" name="Google Shape;1140;p16"/>
            <p:cNvSpPr/>
            <p:nvPr/>
          </p:nvSpPr>
          <p:spPr>
            <a:xfrm>
              <a:off x="3838047" y="3790814"/>
              <a:ext cx="170571" cy="93365"/>
            </a:xfrm>
            <a:custGeom>
              <a:rect b="b" l="l" r="r" t="t"/>
              <a:pathLst>
                <a:path extrusionOk="0" h="93365" w="170571">
                  <a:moveTo>
                    <a:pt x="85286" y="93366"/>
                  </a:moveTo>
                  <a:cubicBezTo>
                    <a:pt x="132260" y="93366"/>
                    <a:pt x="170572" y="72393"/>
                    <a:pt x="170572" y="46683"/>
                  </a:cubicBezTo>
                  <a:cubicBezTo>
                    <a:pt x="170572" y="20973"/>
                    <a:pt x="132260" y="0"/>
                    <a:pt x="85286" y="0"/>
                  </a:cubicBezTo>
                  <a:cubicBezTo>
                    <a:pt x="38316" y="0"/>
                    <a:pt x="0" y="20973"/>
                    <a:pt x="0" y="46683"/>
                  </a:cubicBezTo>
                  <a:cubicBezTo>
                    <a:pt x="0" y="72393"/>
                    <a:pt x="38316" y="93366"/>
                    <a:pt x="85286"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1" name="Google Shape;1141;p16"/>
            <p:cNvSpPr/>
            <p:nvPr/>
          </p:nvSpPr>
          <p:spPr>
            <a:xfrm>
              <a:off x="3838047" y="3822506"/>
              <a:ext cx="170571" cy="25106"/>
            </a:xfrm>
            <a:custGeom>
              <a:rect b="b" l="l" r="r" t="t"/>
              <a:pathLst>
                <a:path extrusionOk="0" h="25106" w="170571">
                  <a:moveTo>
                    <a:pt x="166074" y="0"/>
                  </a:moveTo>
                  <a:cubicBezTo>
                    <a:pt x="168993" y="4704"/>
                    <a:pt x="170572" y="9748"/>
                    <a:pt x="170572" y="14990"/>
                  </a:cubicBezTo>
                  <a:cubicBezTo>
                    <a:pt x="170572" y="18464"/>
                    <a:pt x="169872" y="21848"/>
                    <a:pt x="168556" y="25107"/>
                  </a:cubicBezTo>
                  <a:lnTo>
                    <a:pt x="2016" y="25107"/>
                  </a:lnTo>
                  <a:cubicBezTo>
                    <a:pt x="704" y="21848"/>
                    <a:pt x="0" y="18464"/>
                    <a:pt x="0" y="14990"/>
                  </a:cubicBezTo>
                  <a:cubicBezTo>
                    <a:pt x="0" y="9748"/>
                    <a:pt x="1583" y="4704"/>
                    <a:pt x="4498" y="0"/>
                  </a:cubicBezTo>
                  <a:lnTo>
                    <a:pt x="16607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2" name="Google Shape;1142;p16"/>
            <p:cNvSpPr/>
            <p:nvPr/>
          </p:nvSpPr>
          <p:spPr>
            <a:xfrm>
              <a:off x="3858478" y="3801999"/>
              <a:ext cx="129709" cy="70995"/>
            </a:xfrm>
            <a:custGeom>
              <a:rect b="b" l="l" r="r" t="t"/>
              <a:pathLst>
                <a:path extrusionOk="0" h="70995" w="129709">
                  <a:moveTo>
                    <a:pt x="64855" y="70996"/>
                  </a:moveTo>
                  <a:cubicBezTo>
                    <a:pt x="100580" y="70996"/>
                    <a:pt x="129710" y="55050"/>
                    <a:pt x="129710" y="35498"/>
                  </a:cubicBezTo>
                  <a:cubicBezTo>
                    <a:pt x="129710" y="15945"/>
                    <a:pt x="100580" y="0"/>
                    <a:pt x="64855" y="0"/>
                  </a:cubicBezTo>
                  <a:cubicBezTo>
                    <a:pt x="29134" y="0"/>
                    <a:pt x="0" y="15945"/>
                    <a:pt x="0" y="35498"/>
                  </a:cubicBezTo>
                  <a:cubicBezTo>
                    <a:pt x="0" y="55050"/>
                    <a:pt x="29134" y="70996"/>
                    <a:pt x="64855"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3" name="Google Shape;1143;p16"/>
            <p:cNvSpPr/>
            <p:nvPr/>
          </p:nvSpPr>
          <p:spPr>
            <a:xfrm>
              <a:off x="3886770" y="3812499"/>
              <a:ext cx="72157" cy="43561"/>
            </a:xfrm>
            <a:custGeom>
              <a:rect b="b" l="l" r="r" t="t"/>
              <a:pathLst>
                <a:path extrusionOk="0" h="43561" w="72157">
                  <a:moveTo>
                    <a:pt x="2170" y="39712"/>
                  </a:moveTo>
                  <a:lnTo>
                    <a:pt x="10371" y="43562"/>
                  </a:lnTo>
                  <a:lnTo>
                    <a:pt x="17889" y="38728"/>
                  </a:lnTo>
                  <a:cubicBezTo>
                    <a:pt x="28191" y="41797"/>
                    <a:pt x="38020" y="40461"/>
                    <a:pt x="44963" y="36004"/>
                  </a:cubicBezTo>
                  <a:cubicBezTo>
                    <a:pt x="58763" y="27135"/>
                    <a:pt x="35854" y="17026"/>
                    <a:pt x="42720" y="12614"/>
                  </a:cubicBezTo>
                  <a:cubicBezTo>
                    <a:pt x="45971" y="10525"/>
                    <a:pt x="49541" y="10675"/>
                    <a:pt x="53605" y="12578"/>
                  </a:cubicBezTo>
                  <a:cubicBezTo>
                    <a:pt x="57156" y="14245"/>
                    <a:pt x="58548" y="16265"/>
                    <a:pt x="59212" y="19225"/>
                  </a:cubicBezTo>
                  <a:lnTo>
                    <a:pt x="71543" y="18261"/>
                  </a:lnTo>
                  <a:cubicBezTo>
                    <a:pt x="71202" y="14812"/>
                    <a:pt x="69628" y="11497"/>
                    <a:pt x="64863" y="8541"/>
                  </a:cubicBezTo>
                  <a:lnTo>
                    <a:pt x="72158" y="3850"/>
                  </a:lnTo>
                  <a:lnTo>
                    <a:pt x="63956" y="0"/>
                  </a:lnTo>
                  <a:lnTo>
                    <a:pt x="56512" y="4785"/>
                  </a:lnTo>
                  <a:cubicBezTo>
                    <a:pt x="47189" y="1935"/>
                    <a:pt x="37368" y="2793"/>
                    <a:pt x="30284" y="7347"/>
                  </a:cubicBezTo>
                  <a:cubicBezTo>
                    <a:pt x="17281" y="15707"/>
                    <a:pt x="39757" y="26086"/>
                    <a:pt x="32308" y="30875"/>
                  </a:cubicBezTo>
                  <a:cubicBezTo>
                    <a:pt x="28989" y="33008"/>
                    <a:pt x="25212" y="33085"/>
                    <a:pt x="20475" y="30863"/>
                  </a:cubicBezTo>
                  <a:cubicBezTo>
                    <a:pt x="16411" y="28960"/>
                    <a:pt x="14136" y="26284"/>
                    <a:pt x="12565" y="22495"/>
                  </a:cubicBezTo>
                  <a:lnTo>
                    <a:pt x="0" y="24556"/>
                  </a:lnTo>
                  <a:cubicBezTo>
                    <a:pt x="866" y="28414"/>
                    <a:pt x="4910" y="32401"/>
                    <a:pt x="9396" y="35065"/>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4" name="Google Shape;1144;p16"/>
            <p:cNvSpPr/>
            <p:nvPr/>
          </p:nvSpPr>
          <p:spPr>
            <a:xfrm>
              <a:off x="3868287" y="3776661"/>
              <a:ext cx="170567" cy="93362"/>
            </a:xfrm>
            <a:custGeom>
              <a:rect b="b" l="l" r="r" t="t"/>
              <a:pathLst>
                <a:path extrusionOk="0" h="93362" w="170567">
                  <a:moveTo>
                    <a:pt x="85286" y="0"/>
                  </a:moveTo>
                  <a:cubicBezTo>
                    <a:pt x="112740" y="0"/>
                    <a:pt x="137158" y="7101"/>
                    <a:pt x="152756" y="18136"/>
                  </a:cubicBezTo>
                  <a:lnTo>
                    <a:pt x="170568" y="18136"/>
                  </a:lnTo>
                  <a:lnTo>
                    <a:pt x="170568" y="46683"/>
                  </a:lnTo>
                  <a:cubicBezTo>
                    <a:pt x="170568" y="72462"/>
                    <a:pt x="132382" y="93362"/>
                    <a:pt x="85286" y="93362"/>
                  </a:cubicBezTo>
                  <a:cubicBezTo>
                    <a:pt x="38182" y="93362"/>
                    <a:pt x="0" y="72462"/>
                    <a:pt x="0" y="46683"/>
                  </a:cubicBezTo>
                  <a:lnTo>
                    <a:pt x="0" y="18136"/>
                  </a:lnTo>
                  <a:lnTo>
                    <a:pt x="17808" y="18136"/>
                  </a:lnTo>
                  <a:cubicBezTo>
                    <a:pt x="33409" y="7101"/>
                    <a:pt x="57827"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5" name="Google Shape;1145;p16"/>
            <p:cNvSpPr/>
            <p:nvPr/>
          </p:nvSpPr>
          <p:spPr>
            <a:xfrm>
              <a:off x="3868287" y="3748114"/>
              <a:ext cx="170567" cy="93362"/>
            </a:xfrm>
            <a:custGeom>
              <a:rect b="b" l="l" r="r" t="t"/>
              <a:pathLst>
                <a:path extrusionOk="0" h="93362" w="170567">
                  <a:moveTo>
                    <a:pt x="85286" y="93362"/>
                  </a:moveTo>
                  <a:cubicBezTo>
                    <a:pt x="132256" y="93362"/>
                    <a:pt x="170568" y="72393"/>
                    <a:pt x="170568" y="46683"/>
                  </a:cubicBezTo>
                  <a:cubicBezTo>
                    <a:pt x="170568" y="20969"/>
                    <a:pt x="132256" y="0"/>
                    <a:pt x="85286" y="0"/>
                  </a:cubicBezTo>
                  <a:cubicBezTo>
                    <a:pt x="38311" y="0"/>
                    <a:pt x="0" y="20969"/>
                    <a:pt x="0" y="46683"/>
                  </a:cubicBezTo>
                  <a:cubicBezTo>
                    <a:pt x="0" y="72393"/>
                    <a:pt x="38311" y="93362"/>
                    <a:pt x="85286"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6" name="Google Shape;1146;p16"/>
            <p:cNvSpPr/>
            <p:nvPr/>
          </p:nvSpPr>
          <p:spPr>
            <a:xfrm>
              <a:off x="3868287" y="3779803"/>
              <a:ext cx="170567" cy="25102"/>
            </a:xfrm>
            <a:custGeom>
              <a:rect b="b" l="l" r="r" t="t"/>
              <a:pathLst>
                <a:path extrusionOk="0" h="25102" w="170567">
                  <a:moveTo>
                    <a:pt x="166070" y="0"/>
                  </a:moveTo>
                  <a:cubicBezTo>
                    <a:pt x="168985" y="4704"/>
                    <a:pt x="170568" y="9748"/>
                    <a:pt x="170568" y="14994"/>
                  </a:cubicBezTo>
                  <a:cubicBezTo>
                    <a:pt x="170568" y="18464"/>
                    <a:pt x="169867" y="21848"/>
                    <a:pt x="168552" y="25103"/>
                  </a:cubicBezTo>
                  <a:lnTo>
                    <a:pt x="2012" y="25103"/>
                  </a:lnTo>
                  <a:cubicBezTo>
                    <a:pt x="700" y="21848"/>
                    <a:pt x="0" y="18464"/>
                    <a:pt x="0" y="14994"/>
                  </a:cubicBezTo>
                  <a:cubicBezTo>
                    <a:pt x="0" y="9748"/>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7" name="Google Shape;1147;p16"/>
            <p:cNvSpPr/>
            <p:nvPr/>
          </p:nvSpPr>
          <p:spPr>
            <a:xfrm>
              <a:off x="3888717" y="3759295"/>
              <a:ext cx="129709" cy="71000"/>
            </a:xfrm>
            <a:custGeom>
              <a:rect b="b" l="l" r="r" t="t"/>
              <a:pathLst>
                <a:path extrusionOk="0" h="71000" w="129709">
                  <a:moveTo>
                    <a:pt x="64855" y="71000"/>
                  </a:moveTo>
                  <a:cubicBezTo>
                    <a:pt x="100576" y="71000"/>
                    <a:pt x="129710" y="55050"/>
                    <a:pt x="129710" y="35502"/>
                  </a:cubicBezTo>
                  <a:cubicBezTo>
                    <a:pt x="129710" y="15946"/>
                    <a:pt x="100576" y="0"/>
                    <a:pt x="64855" y="0"/>
                  </a:cubicBezTo>
                  <a:cubicBezTo>
                    <a:pt x="29134" y="0"/>
                    <a:pt x="0" y="15946"/>
                    <a:pt x="0" y="35502"/>
                  </a:cubicBezTo>
                  <a:cubicBezTo>
                    <a:pt x="0" y="55050"/>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8" name="Google Shape;1148;p16"/>
            <p:cNvSpPr/>
            <p:nvPr/>
          </p:nvSpPr>
          <p:spPr>
            <a:xfrm>
              <a:off x="3917010" y="3769796"/>
              <a:ext cx="72157" cy="43557"/>
            </a:xfrm>
            <a:custGeom>
              <a:rect b="b" l="l" r="r" t="t"/>
              <a:pathLst>
                <a:path extrusionOk="0" h="43557" w="72157">
                  <a:moveTo>
                    <a:pt x="2166" y="39712"/>
                  </a:moveTo>
                  <a:lnTo>
                    <a:pt x="10371" y="43558"/>
                  </a:lnTo>
                  <a:lnTo>
                    <a:pt x="17889" y="38728"/>
                  </a:lnTo>
                  <a:cubicBezTo>
                    <a:pt x="28191" y="41797"/>
                    <a:pt x="38020" y="40457"/>
                    <a:pt x="44958" y="36000"/>
                  </a:cubicBezTo>
                  <a:cubicBezTo>
                    <a:pt x="58758" y="27131"/>
                    <a:pt x="35854" y="17031"/>
                    <a:pt x="42716" y="12618"/>
                  </a:cubicBezTo>
                  <a:cubicBezTo>
                    <a:pt x="45970" y="10529"/>
                    <a:pt x="49541" y="10675"/>
                    <a:pt x="53601" y="12582"/>
                  </a:cubicBezTo>
                  <a:cubicBezTo>
                    <a:pt x="57155" y="14245"/>
                    <a:pt x="58548" y="16265"/>
                    <a:pt x="59208" y="19229"/>
                  </a:cubicBezTo>
                  <a:lnTo>
                    <a:pt x="71538" y="18261"/>
                  </a:lnTo>
                  <a:cubicBezTo>
                    <a:pt x="71202" y="14812"/>
                    <a:pt x="69624" y="11501"/>
                    <a:pt x="64859" y="8541"/>
                  </a:cubicBezTo>
                  <a:lnTo>
                    <a:pt x="72158" y="3850"/>
                  </a:lnTo>
                  <a:lnTo>
                    <a:pt x="63956" y="0"/>
                  </a:lnTo>
                  <a:lnTo>
                    <a:pt x="56508" y="4785"/>
                  </a:lnTo>
                  <a:cubicBezTo>
                    <a:pt x="47185" y="1939"/>
                    <a:pt x="37368" y="2793"/>
                    <a:pt x="30284" y="7347"/>
                  </a:cubicBezTo>
                  <a:cubicBezTo>
                    <a:pt x="17273" y="15707"/>
                    <a:pt x="39753" y="26086"/>
                    <a:pt x="32308" y="30871"/>
                  </a:cubicBezTo>
                  <a:cubicBezTo>
                    <a:pt x="28984" y="33008"/>
                    <a:pt x="25208" y="33085"/>
                    <a:pt x="20471" y="30863"/>
                  </a:cubicBezTo>
                  <a:cubicBezTo>
                    <a:pt x="16407" y="28960"/>
                    <a:pt x="14132" y="26284"/>
                    <a:pt x="12565" y="22495"/>
                  </a:cubicBezTo>
                  <a:lnTo>
                    <a:pt x="0" y="24556"/>
                  </a:lnTo>
                  <a:cubicBezTo>
                    <a:pt x="866" y="28418"/>
                    <a:pt x="4906" y="32401"/>
                    <a:pt x="9396" y="35069"/>
                  </a:cubicBezTo>
                  <a:lnTo>
                    <a:pt x="2166"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9" name="Google Shape;1149;p16"/>
            <p:cNvSpPr/>
            <p:nvPr/>
          </p:nvSpPr>
          <p:spPr>
            <a:xfrm>
              <a:off x="3831505" y="3739208"/>
              <a:ext cx="170563" cy="93361"/>
            </a:xfrm>
            <a:custGeom>
              <a:rect b="b" l="l" r="r" t="t"/>
              <a:pathLst>
                <a:path extrusionOk="0" h="93361" w="170563">
                  <a:moveTo>
                    <a:pt x="85278" y="0"/>
                  </a:moveTo>
                  <a:cubicBezTo>
                    <a:pt x="112736" y="0"/>
                    <a:pt x="137158" y="7104"/>
                    <a:pt x="152756" y="18132"/>
                  </a:cubicBezTo>
                  <a:lnTo>
                    <a:pt x="170564" y="18132"/>
                  </a:lnTo>
                  <a:lnTo>
                    <a:pt x="170564" y="46679"/>
                  </a:lnTo>
                  <a:cubicBezTo>
                    <a:pt x="170564" y="72465"/>
                    <a:pt x="132382" y="93362"/>
                    <a:pt x="85278" y="93362"/>
                  </a:cubicBezTo>
                  <a:cubicBezTo>
                    <a:pt x="38182" y="93362"/>
                    <a:pt x="0" y="72465"/>
                    <a:pt x="0" y="46679"/>
                  </a:cubicBezTo>
                  <a:lnTo>
                    <a:pt x="0" y="18132"/>
                  </a:lnTo>
                  <a:lnTo>
                    <a:pt x="17804" y="18132"/>
                  </a:lnTo>
                  <a:cubicBezTo>
                    <a:pt x="33405" y="7104"/>
                    <a:pt x="57827" y="0"/>
                    <a:pt x="85278"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0" name="Google Shape;1150;p16"/>
            <p:cNvSpPr/>
            <p:nvPr/>
          </p:nvSpPr>
          <p:spPr>
            <a:xfrm>
              <a:off x="3831505" y="3710657"/>
              <a:ext cx="170563" cy="93366"/>
            </a:xfrm>
            <a:custGeom>
              <a:rect b="b" l="l" r="r" t="t"/>
              <a:pathLst>
                <a:path extrusionOk="0" h="93366" w="170563">
                  <a:moveTo>
                    <a:pt x="85282" y="93366"/>
                  </a:moveTo>
                  <a:cubicBezTo>
                    <a:pt x="132252" y="93366"/>
                    <a:pt x="170564" y="72393"/>
                    <a:pt x="170564" y="46683"/>
                  </a:cubicBezTo>
                  <a:cubicBezTo>
                    <a:pt x="170564" y="20973"/>
                    <a:pt x="132252" y="0"/>
                    <a:pt x="85282" y="0"/>
                  </a:cubicBezTo>
                  <a:cubicBezTo>
                    <a:pt x="38307" y="0"/>
                    <a:pt x="0" y="20973"/>
                    <a:pt x="0" y="46683"/>
                  </a:cubicBezTo>
                  <a:cubicBezTo>
                    <a:pt x="0" y="72393"/>
                    <a:pt x="38307" y="93366"/>
                    <a:pt x="85282"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1" name="Google Shape;1151;p16"/>
            <p:cNvSpPr/>
            <p:nvPr/>
          </p:nvSpPr>
          <p:spPr>
            <a:xfrm>
              <a:off x="3831505" y="3742349"/>
              <a:ext cx="170563" cy="25106"/>
            </a:xfrm>
            <a:custGeom>
              <a:rect b="b" l="l" r="r" t="t"/>
              <a:pathLst>
                <a:path extrusionOk="0" h="25106" w="170563">
                  <a:moveTo>
                    <a:pt x="166070" y="0"/>
                  </a:moveTo>
                  <a:cubicBezTo>
                    <a:pt x="168981" y="4704"/>
                    <a:pt x="170564" y="9744"/>
                    <a:pt x="170564" y="14990"/>
                  </a:cubicBezTo>
                  <a:cubicBezTo>
                    <a:pt x="170564" y="18463"/>
                    <a:pt x="169863" y="21848"/>
                    <a:pt x="168552" y="25106"/>
                  </a:cubicBezTo>
                  <a:lnTo>
                    <a:pt x="2012" y="25106"/>
                  </a:lnTo>
                  <a:cubicBezTo>
                    <a:pt x="696" y="21848"/>
                    <a:pt x="0" y="18463"/>
                    <a:pt x="0" y="14990"/>
                  </a:cubicBezTo>
                  <a:cubicBezTo>
                    <a:pt x="0" y="9744"/>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2" name="Google Shape;1152;p16"/>
            <p:cNvSpPr/>
            <p:nvPr/>
          </p:nvSpPr>
          <p:spPr>
            <a:xfrm>
              <a:off x="3851928" y="3721842"/>
              <a:ext cx="129718" cy="71000"/>
            </a:xfrm>
            <a:custGeom>
              <a:rect b="b" l="l" r="r" t="t"/>
              <a:pathLst>
                <a:path extrusionOk="0" h="71000" w="129718">
                  <a:moveTo>
                    <a:pt x="64859" y="71000"/>
                  </a:moveTo>
                  <a:cubicBezTo>
                    <a:pt x="100584" y="71000"/>
                    <a:pt x="129718" y="55055"/>
                    <a:pt x="129718" y="35498"/>
                  </a:cubicBezTo>
                  <a:cubicBezTo>
                    <a:pt x="129718" y="15946"/>
                    <a:pt x="100584" y="0"/>
                    <a:pt x="64859" y="0"/>
                  </a:cubicBezTo>
                  <a:cubicBezTo>
                    <a:pt x="29138" y="0"/>
                    <a:pt x="0" y="15946"/>
                    <a:pt x="0" y="35498"/>
                  </a:cubicBezTo>
                  <a:cubicBezTo>
                    <a:pt x="0" y="55055"/>
                    <a:pt x="29138" y="71000"/>
                    <a:pt x="64859"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3" name="Google Shape;1153;p16"/>
            <p:cNvSpPr/>
            <p:nvPr/>
          </p:nvSpPr>
          <p:spPr>
            <a:xfrm>
              <a:off x="3880224" y="3732342"/>
              <a:ext cx="72161" cy="43562"/>
            </a:xfrm>
            <a:custGeom>
              <a:rect b="b" l="l" r="r" t="t"/>
              <a:pathLst>
                <a:path extrusionOk="0" h="43562" w="72161">
                  <a:moveTo>
                    <a:pt x="2170" y="39712"/>
                  </a:moveTo>
                  <a:lnTo>
                    <a:pt x="10375" y="43562"/>
                  </a:lnTo>
                  <a:lnTo>
                    <a:pt x="17889" y="38732"/>
                  </a:lnTo>
                  <a:cubicBezTo>
                    <a:pt x="28191" y="41797"/>
                    <a:pt x="38024" y="40465"/>
                    <a:pt x="44959" y="36004"/>
                  </a:cubicBezTo>
                  <a:cubicBezTo>
                    <a:pt x="58763" y="27131"/>
                    <a:pt x="35854" y="17026"/>
                    <a:pt x="42716" y="12614"/>
                  </a:cubicBezTo>
                  <a:cubicBezTo>
                    <a:pt x="45971" y="10525"/>
                    <a:pt x="49541" y="10675"/>
                    <a:pt x="53601" y="12582"/>
                  </a:cubicBezTo>
                  <a:cubicBezTo>
                    <a:pt x="57156" y="14246"/>
                    <a:pt x="58548" y="16265"/>
                    <a:pt x="59208" y="19225"/>
                  </a:cubicBezTo>
                  <a:lnTo>
                    <a:pt x="71538" y="18261"/>
                  </a:lnTo>
                  <a:cubicBezTo>
                    <a:pt x="71207" y="14808"/>
                    <a:pt x="69624" y="11501"/>
                    <a:pt x="64859" y="8542"/>
                  </a:cubicBezTo>
                  <a:lnTo>
                    <a:pt x="72162" y="3850"/>
                  </a:lnTo>
                  <a:lnTo>
                    <a:pt x="63952" y="0"/>
                  </a:lnTo>
                  <a:lnTo>
                    <a:pt x="56512" y="4785"/>
                  </a:lnTo>
                  <a:cubicBezTo>
                    <a:pt x="47189" y="1939"/>
                    <a:pt x="37368" y="2793"/>
                    <a:pt x="30288" y="7343"/>
                  </a:cubicBezTo>
                  <a:cubicBezTo>
                    <a:pt x="17277" y="15703"/>
                    <a:pt x="39753" y="26086"/>
                    <a:pt x="32308" y="30875"/>
                  </a:cubicBezTo>
                  <a:cubicBezTo>
                    <a:pt x="28985" y="33008"/>
                    <a:pt x="25208" y="33085"/>
                    <a:pt x="20471" y="30859"/>
                  </a:cubicBezTo>
                  <a:cubicBezTo>
                    <a:pt x="16411" y="28956"/>
                    <a:pt x="14136" y="26285"/>
                    <a:pt x="12570" y="22495"/>
                  </a:cubicBezTo>
                  <a:lnTo>
                    <a:pt x="0" y="24556"/>
                  </a:lnTo>
                  <a:cubicBezTo>
                    <a:pt x="866" y="28418"/>
                    <a:pt x="4910" y="32401"/>
                    <a:pt x="9396" y="35069"/>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4" name="Google Shape;1154;p16"/>
            <p:cNvSpPr/>
            <p:nvPr/>
          </p:nvSpPr>
          <p:spPr>
            <a:xfrm>
              <a:off x="3658339" y="3792238"/>
              <a:ext cx="170563" cy="93366"/>
            </a:xfrm>
            <a:custGeom>
              <a:rect b="b" l="l" r="r" t="t"/>
              <a:pathLst>
                <a:path extrusionOk="0" h="93366" w="170563">
                  <a:moveTo>
                    <a:pt x="85282" y="0"/>
                  </a:moveTo>
                  <a:cubicBezTo>
                    <a:pt x="112736" y="0"/>
                    <a:pt x="137159" y="7101"/>
                    <a:pt x="152760" y="18136"/>
                  </a:cubicBezTo>
                  <a:lnTo>
                    <a:pt x="170564" y="18136"/>
                  </a:lnTo>
                  <a:lnTo>
                    <a:pt x="170564" y="46683"/>
                  </a:lnTo>
                  <a:cubicBezTo>
                    <a:pt x="170564" y="72462"/>
                    <a:pt x="132382" y="93366"/>
                    <a:pt x="85282" y="93366"/>
                  </a:cubicBezTo>
                  <a:cubicBezTo>
                    <a:pt x="38178" y="93366"/>
                    <a:pt x="0" y="72462"/>
                    <a:pt x="0" y="46683"/>
                  </a:cubicBezTo>
                  <a:lnTo>
                    <a:pt x="0" y="18136"/>
                  </a:lnTo>
                  <a:lnTo>
                    <a:pt x="17808" y="18136"/>
                  </a:lnTo>
                  <a:cubicBezTo>
                    <a:pt x="33405" y="7101"/>
                    <a:pt x="57828"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5" name="Google Shape;1155;p16"/>
            <p:cNvSpPr/>
            <p:nvPr/>
          </p:nvSpPr>
          <p:spPr>
            <a:xfrm>
              <a:off x="3658339" y="3763691"/>
              <a:ext cx="170567" cy="93366"/>
            </a:xfrm>
            <a:custGeom>
              <a:rect b="b" l="l" r="r" t="t"/>
              <a:pathLst>
                <a:path extrusionOk="0" h="93366" w="170567">
                  <a:moveTo>
                    <a:pt x="85282" y="93366"/>
                  </a:moveTo>
                  <a:cubicBezTo>
                    <a:pt x="132256" y="93366"/>
                    <a:pt x="170568" y="72393"/>
                    <a:pt x="170568" y="46683"/>
                  </a:cubicBezTo>
                  <a:cubicBezTo>
                    <a:pt x="170568" y="20973"/>
                    <a:pt x="132256" y="0"/>
                    <a:pt x="85282" y="0"/>
                  </a:cubicBezTo>
                  <a:cubicBezTo>
                    <a:pt x="38312" y="0"/>
                    <a:pt x="0" y="20973"/>
                    <a:pt x="0" y="46683"/>
                  </a:cubicBezTo>
                  <a:cubicBezTo>
                    <a:pt x="0" y="72393"/>
                    <a:pt x="38312" y="93366"/>
                    <a:pt x="85282"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6" name="Google Shape;1156;p16"/>
            <p:cNvSpPr/>
            <p:nvPr/>
          </p:nvSpPr>
          <p:spPr>
            <a:xfrm>
              <a:off x="3658339" y="3795380"/>
              <a:ext cx="170563" cy="25106"/>
            </a:xfrm>
            <a:custGeom>
              <a:rect b="b" l="l" r="r" t="t"/>
              <a:pathLst>
                <a:path extrusionOk="0" h="25106" w="170563">
                  <a:moveTo>
                    <a:pt x="166070" y="0"/>
                  </a:moveTo>
                  <a:cubicBezTo>
                    <a:pt x="168981" y="4704"/>
                    <a:pt x="170564" y="9748"/>
                    <a:pt x="170564" y="14994"/>
                  </a:cubicBezTo>
                  <a:cubicBezTo>
                    <a:pt x="170564" y="18463"/>
                    <a:pt x="169868" y="21848"/>
                    <a:pt x="168552" y="25107"/>
                  </a:cubicBezTo>
                  <a:lnTo>
                    <a:pt x="2012" y="25107"/>
                  </a:lnTo>
                  <a:cubicBezTo>
                    <a:pt x="700" y="21848"/>
                    <a:pt x="0" y="18463"/>
                    <a:pt x="0" y="14994"/>
                  </a:cubicBezTo>
                  <a:cubicBezTo>
                    <a:pt x="0" y="9748"/>
                    <a:pt x="1579" y="4704"/>
                    <a:pt x="4494"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7" name="Google Shape;1157;p16"/>
            <p:cNvSpPr/>
            <p:nvPr/>
          </p:nvSpPr>
          <p:spPr>
            <a:xfrm>
              <a:off x="3678765" y="3774872"/>
              <a:ext cx="129709" cy="71000"/>
            </a:xfrm>
            <a:custGeom>
              <a:rect b="b" l="l" r="r" t="t"/>
              <a:pathLst>
                <a:path extrusionOk="0" h="71000" w="129709">
                  <a:moveTo>
                    <a:pt x="64855" y="71000"/>
                  </a:moveTo>
                  <a:cubicBezTo>
                    <a:pt x="100576" y="71000"/>
                    <a:pt x="129710" y="55054"/>
                    <a:pt x="129710" y="35502"/>
                  </a:cubicBezTo>
                  <a:cubicBezTo>
                    <a:pt x="129710" y="15950"/>
                    <a:pt x="100576" y="0"/>
                    <a:pt x="64855" y="0"/>
                  </a:cubicBezTo>
                  <a:cubicBezTo>
                    <a:pt x="29134" y="0"/>
                    <a:pt x="0" y="15950"/>
                    <a:pt x="0" y="35502"/>
                  </a:cubicBezTo>
                  <a:cubicBezTo>
                    <a:pt x="0" y="55054"/>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8" name="Google Shape;1158;p16"/>
            <p:cNvSpPr/>
            <p:nvPr/>
          </p:nvSpPr>
          <p:spPr>
            <a:xfrm>
              <a:off x="3707058" y="3785377"/>
              <a:ext cx="72157" cy="43557"/>
            </a:xfrm>
            <a:custGeom>
              <a:rect b="b" l="l" r="r" t="t"/>
              <a:pathLst>
                <a:path extrusionOk="0" h="43557" w="72157">
                  <a:moveTo>
                    <a:pt x="2166" y="39708"/>
                  </a:moveTo>
                  <a:lnTo>
                    <a:pt x="10371" y="43558"/>
                  </a:lnTo>
                  <a:lnTo>
                    <a:pt x="17889" y="38728"/>
                  </a:lnTo>
                  <a:cubicBezTo>
                    <a:pt x="28191" y="41789"/>
                    <a:pt x="38020" y="40457"/>
                    <a:pt x="44963" y="36000"/>
                  </a:cubicBezTo>
                  <a:cubicBezTo>
                    <a:pt x="58763" y="27131"/>
                    <a:pt x="35854" y="17026"/>
                    <a:pt x="42720" y="12614"/>
                  </a:cubicBezTo>
                  <a:cubicBezTo>
                    <a:pt x="45971" y="10525"/>
                    <a:pt x="49541" y="10671"/>
                    <a:pt x="53605" y="12578"/>
                  </a:cubicBezTo>
                  <a:cubicBezTo>
                    <a:pt x="57160" y="14241"/>
                    <a:pt x="58548" y="16265"/>
                    <a:pt x="59212" y="19229"/>
                  </a:cubicBezTo>
                  <a:lnTo>
                    <a:pt x="71542" y="18257"/>
                  </a:lnTo>
                  <a:cubicBezTo>
                    <a:pt x="71202" y="14808"/>
                    <a:pt x="69624" y="11497"/>
                    <a:pt x="64859" y="8538"/>
                  </a:cubicBezTo>
                  <a:lnTo>
                    <a:pt x="72158" y="3846"/>
                  </a:lnTo>
                  <a:lnTo>
                    <a:pt x="63956" y="0"/>
                  </a:lnTo>
                  <a:lnTo>
                    <a:pt x="56516" y="4781"/>
                  </a:lnTo>
                  <a:cubicBezTo>
                    <a:pt x="47189" y="1935"/>
                    <a:pt x="37368" y="2793"/>
                    <a:pt x="30288" y="7343"/>
                  </a:cubicBezTo>
                  <a:cubicBezTo>
                    <a:pt x="17277" y="15703"/>
                    <a:pt x="39757" y="26086"/>
                    <a:pt x="32312" y="30871"/>
                  </a:cubicBezTo>
                  <a:cubicBezTo>
                    <a:pt x="28984" y="33008"/>
                    <a:pt x="25212" y="33081"/>
                    <a:pt x="20471" y="30863"/>
                  </a:cubicBezTo>
                  <a:cubicBezTo>
                    <a:pt x="16411" y="28956"/>
                    <a:pt x="14136" y="26280"/>
                    <a:pt x="12565" y="22492"/>
                  </a:cubicBezTo>
                  <a:lnTo>
                    <a:pt x="0" y="24552"/>
                  </a:lnTo>
                  <a:cubicBezTo>
                    <a:pt x="870" y="28414"/>
                    <a:pt x="4910" y="32397"/>
                    <a:pt x="9396" y="35065"/>
                  </a:cubicBezTo>
                  <a:lnTo>
                    <a:pt x="2166" y="39708"/>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9" name="Google Shape;1159;p16"/>
            <p:cNvSpPr/>
            <p:nvPr/>
          </p:nvSpPr>
          <p:spPr>
            <a:xfrm>
              <a:off x="4049582" y="3850633"/>
              <a:ext cx="170588" cy="93366"/>
            </a:xfrm>
            <a:custGeom>
              <a:rect b="b" l="l" r="r" t="t"/>
              <a:pathLst>
                <a:path extrusionOk="0" h="93366" w="170588">
                  <a:moveTo>
                    <a:pt x="85294" y="0"/>
                  </a:moveTo>
                  <a:cubicBezTo>
                    <a:pt x="112740" y="0"/>
                    <a:pt x="137151" y="7108"/>
                    <a:pt x="152776" y="18136"/>
                  </a:cubicBezTo>
                  <a:lnTo>
                    <a:pt x="170588" y="18136"/>
                  </a:lnTo>
                  <a:lnTo>
                    <a:pt x="170588" y="46683"/>
                  </a:lnTo>
                  <a:cubicBezTo>
                    <a:pt x="170588" y="72465"/>
                    <a:pt x="132374" y="93366"/>
                    <a:pt x="85294" y="93366"/>
                  </a:cubicBezTo>
                  <a:cubicBezTo>
                    <a:pt x="38174" y="93366"/>
                    <a:pt x="0" y="72465"/>
                    <a:pt x="0" y="46683"/>
                  </a:cubicBezTo>
                  <a:lnTo>
                    <a:pt x="0" y="18136"/>
                  </a:lnTo>
                  <a:lnTo>
                    <a:pt x="17812" y="18136"/>
                  </a:lnTo>
                  <a:cubicBezTo>
                    <a:pt x="33397" y="7108"/>
                    <a:pt x="57848" y="0"/>
                    <a:pt x="85294"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0" name="Google Shape;1160;p16"/>
            <p:cNvSpPr/>
            <p:nvPr/>
          </p:nvSpPr>
          <p:spPr>
            <a:xfrm>
              <a:off x="4049582" y="3822085"/>
              <a:ext cx="170588" cy="93361"/>
            </a:xfrm>
            <a:custGeom>
              <a:rect b="b" l="l" r="r" t="t"/>
              <a:pathLst>
                <a:path extrusionOk="0" h="93361" w="170588">
                  <a:moveTo>
                    <a:pt x="85294" y="93362"/>
                  </a:moveTo>
                  <a:cubicBezTo>
                    <a:pt x="132252" y="93362"/>
                    <a:pt x="170588" y="72393"/>
                    <a:pt x="170588" y="46683"/>
                  </a:cubicBezTo>
                  <a:cubicBezTo>
                    <a:pt x="170588" y="20973"/>
                    <a:pt x="132252" y="0"/>
                    <a:pt x="85294" y="0"/>
                  </a:cubicBezTo>
                  <a:cubicBezTo>
                    <a:pt x="38295" y="0"/>
                    <a:pt x="0" y="20973"/>
                    <a:pt x="0" y="46683"/>
                  </a:cubicBezTo>
                  <a:cubicBezTo>
                    <a:pt x="0" y="72393"/>
                    <a:pt x="38295" y="93362"/>
                    <a:pt x="85294"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1" name="Google Shape;1161;p16"/>
            <p:cNvSpPr/>
            <p:nvPr/>
          </p:nvSpPr>
          <p:spPr>
            <a:xfrm>
              <a:off x="4049582" y="3853774"/>
              <a:ext cx="170588" cy="25106"/>
            </a:xfrm>
            <a:custGeom>
              <a:rect b="b" l="l" r="r" t="t"/>
              <a:pathLst>
                <a:path extrusionOk="0" h="25106" w="170588">
                  <a:moveTo>
                    <a:pt x="166054" y="0"/>
                  </a:moveTo>
                  <a:cubicBezTo>
                    <a:pt x="169009" y="4708"/>
                    <a:pt x="170588" y="9744"/>
                    <a:pt x="170588" y="14994"/>
                  </a:cubicBezTo>
                  <a:cubicBezTo>
                    <a:pt x="170588" y="18468"/>
                    <a:pt x="169859" y="21852"/>
                    <a:pt x="168564" y="25107"/>
                  </a:cubicBezTo>
                  <a:lnTo>
                    <a:pt x="2024" y="25107"/>
                  </a:lnTo>
                  <a:cubicBezTo>
                    <a:pt x="688" y="21852"/>
                    <a:pt x="0" y="18468"/>
                    <a:pt x="0" y="14994"/>
                  </a:cubicBezTo>
                  <a:cubicBezTo>
                    <a:pt x="0" y="9744"/>
                    <a:pt x="1579" y="4708"/>
                    <a:pt x="4493" y="0"/>
                  </a:cubicBezTo>
                  <a:lnTo>
                    <a:pt x="16605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2" name="Google Shape;1162;p16"/>
            <p:cNvSpPr/>
            <p:nvPr/>
          </p:nvSpPr>
          <p:spPr>
            <a:xfrm>
              <a:off x="4070025" y="3833270"/>
              <a:ext cx="129701" cy="70996"/>
            </a:xfrm>
            <a:custGeom>
              <a:rect b="b" l="l" r="r" t="t"/>
              <a:pathLst>
                <a:path extrusionOk="0" h="70996" w="129701">
                  <a:moveTo>
                    <a:pt x="64851" y="70996"/>
                  </a:moveTo>
                  <a:cubicBezTo>
                    <a:pt x="100556" y="70996"/>
                    <a:pt x="129702" y="55050"/>
                    <a:pt x="129702" y="35498"/>
                  </a:cubicBezTo>
                  <a:cubicBezTo>
                    <a:pt x="129702" y="15946"/>
                    <a:pt x="100556" y="0"/>
                    <a:pt x="64851" y="0"/>
                  </a:cubicBezTo>
                  <a:cubicBezTo>
                    <a:pt x="29106" y="0"/>
                    <a:pt x="0" y="15946"/>
                    <a:pt x="0" y="35498"/>
                  </a:cubicBezTo>
                  <a:cubicBezTo>
                    <a:pt x="0" y="55050"/>
                    <a:pt x="29106" y="70996"/>
                    <a:pt x="64851"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3" name="Google Shape;1163;p16"/>
            <p:cNvSpPr/>
            <p:nvPr/>
          </p:nvSpPr>
          <p:spPr>
            <a:xfrm>
              <a:off x="4098321" y="3843771"/>
              <a:ext cx="72137" cy="43562"/>
            </a:xfrm>
            <a:custGeom>
              <a:rect b="b" l="l" r="r" t="t"/>
              <a:pathLst>
                <a:path extrusionOk="0" h="43562" w="72137">
                  <a:moveTo>
                    <a:pt x="2145" y="39712"/>
                  </a:moveTo>
                  <a:lnTo>
                    <a:pt x="10363" y="43562"/>
                  </a:lnTo>
                  <a:lnTo>
                    <a:pt x="17852" y="38728"/>
                  </a:lnTo>
                  <a:cubicBezTo>
                    <a:pt x="28175" y="41797"/>
                    <a:pt x="38012" y="40461"/>
                    <a:pt x="44934" y="36004"/>
                  </a:cubicBezTo>
                  <a:cubicBezTo>
                    <a:pt x="58738" y="27131"/>
                    <a:pt x="35826" y="17026"/>
                    <a:pt x="42708" y="12614"/>
                  </a:cubicBezTo>
                  <a:cubicBezTo>
                    <a:pt x="45946" y="10525"/>
                    <a:pt x="49508" y="10675"/>
                    <a:pt x="53597" y="12578"/>
                  </a:cubicBezTo>
                  <a:cubicBezTo>
                    <a:pt x="57160" y="14249"/>
                    <a:pt x="58536" y="16265"/>
                    <a:pt x="59184" y="19225"/>
                  </a:cubicBezTo>
                  <a:lnTo>
                    <a:pt x="71530" y="18261"/>
                  </a:lnTo>
                  <a:cubicBezTo>
                    <a:pt x="71206" y="14808"/>
                    <a:pt x="69628" y="11497"/>
                    <a:pt x="64851" y="8538"/>
                  </a:cubicBezTo>
                  <a:lnTo>
                    <a:pt x="72137" y="3850"/>
                  </a:lnTo>
                  <a:lnTo>
                    <a:pt x="63960" y="0"/>
                  </a:lnTo>
                  <a:lnTo>
                    <a:pt x="56512" y="4785"/>
                  </a:lnTo>
                  <a:cubicBezTo>
                    <a:pt x="47161" y="1935"/>
                    <a:pt x="37364" y="2793"/>
                    <a:pt x="30280" y="7347"/>
                  </a:cubicBezTo>
                  <a:cubicBezTo>
                    <a:pt x="17245" y="15703"/>
                    <a:pt x="39752" y="26086"/>
                    <a:pt x="32304" y="30871"/>
                  </a:cubicBezTo>
                  <a:cubicBezTo>
                    <a:pt x="28984" y="33008"/>
                    <a:pt x="25179" y="33085"/>
                    <a:pt x="20443" y="30859"/>
                  </a:cubicBezTo>
                  <a:cubicBezTo>
                    <a:pt x="16395" y="28960"/>
                    <a:pt x="14128" y="26285"/>
                    <a:pt x="12549" y="22495"/>
                  </a:cubicBezTo>
                  <a:lnTo>
                    <a:pt x="0" y="24556"/>
                  </a:lnTo>
                  <a:cubicBezTo>
                    <a:pt x="850" y="28414"/>
                    <a:pt x="4898" y="32401"/>
                    <a:pt x="9391" y="35065"/>
                  </a:cubicBezTo>
                  <a:lnTo>
                    <a:pt x="2145"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4" name="Google Shape;1164;p16"/>
            <p:cNvSpPr/>
            <p:nvPr/>
          </p:nvSpPr>
          <p:spPr>
            <a:xfrm>
              <a:off x="4059783" y="3806994"/>
              <a:ext cx="170547" cy="93365"/>
            </a:xfrm>
            <a:custGeom>
              <a:rect b="b" l="l" r="r" t="t"/>
              <a:pathLst>
                <a:path extrusionOk="0" h="93365" w="170547">
                  <a:moveTo>
                    <a:pt x="85254" y="0"/>
                  </a:moveTo>
                  <a:cubicBezTo>
                    <a:pt x="112740" y="0"/>
                    <a:pt x="137151" y="7104"/>
                    <a:pt x="152736" y="18136"/>
                  </a:cubicBezTo>
                  <a:lnTo>
                    <a:pt x="170548" y="18136"/>
                  </a:lnTo>
                  <a:lnTo>
                    <a:pt x="170548" y="46679"/>
                  </a:lnTo>
                  <a:cubicBezTo>
                    <a:pt x="170548" y="72461"/>
                    <a:pt x="132373" y="93366"/>
                    <a:pt x="85254" y="93366"/>
                  </a:cubicBezTo>
                  <a:cubicBezTo>
                    <a:pt x="38174" y="93366"/>
                    <a:pt x="0" y="72461"/>
                    <a:pt x="0" y="46679"/>
                  </a:cubicBezTo>
                  <a:lnTo>
                    <a:pt x="0" y="18136"/>
                  </a:lnTo>
                  <a:lnTo>
                    <a:pt x="17812" y="18136"/>
                  </a:lnTo>
                  <a:cubicBezTo>
                    <a:pt x="33397" y="7104"/>
                    <a:pt x="57807" y="0"/>
                    <a:pt x="85254"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5" name="Google Shape;1165;p16"/>
            <p:cNvSpPr/>
            <p:nvPr/>
          </p:nvSpPr>
          <p:spPr>
            <a:xfrm>
              <a:off x="4059783" y="3778447"/>
              <a:ext cx="170547" cy="93361"/>
            </a:xfrm>
            <a:custGeom>
              <a:rect b="b" l="l" r="r" t="t"/>
              <a:pathLst>
                <a:path extrusionOk="0" h="93361" w="170547">
                  <a:moveTo>
                    <a:pt x="85254" y="93362"/>
                  </a:moveTo>
                  <a:cubicBezTo>
                    <a:pt x="132252" y="93362"/>
                    <a:pt x="170548" y="72393"/>
                    <a:pt x="170548" y="46683"/>
                  </a:cubicBezTo>
                  <a:cubicBezTo>
                    <a:pt x="170548" y="20969"/>
                    <a:pt x="132252" y="0"/>
                    <a:pt x="85254" y="0"/>
                  </a:cubicBezTo>
                  <a:cubicBezTo>
                    <a:pt x="38295" y="0"/>
                    <a:pt x="0" y="20969"/>
                    <a:pt x="0" y="46683"/>
                  </a:cubicBezTo>
                  <a:cubicBezTo>
                    <a:pt x="0" y="72393"/>
                    <a:pt x="38295" y="93362"/>
                    <a:pt x="85254"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6" name="Google Shape;1166;p16"/>
            <p:cNvSpPr/>
            <p:nvPr/>
          </p:nvSpPr>
          <p:spPr>
            <a:xfrm>
              <a:off x="4059783" y="3810131"/>
              <a:ext cx="170547" cy="25110"/>
            </a:xfrm>
            <a:custGeom>
              <a:rect b="b" l="l" r="r" t="t"/>
              <a:pathLst>
                <a:path extrusionOk="0" h="25110" w="170547">
                  <a:moveTo>
                    <a:pt x="166054" y="0"/>
                  </a:moveTo>
                  <a:cubicBezTo>
                    <a:pt x="168969" y="4708"/>
                    <a:pt x="170548" y="9752"/>
                    <a:pt x="170548" y="14998"/>
                  </a:cubicBezTo>
                  <a:cubicBezTo>
                    <a:pt x="170548" y="18472"/>
                    <a:pt x="169859" y="21856"/>
                    <a:pt x="168523" y="25111"/>
                  </a:cubicBezTo>
                  <a:lnTo>
                    <a:pt x="1984" y="25111"/>
                  </a:lnTo>
                  <a:cubicBezTo>
                    <a:pt x="688" y="21856"/>
                    <a:pt x="0" y="18472"/>
                    <a:pt x="0" y="14998"/>
                  </a:cubicBezTo>
                  <a:cubicBezTo>
                    <a:pt x="0" y="9752"/>
                    <a:pt x="1579" y="4708"/>
                    <a:pt x="4493" y="0"/>
                  </a:cubicBezTo>
                  <a:lnTo>
                    <a:pt x="16605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7" name="Google Shape;1167;p16"/>
            <p:cNvSpPr/>
            <p:nvPr/>
          </p:nvSpPr>
          <p:spPr>
            <a:xfrm>
              <a:off x="4080186" y="3789627"/>
              <a:ext cx="129742" cy="71000"/>
            </a:xfrm>
            <a:custGeom>
              <a:rect b="b" l="l" r="r" t="t"/>
              <a:pathLst>
                <a:path extrusionOk="0" h="71000" w="129742">
                  <a:moveTo>
                    <a:pt x="64851" y="71000"/>
                  </a:moveTo>
                  <a:cubicBezTo>
                    <a:pt x="100596" y="71000"/>
                    <a:pt x="129742" y="55055"/>
                    <a:pt x="129742" y="35502"/>
                  </a:cubicBezTo>
                  <a:cubicBezTo>
                    <a:pt x="129742" y="15950"/>
                    <a:pt x="100596" y="0"/>
                    <a:pt x="64851" y="0"/>
                  </a:cubicBezTo>
                  <a:cubicBezTo>
                    <a:pt x="29147" y="0"/>
                    <a:pt x="0" y="15950"/>
                    <a:pt x="0" y="35502"/>
                  </a:cubicBezTo>
                  <a:cubicBezTo>
                    <a:pt x="0" y="55055"/>
                    <a:pt x="29147" y="71000"/>
                    <a:pt x="64851"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8" name="Google Shape;1168;p16"/>
            <p:cNvSpPr/>
            <p:nvPr/>
          </p:nvSpPr>
          <p:spPr>
            <a:xfrm>
              <a:off x="4108482" y="3800128"/>
              <a:ext cx="72178" cy="43562"/>
            </a:xfrm>
            <a:custGeom>
              <a:rect b="b" l="l" r="r" t="t"/>
              <a:pathLst>
                <a:path extrusionOk="0" h="43562" w="72178">
                  <a:moveTo>
                    <a:pt x="2186" y="39716"/>
                  </a:moveTo>
                  <a:lnTo>
                    <a:pt x="10363" y="43562"/>
                  </a:lnTo>
                  <a:lnTo>
                    <a:pt x="17893" y="38733"/>
                  </a:lnTo>
                  <a:cubicBezTo>
                    <a:pt x="28216" y="41797"/>
                    <a:pt x="38012" y="40461"/>
                    <a:pt x="44975" y="36004"/>
                  </a:cubicBezTo>
                  <a:cubicBezTo>
                    <a:pt x="58779" y="27131"/>
                    <a:pt x="35867" y="17031"/>
                    <a:pt x="42708" y="12618"/>
                  </a:cubicBezTo>
                  <a:cubicBezTo>
                    <a:pt x="45987" y="10525"/>
                    <a:pt x="49549" y="10675"/>
                    <a:pt x="53597" y="12582"/>
                  </a:cubicBezTo>
                  <a:cubicBezTo>
                    <a:pt x="57160" y="14246"/>
                    <a:pt x="58536" y="16270"/>
                    <a:pt x="59224" y="19229"/>
                  </a:cubicBezTo>
                  <a:lnTo>
                    <a:pt x="71530" y="18261"/>
                  </a:lnTo>
                  <a:cubicBezTo>
                    <a:pt x="71207" y="14812"/>
                    <a:pt x="69628" y="11501"/>
                    <a:pt x="64851" y="8542"/>
                  </a:cubicBezTo>
                  <a:lnTo>
                    <a:pt x="72178" y="3854"/>
                  </a:lnTo>
                  <a:lnTo>
                    <a:pt x="63960" y="0"/>
                  </a:lnTo>
                  <a:lnTo>
                    <a:pt x="56512" y="4785"/>
                  </a:lnTo>
                  <a:cubicBezTo>
                    <a:pt x="47201" y="1939"/>
                    <a:pt x="37364" y="2797"/>
                    <a:pt x="30280" y="7347"/>
                  </a:cubicBezTo>
                  <a:cubicBezTo>
                    <a:pt x="17286" y="15711"/>
                    <a:pt x="39753" y="26090"/>
                    <a:pt x="32304" y="30875"/>
                  </a:cubicBezTo>
                  <a:cubicBezTo>
                    <a:pt x="28985" y="33009"/>
                    <a:pt x="25220" y="33085"/>
                    <a:pt x="20484" y="30867"/>
                  </a:cubicBezTo>
                  <a:cubicBezTo>
                    <a:pt x="16435" y="28961"/>
                    <a:pt x="14128" y="26285"/>
                    <a:pt x="12590" y="22495"/>
                  </a:cubicBezTo>
                  <a:lnTo>
                    <a:pt x="0" y="24552"/>
                  </a:lnTo>
                  <a:cubicBezTo>
                    <a:pt x="891" y="28414"/>
                    <a:pt x="4898" y="32401"/>
                    <a:pt x="9392" y="35065"/>
                  </a:cubicBezTo>
                  <a:lnTo>
                    <a:pt x="2186" y="39716"/>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69" name="Google Shape;1169;p16"/>
            <p:cNvSpPr/>
            <p:nvPr/>
          </p:nvSpPr>
          <p:spPr>
            <a:xfrm>
              <a:off x="4042145" y="3762019"/>
              <a:ext cx="170575" cy="93362"/>
            </a:xfrm>
            <a:custGeom>
              <a:rect b="b" l="l" r="r" t="t"/>
              <a:pathLst>
                <a:path extrusionOk="0" h="93362" w="170575">
                  <a:moveTo>
                    <a:pt x="85282" y="0"/>
                  </a:moveTo>
                  <a:cubicBezTo>
                    <a:pt x="112728" y="0"/>
                    <a:pt x="137138" y="7104"/>
                    <a:pt x="152764" y="18136"/>
                  </a:cubicBezTo>
                  <a:lnTo>
                    <a:pt x="170576" y="18136"/>
                  </a:lnTo>
                  <a:lnTo>
                    <a:pt x="170576" y="46683"/>
                  </a:lnTo>
                  <a:cubicBezTo>
                    <a:pt x="170576" y="72462"/>
                    <a:pt x="132402" y="93362"/>
                    <a:pt x="85282" y="93362"/>
                  </a:cubicBezTo>
                  <a:cubicBezTo>
                    <a:pt x="38162" y="93362"/>
                    <a:pt x="0" y="72462"/>
                    <a:pt x="0" y="46683"/>
                  </a:cubicBezTo>
                  <a:lnTo>
                    <a:pt x="0" y="18136"/>
                  </a:lnTo>
                  <a:lnTo>
                    <a:pt x="17799" y="18136"/>
                  </a:lnTo>
                  <a:cubicBezTo>
                    <a:pt x="33385" y="7104"/>
                    <a:pt x="57836"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70" name="Google Shape;1170;p16"/>
            <p:cNvSpPr/>
            <p:nvPr/>
          </p:nvSpPr>
          <p:spPr>
            <a:xfrm>
              <a:off x="4042145" y="3733472"/>
              <a:ext cx="170575" cy="93362"/>
            </a:xfrm>
            <a:custGeom>
              <a:rect b="b" l="l" r="r" t="t"/>
              <a:pathLst>
                <a:path extrusionOk="0" h="93362" w="170575">
                  <a:moveTo>
                    <a:pt x="85282" y="93362"/>
                  </a:moveTo>
                  <a:cubicBezTo>
                    <a:pt x="132240" y="93362"/>
                    <a:pt x="170576" y="72393"/>
                    <a:pt x="170576" y="46683"/>
                  </a:cubicBezTo>
                  <a:cubicBezTo>
                    <a:pt x="170576" y="20970"/>
                    <a:pt x="132240" y="0"/>
                    <a:pt x="85282" y="0"/>
                  </a:cubicBezTo>
                  <a:cubicBezTo>
                    <a:pt x="38324" y="0"/>
                    <a:pt x="0" y="20970"/>
                    <a:pt x="0" y="46683"/>
                  </a:cubicBezTo>
                  <a:cubicBezTo>
                    <a:pt x="0" y="72393"/>
                    <a:pt x="38324" y="93362"/>
                    <a:pt x="85282"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71" name="Google Shape;1171;p16"/>
            <p:cNvSpPr/>
            <p:nvPr/>
          </p:nvSpPr>
          <p:spPr>
            <a:xfrm>
              <a:off x="4042145" y="3765160"/>
              <a:ext cx="170575" cy="25102"/>
            </a:xfrm>
            <a:custGeom>
              <a:rect b="b" l="l" r="r" t="t"/>
              <a:pathLst>
                <a:path extrusionOk="0" h="25102" w="170575">
                  <a:moveTo>
                    <a:pt x="166083" y="0"/>
                  </a:moveTo>
                  <a:cubicBezTo>
                    <a:pt x="168997" y="4704"/>
                    <a:pt x="170576" y="9744"/>
                    <a:pt x="170576" y="14994"/>
                  </a:cubicBezTo>
                  <a:cubicBezTo>
                    <a:pt x="170576" y="18464"/>
                    <a:pt x="169847" y="21848"/>
                    <a:pt x="168552" y="25103"/>
                  </a:cubicBezTo>
                  <a:lnTo>
                    <a:pt x="2012" y="25103"/>
                  </a:lnTo>
                  <a:cubicBezTo>
                    <a:pt x="696" y="21848"/>
                    <a:pt x="0" y="18464"/>
                    <a:pt x="0" y="14994"/>
                  </a:cubicBezTo>
                  <a:cubicBezTo>
                    <a:pt x="0" y="9744"/>
                    <a:pt x="1579" y="4704"/>
                    <a:pt x="4493" y="0"/>
                  </a:cubicBezTo>
                  <a:lnTo>
                    <a:pt x="166083"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72" name="Google Shape;1172;p16"/>
            <p:cNvSpPr/>
            <p:nvPr/>
          </p:nvSpPr>
          <p:spPr>
            <a:xfrm>
              <a:off x="4062576" y="3744653"/>
              <a:ext cx="129701" cy="71000"/>
            </a:xfrm>
            <a:custGeom>
              <a:rect b="b" l="l" r="r" t="t"/>
              <a:pathLst>
                <a:path extrusionOk="0" h="71000" w="129701">
                  <a:moveTo>
                    <a:pt x="64851" y="71000"/>
                  </a:moveTo>
                  <a:cubicBezTo>
                    <a:pt x="100556" y="71000"/>
                    <a:pt x="129702" y="55054"/>
                    <a:pt x="129702" y="35502"/>
                  </a:cubicBezTo>
                  <a:cubicBezTo>
                    <a:pt x="129702" y="15946"/>
                    <a:pt x="100556" y="0"/>
                    <a:pt x="64851" y="0"/>
                  </a:cubicBezTo>
                  <a:cubicBezTo>
                    <a:pt x="29147" y="0"/>
                    <a:pt x="0" y="15946"/>
                    <a:pt x="0" y="35502"/>
                  </a:cubicBezTo>
                  <a:cubicBezTo>
                    <a:pt x="0" y="55054"/>
                    <a:pt x="29147" y="71000"/>
                    <a:pt x="64851"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73" name="Google Shape;1173;p16"/>
            <p:cNvSpPr/>
            <p:nvPr/>
          </p:nvSpPr>
          <p:spPr>
            <a:xfrm>
              <a:off x="4090873" y="3755158"/>
              <a:ext cx="72137" cy="43553"/>
            </a:xfrm>
            <a:custGeom>
              <a:rect b="b" l="l" r="r" t="t"/>
              <a:pathLst>
                <a:path extrusionOk="0" h="43553" w="72137">
                  <a:moveTo>
                    <a:pt x="2146" y="39708"/>
                  </a:moveTo>
                  <a:lnTo>
                    <a:pt x="10363" y="43554"/>
                  </a:lnTo>
                  <a:lnTo>
                    <a:pt x="17893" y="38724"/>
                  </a:lnTo>
                  <a:cubicBezTo>
                    <a:pt x="28175" y="41793"/>
                    <a:pt x="38012" y="40457"/>
                    <a:pt x="44934" y="36000"/>
                  </a:cubicBezTo>
                  <a:cubicBezTo>
                    <a:pt x="58738" y="27126"/>
                    <a:pt x="35866" y="17022"/>
                    <a:pt x="42708" y="12614"/>
                  </a:cubicBezTo>
                  <a:cubicBezTo>
                    <a:pt x="45946" y="10525"/>
                    <a:pt x="49549" y="10671"/>
                    <a:pt x="53597" y="12578"/>
                  </a:cubicBezTo>
                  <a:cubicBezTo>
                    <a:pt x="57160" y="14241"/>
                    <a:pt x="58536" y="16265"/>
                    <a:pt x="59184" y="19224"/>
                  </a:cubicBezTo>
                  <a:lnTo>
                    <a:pt x="71530" y="18257"/>
                  </a:lnTo>
                  <a:cubicBezTo>
                    <a:pt x="71207" y="14808"/>
                    <a:pt x="69628" y="11497"/>
                    <a:pt x="64851" y="8537"/>
                  </a:cubicBezTo>
                  <a:lnTo>
                    <a:pt x="72138" y="3846"/>
                  </a:lnTo>
                  <a:lnTo>
                    <a:pt x="63960" y="0"/>
                  </a:lnTo>
                  <a:lnTo>
                    <a:pt x="56512" y="4777"/>
                  </a:lnTo>
                  <a:cubicBezTo>
                    <a:pt x="47161" y="1935"/>
                    <a:pt x="37364" y="2789"/>
                    <a:pt x="30280" y="7343"/>
                  </a:cubicBezTo>
                  <a:cubicBezTo>
                    <a:pt x="17286" y="15703"/>
                    <a:pt x="39753" y="26086"/>
                    <a:pt x="32304" y="30871"/>
                  </a:cubicBezTo>
                  <a:cubicBezTo>
                    <a:pt x="28984" y="33004"/>
                    <a:pt x="25220" y="33085"/>
                    <a:pt x="20484" y="30859"/>
                  </a:cubicBezTo>
                  <a:cubicBezTo>
                    <a:pt x="16395" y="28956"/>
                    <a:pt x="14128" y="26280"/>
                    <a:pt x="12549" y="22491"/>
                  </a:cubicBezTo>
                  <a:lnTo>
                    <a:pt x="0" y="24552"/>
                  </a:lnTo>
                  <a:cubicBezTo>
                    <a:pt x="850" y="28410"/>
                    <a:pt x="4898" y="32397"/>
                    <a:pt x="9392" y="35061"/>
                  </a:cubicBezTo>
                  <a:lnTo>
                    <a:pt x="2146" y="39708"/>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174" name="Google Shape;1174;p16"/>
          <p:cNvGrpSpPr/>
          <p:nvPr/>
        </p:nvGrpSpPr>
        <p:grpSpPr>
          <a:xfrm rot="-298111">
            <a:off x="8333102" y="4731313"/>
            <a:ext cx="2576913" cy="892277"/>
            <a:chOff x="2512189" y="3889369"/>
            <a:chExt cx="1272418" cy="440585"/>
          </a:xfrm>
        </p:grpSpPr>
        <p:sp>
          <p:nvSpPr>
            <p:cNvPr id="1175" name="Google Shape;1175;p16"/>
            <p:cNvSpPr/>
            <p:nvPr/>
          </p:nvSpPr>
          <p:spPr>
            <a:xfrm>
              <a:off x="2512189" y="3889369"/>
              <a:ext cx="1272418" cy="440585"/>
            </a:xfrm>
            <a:custGeom>
              <a:rect b="b" l="l" r="r" t="t"/>
              <a:pathLst>
                <a:path extrusionOk="0" h="440585" w="1272418">
                  <a:moveTo>
                    <a:pt x="0" y="150481"/>
                  </a:moveTo>
                  <a:cubicBezTo>
                    <a:pt x="193492" y="122776"/>
                    <a:pt x="379293" y="96187"/>
                    <a:pt x="557423" y="70692"/>
                  </a:cubicBezTo>
                  <a:cubicBezTo>
                    <a:pt x="728509" y="46213"/>
                    <a:pt x="893081" y="22661"/>
                    <a:pt x="1051545" y="0"/>
                  </a:cubicBezTo>
                  <a:cubicBezTo>
                    <a:pt x="1084752" y="35036"/>
                    <a:pt x="1119303" y="71486"/>
                    <a:pt x="1155218" y="109344"/>
                  </a:cubicBezTo>
                  <a:cubicBezTo>
                    <a:pt x="1192647" y="148801"/>
                    <a:pt x="1231707" y="190007"/>
                    <a:pt x="1272419" y="232876"/>
                  </a:cubicBezTo>
                  <a:cubicBezTo>
                    <a:pt x="1097661" y="263723"/>
                    <a:pt x="915135" y="295946"/>
                    <a:pt x="724497" y="329586"/>
                  </a:cubicBezTo>
                  <a:cubicBezTo>
                    <a:pt x="524670" y="364845"/>
                    <a:pt x="315195" y="401805"/>
                    <a:pt x="95601" y="440586"/>
                  </a:cubicBezTo>
                  <a:cubicBezTo>
                    <a:pt x="77728" y="386381"/>
                    <a:pt x="60702" y="334727"/>
                    <a:pt x="44469" y="285421"/>
                  </a:cubicBezTo>
                  <a:cubicBezTo>
                    <a:pt x="28989" y="238422"/>
                    <a:pt x="14160" y="193488"/>
                    <a:pt x="0" y="150481"/>
                  </a:cubicBezTo>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76" name="Google Shape;1176;p16"/>
            <p:cNvSpPr/>
            <p:nvPr/>
          </p:nvSpPr>
          <p:spPr>
            <a:xfrm>
              <a:off x="2561985" y="3914553"/>
              <a:ext cx="1144651" cy="374354"/>
            </a:xfrm>
            <a:custGeom>
              <a:rect b="b" l="l" r="r" t="t"/>
              <a:pathLst>
                <a:path extrusionOk="0" h="374354" w="1144651">
                  <a:moveTo>
                    <a:pt x="617064" y="232306"/>
                  </a:moveTo>
                  <a:cubicBezTo>
                    <a:pt x="625630" y="230889"/>
                    <a:pt x="634074" y="229431"/>
                    <a:pt x="642753" y="228015"/>
                  </a:cubicBezTo>
                  <a:cubicBezTo>
                    <a:pt x="639247" y="222712"/>
                    <a:pt x="635778" y="217368"/>
                    <a:pt x="632293" y="212106"/>
                  </a:cubicBezTo>
                  <a:cubicBezTo>
                    <a:pt x="657015" y="204333"/>
                    <a:pt x="663322" y="190974"/>
                    <a:pt x="653784" y="176846"/>
                  </a:cubicBezTo>
                  <a:cubicBezTo>
                    <a:pt x="635187" y="149238"/>
                    <a:pt x="568272" y="161018"/>
                    <a:pt x="559625" y="147416"/>
                  </a:cubicBezTo>
                  <a:cubicBezTo>
                    <a:pt x="555557" y="141061"/>
                    <a:pt x="560580" y="137337"/>
                    <a:pt x="572745" y="135434"/>
                  </a:cubicBezTo>
                  <a:cubicBezTo>
                    <a:pt x="583383" y="133774"/>
                    <a:pt x="592795" y="134948"/>
                    <a:pt x="605004" y="138146"/>
                  </a:cubicBezTo>
                  <a:cubicBezTo>
                    <a:pt x="608619" y="133284"/>
                    <a:pt x="612101" y="128415"/>
                    <a:pt x="615776" y="123549"/>
                  </a:cubicBezTo>
                  <a:cubicBezTo>
                    <a:pt x="602118" y="119375"/>
                    <a:pt x="587719" y="116760"/>
                    <a:pt x="570806" y="117958"/>
                  </a:cubicBezTo>
                  <a:cubicBezTo>
                    <a:pt x="567757" y="113335"/>
                    <a:pt x="564701" y="108692"/>
                    <a:pt x="561677" y="104097"/>
                  </a:cubicBezTo>
                  <a:cubicBezTo>
                    <a:pt x="553561" y="105328"/>
                    <a:pt x="545448" y="106563"/>
                    <a:pt x="537336" y="107765"/>
                  </a:cubicBezTo>
                  <a:cubicBezTo>
                    <a:pt x="540384" y="112485"/>
                    <a:pt x="543420" y="117230"/>
                    <a:pt x="546493" y="121950"/>
                  </a:cubicBezTo>
                  <a:cubicBezTo>
                    <a:pt x="524151" y="128261"/>
                    <a:pt x="515318" y="140130"/>
                    <a:pt x="523912" y="154096"/>
                  </a:cubicBezTo>
                  <a:cubicBezTo>
                    <a:pt x="540072" y="180287"/>
                    <a:pt x="608429" y="169114"/>
                    <a:pt x="618343" y="184173"/>
                  </a:cubicBezTo>
                  <a:cubicBezTo>
                    <a:pt x="622848" y="191055"/>
                    <a:pt x="618651" y="195468"/>
                    <a:pt x="603920" y="197816"/>
                  </a:cubicBezTo>
                  <a:cubicBezTo>
                    <a:pt x="591407" y="199880"/>
                    <a:pt x="577886" y="198787"/>
                    <a:pt x="560932" y="195265"/>
                  </a:cubicBezTo>
                  <a:cubicBezTo>
                    <a:pt x="558317" y="201135"/>
                    <a:pt x="555795" y="207045"/>
                    <a:pt x="553253" y="212955"/>
                  </a:cubicBezTo>
                  <a:cubicBezTo>
                    <a:pt x="569867" y="217489"/>
                    <a:pt x="590852" y="218421"/>
                    <a:pt x="607158" y="216923"/>
                  </a:cubicBezTo>
                  <a:cubicBezTo>
                    <a:pt x="610457" y="222023"/>
                    <a:pt x="613760" y="227164"/>
                    <a:pt x="617064" y="232306"/>
                  </a:cubicBezTo>
                  <a:moveTo>
                    <a:pt x="536984" y="90577"/>
                  </a:moveTo>
                  <a:cubicBezTo>
                    <a:pt x="506866" y="95058"/>
                    <a:pt x="484018" y="107486"/>
                    <a:pt x="472161" y="124119"/>
                  </a:cubicBezTo>
                  <a:cubicBezTo>
                    <a:pt x="460110" y="141061"/>
                    <a:pt x="458543" y="162313"/>
                    <a:pt x="471517" y="184619"/>
                  </a:cubicBezTo>
                  <a:cubicBezTo>
                    <a:pt x="484492" y="206924"/>
                    <a:pt x="510052" y="225869"/>
                    <a:pt x="540417" y="237689"/>
                  </a:cubicBezTo>
                  <a:cubicBezTo>
                    <a:pt x="570976" y="249551"/>
                    <a:pt x="606733" y="254247"/>
                    <a:pt x="638948" y="248781"/>
                  </a:cubicBezTo>
                  <a:cubicBezTo>
                    <a:pt x="671159" y="243316"/>
                    <a:pt x="693658" y="228946"/>
                    <a:pt x="703908" y="210527"/>
                  </a:cubicBezTo>
                  <a:cubicBezTo>
                    <a:pt x="713972" y="192391"/>
                    <a:pt x="712340" y="170167"/>
                    <a:pt x="697221" y="148833"/>
                  </a:cubicBezTo>
                  <a:cubicBezTo>
                    <a:pt x="682105" y="127512"/>
                    <a:pt x="656845" y="110882"/>
                    <a:pt x="628087" y="100511"/>
                  </a:cubicBezTo>
                  <a:cubicBezTo>
                    <a:pt x="599491" y="90200"/>
                    <a:pt x="567094" y="86091"/>
                    <a:pt x="536984" y="90577"/>
                  </a:cubicBezTo>
                  <a:moveTo>
                    <a:pt x="865339" y="83367"/>
                  </a:moveTo>
                  <a:cubicBezTo>
                    <a:pt x="831902" y="88496"/>
                    <a:pt x="816365" y="107963"/>
                    <a:pt x="831732" y="127520"/>
                  </a:cubicBezTo>
                  <a:cubicBezTo>
                    <a:pt x="847107" y="147093"/>
                    <a:pt x="888519" y="158954"/>
                    <a:pt x="922895" y="153327"/>
                  </a:cubicBezTo>
                  <a:cubicBezTo>
                    <a:pt x="957276" y="147700"/>
                    <a:pt x="970951" y="127135"/>
                    <a:pt x="954584" y="108032"/>
                  </a:cubicBezTo>
                  <a:cubicBezTo>
                    <a:pt x="938222" y="88925"/>
                    <a:pt x="898785" y="78226"/>
                    <a:pt x="865339" y="83367"/>
                  </a:cubicBezTo>
                  <a:moveTo>
                    <a:pt x="236099" y="180166"/>
                  </a:moveTo>
                  <a:cubicBezTo>
                    <a:pt x="197350" y="186116"/>
                    <a:pt x="172952" y="208260"/>
                    <a:pt x="182388" y="230484"/>
                  </a:cubicBezTo>
                  <a:cubicBezTo>
                    <a:pt x="191824" y="252708"/>
                    <a:pt x="232925" y="266148"/>
                    <a:pt x="273006" y="259590"/>
                  </a:cubicBezTo>
                  <a:cubicBezTo>
                    <a:pt x="313078" y="252992"/>
                    <a:pt x="335897" y="229472"/>
                    <a:pt x="325016" y="207855"/>
                  </a:cubicBezTo>
                  <a:cubicBezTo>
                    <a:pt x="314134" y="186238"/>
                    <a:pt x="274847" y="174215"/>
                    <a:pt x="236099" y="180166"/>
                  </a:cubicBezTo>
                  <a:moveTo>
                    <a:pt x="58746" y="126447"/>
                  </a:moveTo>
                  <a:cubicBezTo>
                    <a:pt x="216805" y="103559"/>
                    <a:pt x="369476" y="81432"/>
                    <a:pt x="517055" y="60034"/>
                  </a:cubicBezTo>
                  <a:cubicBezTo>
                    <a:pt x="659557" y="39368"/>
                    <a:pt x="797618" y="19378"/>
                    <a:pt x="931332" y="0"/>
                  </a:cubicBezTo>
                  <a:cubicBezTo>
                    <a:pt x="947063" y="17545"/>
                    <a:pt x="986508" y="28041"/>
                    <a:pt x="1018893" y="23200"/>
                  </a:cubicBezTo>
                  <a:cubicBezTo>
                    <a:pt x="1038720" y="44392"/>
                    <a:pt x="1058888" y="66090"/>
                    <a:pt x="1079542" y="88229"/>
                  </a:cubicBezTo>
                  <a:cubicBezTo>
                    <a:pt x="1100786" y="110971"/>
                    <a:pt x="1122476" y="134219"/>
                    <a:pt x="1144652" y="158063"/>
                  </a:cubicBezTo>
                  <a:cubicBezTo>
                    <a:pt x="1110445" y="163852"/>
                    <a:pt x="1097548" y="185550"/>
                    <a:pt x="1116655" y="206883"/>
                  </a:cubicBezTo>
                  <a:cubicBezTo>
                    <a:pt x="970777" y="232265"/>
                    <a:pt x="819624" y="258578"/>
                    <a:pt x="662755" y="285862"/>
                  </a:cubicBezTo>
                  <a:cubicBezTo>
                    <a:pt x="499810" y="314240"/>
                    <a:pt x="330444" y="343710"/>
                    <a:pt x="154310" y="374354"/>
                  </a:cubicBezTo>
                  <a:cubicBezTo>
                    <a:pt x="144388" y="348527"/>
                    <a:pt x="101357" y="333914"/>
                    <a:pt x="57508" y="341321"/>
                  </a:cubicBezTo>
                  <a:cubicBezTo>
                    <a:pt x="47213" y="311770"/>
                    <a:pt x="37247" y="283029"/>
                    <a:pt x="27547" y="255056"/>
                  </a:cubicBezTo>
                  <a:cubicBezTo>
                    <a:pt x="18119" y="227812"/>
                    <a:pt x="8910" y="201256"/>
                    <a:pt x="0" y="175389"/>
                  </a:cubicBezTo>
                  <a:cubicBezTo>
                    <a:pt x="40773" y="169317"/>
                    <a:pt x="66851" y="147255"/>
                    <a:pt x="58746" y="126447"/>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177" name="Google Shape;1177;p16"/>
          <p:cNvGrpSpPr/>
          <p:nvPr/>
        </p:nvGrpSpPr>
        <p:grpSpPr>
          <a:xfrm flipH="1" rot="-375566">
            <a:off x="9352700" y="2008188"/>
            <a:ext cx="2531475" cy="2073108"/>
            <a:chOff x="5239401" y="344462"/>
            <a:chExt cx="2084652" cy="1707190"/>
          </a:xfrm>
        </p:grpSpPr>
        <p:grpSp>
          <p:nvGrpSpPr>
            <p:cNvPr id="1178" name="Google Shape;1178;p16"/>
            <p:cNvGrpSpPr/>
            <p:nvPr/>
          </p:nvGrpSpPr>
          <p:grpSpPr>
            <a:xfrm>
              <a:off x="5239401" y="344462"/>
              <a:ext cx="2084652" cy="1707190"/>
              <a:chOff x="5239401" y="344462"/>
              <a:chExt cx="2084652" cy="1707190"/>
            </a:xfrm>
          </p:grpSpPr>
          <p:sp>
            <p:nvSpPr>
              <p:cNvPr id="1179" name="Google Shape;1179;p16"/>
              <p:cNvSpPr/>
              <p:nvPr/>
            </p:nvSpPr>
            <p:spPr>
              <a:xfrm>
                <a:off x="5239401" y="344462"/>
                <a:ext cx="2084652" cy="1707190"/>
              </a:xfrm>
              <a:custGeom>
                <a:rect b="b" l="l" r="r" t="t"/>
                <a:pathLst>
                  <a:path extrusionOk="0" h="1707190" w="2084652">
                    <a:moveTo>
                      <a:pt x="1805875" y="11407"/>
                    </a:moveTo>
                    <a:cubicBezTo>
                      <a:pt x="1666093" y="17072"/>
                      <a:pt x="1517284" y="248543"/>
                      <a:pt x="1517243" y="248539"/>
                    </a:cubicBezTo>
                    <a:cubicBezTo>
                      <a:pt x="1517243" y="248539"/>
                      <a:pt x="1246829" y="-48616"/>
                      <a:pt x="1122713" y="6915"/>
                    </a:cubicBezTo>
                    <a:cubicBezTo>
                      <a:pt x="1017624" y="53939"/>
                      <a:pt x="1027258" y="262375"/>
                      <a:pt x="1027218" y="262375"/>
                    </a:cubicBezTo>
                    <a:cubicBezTo>
                      <a:pt x="1027218" y="262375"/>
                      <a:pt x="457525" y="287069"/>
                      <a:pt x="318634" y="658578"/>
                    </a:cubicBezTo>
                    <a:cubicBezTo>
                      <a:pt x="277748" y="632139"/>
                      <a:pt x="228037" y="617639"/>
                      <a:pt x="183143" y="628128"/>
                    </a:cubicBezTo>
                    <a:cubicBezTo>
                      <a:pt x="166505" y="614157"/>
                      <a:pt x="147641" y="603798"/>
                      <a:pt x="126469" y="600965"/>
                    </a:cubicBezTo>
                    <a:cubicBezTo>
                      <a:pt x="106836" y="598337"/>
                      <a:pt x="85745" y="601244"/>
                      <a:pt x="64533" y="612093"/>
                    </a:cubicBezTo>
                    <a:cubicBezTo>
                      <a:pt x="55749" y="616603"/>
                      <a:pt x="47936" y="621954"/>
                      <a:pt x="40487" y="628419"/>
                    </a:cubicBezTo>
                    <a:cubicBezTo>
                      <a:pt x="23566" y="643102"/>
                      <a:pt x="12353" y="660994"/>
                      <a:pt x="1949" y="680373"/>
                    </a:cubicBezTo>
                    <a:cubicBezTo>
                      <a:pt x="-2018" y="687117"/>
                      <a:pt x="249" y="695982"/>
                      <a:pt x="7131" y="699905"/>
                    </a:cubicBezTo>
                    <a:cubicBezTo>
                      <a:pt x="14053" y="703823"/>
                      <a:pt x="23080" y="701641"/>
                      <a:pt x="27047" y="694901"/>
                    </a:cubicBezTo>
                    <a:cubicBezTo>
                      <a:pt x="38909" y="676721"/>
                      <a:pt x="51822" y="659254"/>
                      <a:pt x="71375" y="648380"/>
                    </a:cubicBezTo>
                    <a:cubicBezTo>
                      <a:pt x="94530" y="635511"/>
                      <a:pt x="118333" y="638721"/>
                      <a:pt x="137804" y="650566"/>
                    </a:cubicBezTo>
                    <a:cubicBezTo>
                      <a:pt x="133392" y="653963"/>
                      <a:pt x="128372" y="656290"/>
                      <a:pt x="124364" y="660448"/>
                    </a:cubicBezTo>
                    <a:cubicBezTo>
                      <a:pt x="105176" y="680296"/>
                      <a:pt x="90684" y="706528"/>
                      <a:pt x="89551" y="734265"/>
                    </a:cubicBezTo>
                    <a:cubicBezTo>
                      <a:pt x="87931" y="773390"/>
                      <a:pt x="115823" y="810751"/>
                      <a:pt x="155616" y="818244"/>
                    </a:cubicBezTo>
                    <a:cubicBezTo>
                      <a:pt x="213221" y="829101"/>
                      <a:pt x="239574" y="778730"/>
                      <a:pt x="236295" y="730031"/>
                    </a:cubicBezTo>
                    <a:cubicBezTo>
                      <a:pt x="235647" y="720554"/>
                      <a:pt x="230587" y="712078"/>
                      <a:pt x="228037" y="702848"/>
                    </a:cubicBezTo>
                    <a:cubicBezTo>
                      <a:pt x="249937" y="706803"/>
                      <a:pt x="271514" y="714988"/>
                      <a:pt x="287342" y="728400"/>
                    </a:cubicBezTo>
                    <a:cubicBezTo>
                      <a:pt x="291026" y="731541"/>
                      <a:pt x="294386" y="735067"/>
                      <a:pt x="297745" y="738548"/>
                    </a:cubicBezTo>
                    <a:cubicBezTo>
                      <a:pt x="216257" y="1116898"/>
                      <a:pt x="494768" y="1294886"/>
                      <a:pt x="494768" y="1294890"/>
                    </a:cubicBezTo>
                    <a:cubicBezTo>
                      <a:pt x="494768" y="1294890"/>
                      <a:pt x="400852" y="1643183"/>
                      <a:pt x="584150" y="1669447"/>
                    </a:cubicBezTo>
                    <a:cubicBezTo>
                      <a:pt x="730126" y="1690364"/>
                      <a:pt x="796515" y="1484618"/>
                      <a:pt x="796515" y="1484622"/>
                    </a:cubicBezTo>
                    <a:cubicBezTo>
                      <a:pt x="796515" y="1484622"/>
                      <a:pt x="844323" y="1507287"/>
                      <a:pt x="909701" y="1526018"/>
                    </a:cubicBezTo>
                    <a:cubicBezTo>
                      <a:pt x="951558" y="1537996"/>
                      <a:pt x="999205" y="1548946"/>
                      <a:pt x="1050818" y="1550193"/>
                    </a:cubicBezTo>
                    <a:cubicBezTo>
                      <a:pt x="1109152" y="1551602"/>
                      <a:pt x="1167121" y="1541680"/>
                      <a:pt x="1215294" y="1530305"/>
                    </a:cubicBezTo>
                    <a:cubicBezTo>
                      <a:pt x="1276380" y="1515881"/>
                      <a:pt x="1321112" y="1499066"/>
                      <a:pt x="1321112" y="1499069"/>
                    </a:cubicBezTo>
                    <a:cubicBezTo>
                      <a:pt x="1321112" y="1499069"/>
                      <a:pt x="1415757" y="1736755"/>
                      <a:pt x="1524733" y="1704111"/>
                    </a:cubicBezTo>
                    <a:cubicBezTo>
                      <a:pt x="1645650" y="1667880"/>
                      <a:pt x="1625774" y="1435599"/>
                      <a:pt x="1625774" y="1435607"/>
                    </a:cubicBezTo>
                    <a:cubicBezTo>
                      <a:pt x="1625774" y="1435607"/>
                      <a:pt x="1641399" y="1426143"/>
                      <a:pt x="1645691" y="1423835"/>
                    </a:cubicBezTo>
                    <a:cubicBezTo>
                      <a:pt x="1673744" y="1408630"/>
                      <a:pt x="1773085" y="1351576"/>
                      <a:pt x="1879267" y="1255032"/>
                    </a:cubicBezTo>
                    <a:cubicBezTo>
                      <a:pt x="1981806" y="1161763"/>
                      <a:pt x="2078314" y="1039162"/>
                      <a:pt x="2084102" y="899753"/>
                    </a:cubicBezTo>
                    <a:cubicBezTo>
                      <a:pt x="2096813" y="594103"/>
                      <a:pt x="1885096" y="465045"/>
                      <a:pt x="1885096" y="465041"/>
                    </a:cubicBezTo>
                    <a:cubicBezTo>
                      <a:pt x="1885096" y="465041"/>
                      <a:pt x="2027145" y="107025"/>
                      <a:pt x="1865018" y="24640"/>
                    </a:cubicBezTo>
                    <a:cubicBezTo>
                      <a:pt x="1845911" y="14925"/>
                      <a:pt x="1825832" y="10594"/>
                      <a:pt x="1805875" y="11407"/>
                    </a:cubicBezTo>
                    <a:close/>
                    <a:moveTo>
                      <a:pt x="171970" y="711422"/>
                    </a:moveTo>
                    <a:cubicBezTo>
                      <a:pt x="173347" y="722886"/>
                      <a:pt x="176383" y="734334"/>
                      <a:pt x="175856" y="745600"/>
                    </a:cubicBezTo>
                    <a:cubicBezTo>
                      <a:pt x="175775" y="747750"/>
                      <a:pt x="174925" y="757036"/>
                      <a:pt x="171606" y="758141"/>
                    </a:cubicBezTo>
                    <a:cubicBezTo>
                      <a:pt x="162619" y="761153"/>
                      <a:pt x="156506" y="741103"/>
                      <a:pt x="157964" y="734788"/>
                    </a:cubicBezTo>
                    <a:cubicBezTo>
                      <a:pt x="160271" y="725169"/>
                      <a:pt x="165331" y="717453"/>
                      <a:pt x="171970" y="7114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0" name="Google Shape;1180;p16"/>
              <p:cNvSpPr/>
              <p:nvPr/>
            </p:nvSpPr>
            <p:spPr>
              <a:xfrm>
                <a:off x="6795027" y="1008340"/>
                <a:ext cx="466047" cy="382716"/>
              </a:xfrm>
              <a:custGeom>
                <a:rect b="b" l="l" r="r" t="t"/>
                <a:pathLst>
                  <a:path extrusionOk="0" h="382716" w="466047">
                    <a:moveTo>
                      <a:pt x="3030" y="234641"/>
                    </a:moveTo>
                    <a:cubicBezTo>
                      <a:pt x="-17535" y="131717"/>
                      <a:pt x="68771" y="28907"/>
                      <a:pt x="195801" y="5003"/>
                    </a:cubicBezTo>
                    <a:cubicBezTo>
                      <a:pt x="322791" y="-18901"/>
                      <a:pt x="442453" y="45156"/>
                      <a:pt x="463018" y="148076"/>
                    </a:cubicBezTo>
                    <a:cubicBezTo>
                      <a:pt x="483582" y="250999"/>
                      <a:pt x="397276" y="353810"/>
                      <a:pt x="270246" y="377714"/>
                    </a:cubicBezTo>
                    <a:cubicBezTo>
                      <a:pt x="143216" y="401618"/>
                      <a:pt x="23553" y="337560"/>
                      <a:pt x="3030" y="23464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1" name="Google Shape;1181;p16"/>
              <p:cNvSpPr/>
              <p:nvPr/>
            </p:nvSpPr>
            <p:spPr>
              <a:xfrm>
                <a:off x="6148858" y="1870233"/>
                <a:ext cx="305593" cy="165770"/>
              </a:xfrm>
              <a:custGeom>
                <a:rect b="b" l="l" r="r" t="t"/>
                <a:pathLst>
                  <a:path extrusionOk="0" h="165770" w="305593">
                    <a:moveTo>
                      <a:pt x="305593" y="4291"/>
                    </a:moveTo>
                    <a:cubicBezTo>
                      <a:pt x="257380" y="15670"/>
                      <a:pt x="199451" y="25588"/>
                      <a:pt x="141078" y="24179"/>
                    </a:cubicBezTo>
                    <a:cubicBezTo>
                      <a:pt x="89464" y="22937"/>
                      <a:pt x="41817" y="11982"/>
                      <a:pt x="0" y="0"/>
                    </a:cubicBezTo>
                    <a:cubicBezTo>
                      <a:pt x="34004" y="71866"/>
                      <a:pt x="99341" y="181749"/>
                      <a:pt x="182773" y="163824"/>
                    </a:cubicBezTo>
                    <a:cubicBezTo>
                      <a:pt x="248110" y="149789"/>
                      <a:pt x="285029" y="74822"/>
                      <a:pt x="305593" y="429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2" name="Google Shape;1182;p16"/>
              <p:cNvSpPr/>
              <p:nvPr/>
            </p:nvSpPr>
            <p:spPr>
              <a:xfrm>
                <a:off x="6884808" y="1599252"/>
                <a:ext cx="291673" cy="287908"/>
              </a:xfrm>
              <a:custGeom>
                <a:rect b="b" l="l" r="r" t="t"/>
                <a:pathLst>
                  <a:path extrusionOk="0" h="287908" w="291673">
                    <a:moveTo>
                      <a:pt x="233577" y="0"/>
                    </a:moveTo>
                    <a:cubicBezTo>
                      <a:pt x="127435" y="96544"/>
                      <a:pt x="28054" y="153594"/>
                      <a:pt x="0" y="168799"/>
                    </a:cubicBezTo>
                    <a:cubicBezTo>
                      <a:pt x="73595" y="230682"/>
                      <a:pt x="195282" y="319960"/>
                      <a:pt x="255599" y="276321"/>
                    </a:cubicBezTo>
                    <a:cubicBezTo>
                      <a:pt x="327210" y="224529"/>
                      <a:pt x="277378" y="90281"/>
                      <a:pt x="23357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3" name="Google Shape;1183;p16"/>
              <p:cNvSpPr/>
              <p:nvPr/>
            </p:nvSpPr>
            <p:spPr>
              <a:xfrm>
                <a:off x="6354344" y="431185"/>
                <a:ext cx="324252" cy="310548"/>
              </a:xfrm>
              <a:custGeom>
                <a:rect b="b" l="l" r="r" t="t"/>
                <a:pathLst>
                  <a:path extrusionOk="0" h="310548" w="324252">
                    <a:moveTo>
                      <a:pt x="324253" y="222603"/>
                    </a:moveTo>
                    <a:cubicBezTo>
                      <a:pt x="324253" y="222603"/>
                      <a:pt x="158239" y="-22977"/>
                      <a:pt x="59707" y="1749"/>
                    </a:cubicBezTo>
                    <a:cubicBezTo>
                      <a:pt x="-62627" y="32458"/>
                      <a:pt x="40924" y="310548"/>
                      <a:pt x="40924" y="310548"/>
                    </a:cubicBezTo>
                    <a:cubicBezTo>
                      <a:pt x="40924" y="310548"/>
                      <a:pt x="95979" y="272824"/>
                      <a:pt x="166781" y="250834"/>
                    </a:cubicBezTo>
                    <a:cubicBezTo>
                      <a:pt x="237623" y="228849"/>
                      <a:pt x="324253" y="222603"/>
                      <a:pt x="324253" y="22260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4" name="Google Shape;1184;p16"/>
              <p:cNvSpPr/>
              <p:nvPr/>
            </p:nvSpPr>
            <p:spPr>
              <a:xfrm>
                <a:off x="6800161" y="423902"/>
                <a:ext cx="319076" cy="309046"/>
              </a:xfrm>
              <a:custGeom>
                <a:rect b="b" l="l" r="r" t="t"/>
                <a:pathLst>
                  <a:path extrusionOk="0" h="309046" w="319076">
                    <a:moveTo>
                      <a:pt x="0" y="231950"/>
                    </a:moveTo>
                    <a:cubicBezTo>
                      <a:pt x="0" y="231950"/>
                      <a:pt x="154315" y="-19716"/>
                      <a:pt x="253899" y="1240"/>
                    </a:cubicBezTo>
                    <a:cubicBezTo>
                      <a:pt x="377569" y="27273"/>
                      <a:pt x="287255" y="309047"/>
                      <a:pt x="287255" y="309047"/>
                    </a:cubicBezTo>
                    <a:cubicBezTo>
                      <a:pt x="287255" y="309047"/>
                      <a:pt x="230460" y="273448"/>
                      <a:pt x="158646" y="254175"/>
                    </a:cubicBezTo>
                    <a:cubicBezTo>
                      <a:pt x="86873" y="234901"/>
                      <a:pt x="0" y="231950"/>
                      <a:pt x="0" y="23195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5" name="Google Shape;1185;p16"/>
              <p:cNvSpPr/>
              <p:nvPr/>
            </p:nvSpPr>
            <p:spPr>
              <a:xfrm>
                <a:off x="6670805" y="855129"/>
                <a:ext cx="90854" cy="139443"/>
              </a:xfrm>
              <a:custGeom>
                <a:rect b="b" l="l" r="r" t="t"/>
                <a:pathLst>
                  <a:path extrusionOk="0" h="139443" w="90854">
                    <a:moveTo>
                      <a:pt x="4350" y="80692"/>
                    </a:moveTo>
                    <a:cubicBezTo>
                      <a:pt x="-6336" y="42672"/>
                      <a:pt x="3338" y="6939"/>
                      <a:pt x="26008" y="879"/>
                    </a:cubicBezTo>
                    <a:cubicBezTo>
                      <a:pt x="48678" y="-5181"/>
                      <a:pt x="75759" y="20727"/>
                      <a:pt x="86487" y="58747"/>
                    </a:cubicBezTo>
                    <a:cubicBezTo>
                      <a:pt x="97215" y="96771"/>
                      <a:pt x="87499" y="132504"/>
                      <a:pt x="64830" y="138564"/>
                    </a:cubicBezTo>
                    <a:cubicBezTo>
                      <a:pt x="42160" y="144624"/>
                      <a:pt x="15078" y="118716"/>
                      <a:pt x="4350" y="80692"/>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6" name="Google Shape;1186;p16"/>
              <p:cNvSpPr/>
              <p:nvPr/>
            </p:nvSpPr>
            <p:spPr>
              <a:xfrm>
                <a:off x="6937905" y="806799"/>
                <a:ext cx="85767" cy="142424"/>
              </a:xfrm>
              <a:custGeom>
                <a:rect b="b" l="l" r="r" t="t"/>
                <a:pathLst>
                  <a:path extrusionOk="0" h="142424" w="85767">
                    <a:moveTo>
                      <a:pt x="419" y="74481"/>
                    </a:moveTo>
                    <a:cubicBezTo>
                      <a:pt x="-2860" y="35194"/>
                      <a:pt x="13454" y="1882"/>
                      <a:pt x="36893" y="76"/>
                    </a:cubicBezTo>
                    <a:cubicBezTo>
                      <a:pt x="60332" y="-1729"/>
                      <a:pt x="82029" y="28656"/>
                      <a:pt x="85349" y="67943"/>
                    </a:cubicBezTo>
                    <a:cubicBezTo>
                      <a:pt x="88628" y="107230"/>
                      <a:pt x="72314" y="140542"/>
                      <a:pt x="48876" y="142348"/>
                    </a:cubicBezTo>
                    <a:cubicBezTo>
                      <a:pt x="25396" y="144153"/>
                      <a:pt x="3739" y="113768"/>
                      <a:pt x="419" y="74481"/>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7" name="Google Shape;1187;p16"/>
              <p:cNvSpPr/>
              <p:nvPr/>
            </p:nvSpPr>
            <p:spPr>
              <a:xfrm>
                <a:off x="5908400" y="660111"/>
                <a:ext cx="371455" cy="145315"/>
              </a:xfrm>
              <a:custGeom>
                <a:rect b="b" l="l" r="r" t="t"/>
                <a:pathLst>
                  <a:path extrusionOk="0" h="145315" w="371455">
                    <a:moveTo>
                      <a:pt x="12751" y="88856"/>
                    </a:moveTo>
                    <a:lnTo>
                      <a:pt x="0" y="145316"/>
                    </a:lnTo>
                    <a:cubicBezTo>
                      <a:pt x="0" y="145316"/>
                      <a:pt x="89261" y="103183"/>
                      <a:pt x="182125" y="77263"/>
                    </a:cubicBezTo>
                    <a:cubicBezTo>
                      <a:pt x="274989" y="51342"/>
                      <a:pt x="371456" y="41631"/>
                      <a:pt x="371456" y="41631"/>
                    </a:cubicBezTo>
                    <a:lnTo>
                      <a:pt x="339071" y="0"/>
                    </a:lnTo>
                    <a:cubicBezTo>
                      <a:pt x="339071" y="0"/>
                      <a:pt x="248150" y="11687"/>
                      <a:pt x="166945" y="35016"/>
                    </a:cubicBezTo>
                    <a:cubicBezTo>
                      <a:pt x="85739" y="58350"/>
                      <a:pt x="12751" y="88856"/>
                      <a:pt x="12751" y="88856"/>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8" name="Google Shape;1188;p16"/>
              <p:cNvSpPr/>
              <p:nvPr/>
            </p:nvSpPr>
            <p:spPr>
              <a:xfrm>
                <a:off x="6925122" y="1139326"/>
                <a:ext cx="61299" cy="148359"/>
              </a:xfrm>
              <a:custGeom>
                <a:rect b="b" l="l" r="r" t="t"/>
                <a:pathLst>
                  <a:path extrusionOk="0" h="148359" w="61299">
                    <a:moveTo>
                      <a:pt x="451" y="77001"/>
                    </a:moveTo>
                    <a:cubicBezTo>
                      <a:pt x="-2424" y="36067"/>
                      <a:pt x="8749" y="1613"/>
                      <a:pt x="25427" y="55"/>
                    </a:cubicBezTo>
                    <a:cubicBezTo>
                      <a:pt x="42065" y="-1504"/>
                      <a:pt x="57934" y="30420"/>
                      <a:pt x="60848" y="71358"/>
                    </a:cubicBezTo>
                    <a:cubicBezTo>
                      <a:pt x="63722" y="112297"/>
                      <a:pt x="52550" y="146747"/>
                      <a:pt x="35872" y="148305"/>
                    </a:cubicBezTo>
                    <a:cubicBezTo>
                      <a:pt x="19193" y="149864"/>
                      <a:pt x="3365" y="117940"/>
                      <a:pt x="451" y="77001"/>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89" name="Google Shape;1189;p16"/>
              <p:cNvSpPr/>
              <p:nvPr/>
            </p:nvSpPr>
            <p:spPr>
              <a:xfrm>
                <a:off x="7082420" y="1120162"/>
                <a:ext cx="61270" cy="148356"/>
              </a:xfrm>
              <a:custGeom>
                <a:rect b="b" l="l" r="r" t="t"/>
                <a:pathLst>
                  <a:path extrusionOk="0" h="148356" w="61270">
                    <a:moveTo>
                      <a:pt x="462" y="77002"/>
                    </a:moveTo>
                    <a:cubicBezTo>
                      <a:pt x="-2453" y="36063"/>
                      <a:pt x="8720" y="1613"/>
                      <a:pt x="25398" y="55"/>
                    </a:cubicBezTo>
                    <a:cubicBezTo>
                      <a:pt x="42077" y="-1508"/>
                      <a:pt x="57946" y="30416"/>
                      <a:pt x="60820" y="71355"/>
                    </a:cubicBezTo>
                    <a:cubicBezTo>
                      <a:pt x="63694" y="112293"/>
                      <a:pt x="52521" y="146743"/>
                      <a:pt x="35883" y="148301"/>
                    </a:cubicBezTo>
                    <a:cubicBezTo>
                      <a:pt x="19205" y="149860"/>
                      <a:pt x="3336" y="117940"/>
                      <a:pt x="462" y="77002"/>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190" name="Google Shape;1190;p16"/>
            <p:cNvSpPr/>
            <p:nvPr/>
          </p:nvSpPr>
          <p:spPr>
            <a:xfrm>
              <a:off x="6687893" y="1466641"/>
              <a:ext cx="412065" cy="254461"/>
            </a:xfrm>
            <a:custGeom>
              <a:rect b="b" l="l" r="r" t="t"/>
              <a:pathLst>
                <a:path extrusionOk="0" h="254461" w="412065">
                  <a:moveTo>
                    <a:pt x="402721" y="9042"/>
                  </a:moveTo>
                  <a:cubicBezTo>
                    <a:pt x="363616" y="-27383"/>
                    <a:pt x="305404" y="54320"/>
                    <a:pt x="187644" y="110496"/>
                  </a:cubicBezTo>
                  <a:cubicBezTo>
                    <a:pt x="126031" y="139886"/>
                    <a:pt x="-7112" y="166705"/>
                    <a:pt x="297" y="212748"/>
                  </a:cubicBezTo>
                  <a:cubicBezTo>
                    <a:pt x="12036" y="285821"/>
                    <a:pt x="163355" y="247408"/>
                    <a:pt x="237800" y="214124"/>
                  </a:cubicBezTo>
                  <a:cubicBezTo>
                    <a:pt x="352484" y="162843"/>
                    <a:pt x="441866" y="45467"/>
                    <a:pt x="402721" y="9042"/>
                  </a:cubicBezTo>
                  <a:close/>
                </a:path>
              </a:pathLst>
            </a:custGeom>
            <a:solidFill>
              <a:srgbClr val="FFFFFF">
                <a:alpha val="4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191" name="Google Shape;1191;p16"/>
            <p:cNvGrpSpPr/>
            <p:nvPr/>
          </p:nvGrpSpPr>
          <p:grpSpPr>
            <a:xfrm>
              <a:off x="5584895" y="841620"/>
              <a:ext cx="256683" cy="569050"/>
              <a:chOff x="5584895" y="841620"/>
              <a:chExt cx="256683" cy="569050"/>
            </a:xfrm>
          </p:grpSpPr>
          <p:sp>
            <p:nvSpPr>
              <p:cNvPr id="1192" name="Google Shape;1192;p16"/>
              <p:cNvSpPr/>
              <p:nvPr/>
            </p:nvSpPr>
            <p:spPr>
              <a:xfrm>
                <a:off x="5584895" y="944954"/>
                <a:ext cx="152544" cy="465716"/>
              </a:xfrm>
              <a:custGeom>
                <a:rect b="b" l="l" r="r" t="t"/>
                <a:pathLst>
                  <a:path extrusionOk="0" h="465716" w="152544">
                    <a:moveTo>
                      <a:pt x="133243" y="3068"/>
                    </a:moveTo>
                    <a:cubicBezTo>
                      <a:pt x="181295" y="27746"/>
                      <a:pt x="125754" y="113278"/>
                      <a:pt x="115432" y="247142"/>
                    </a:cubicBezTo>
                    <a:cubicBezTo>
                      <a:pt x="110007" y="317166"/>
                      <a:pt x="132636" y="455337"/>
                      <a:pt x="86933" y="464741"/>
                    </a:cubicBezTo>
                    <a:cubicBezTo>
                      <a:pt x="14471" y="479662"/>
                      <a:pt x="-3826" y="319822"/>
                      <a:pt x="627" y="236001"/>
                    </a:cubicBezTo>
                    <a:cubicBezTo>
                      <a:pt x="7508" y="106854"/>
                      <a:pt x="85192" y="-21613"/>
                      <a:pt x="133243" y="3068"/>
                    </a:cubicBezTo>
                    <a:close/>
                  </a:path>
                </a:pathLst>
              </a:custGeom>
              <a:solidFill>
                <a:srgbClr val="FFFFFF">
                  <a:alpha val="4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93" name="Google Shape;1193;p16"/>
              <p:cNvSpPr/>
              <p:nvPr/>
            </p:nvSpPr>
            <p:spPr>
              <a:xfrm>
                <a:off x="5749134" y="841620"/>
                <a:ext cx="92444" cy="93918"/>
              </a:xfrm>
              <a:custGeom>
                <a:rect b="b" l="l" r="r" t="t"/>
                <a:pathLst>
                  <a:path extrusionOk="0" h="93918" w="92444">
                    <a:moveTo>
                      <a:pt x="580" y="54088"/>
                    </a:moveTo>
                    <a:cubicBezTo>
                      <a:pt x="-3428" y="28459"/>
                      <a:pt x="13776" y="4490"/>
                      <a:pt x="38956" y="551"/>
                    </a:cubicBezTo>
                    <a:cubicBezTo>
                      <a:pt x="64176" y="-3387"/>
                      <a:pt x="87857" y="14198"/>
                      <a:pt x="91865" y="39826"/>
                    </a:cubicBezTo>
                    <a:cubicBezTo>
                      <a:pt x="95873" y="65459"/>
                      <a:pt x="78668" y="89428"/>
                      <a:pt x="53489" y="93367"/>
                    </a:cubicBezTo>
                    <a:cubicBezTo>
                      <a:pt x="28269" y="97306"/>
                      <a:pt x="4587" y="79721"/>
                      <a:pt x="580" y="54088"/>
                    </a:cubicBezTo>
                    <a:close/>
                  </a:path>
                </a:pathLst>
              </a:custGeom>
              <a:solidFill>
                <a:srgbClr val="FFFFFF">
                  <a:alpha val="4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194" name="Google Shape;1194;p16"/>
            <p:cNvGrpSpPr/>
            <p:nvPr/>
          </p:nvGrpSpPr>
          <p:grpSpPr>
            <a:xfrm>
              <a:off x="5888195" y="375252"/>
              <a:ext cx="345916" cy="346399"/>
              <a:chOff x="5888195" y="375252"/>
              <a:chExt cx="345916" cy="346399"/>
            </a:xfrm>
          </p:grpSpPr>
          <p:sp>
            <p:nvSpPr>
              <p:cNvPr id="1195" name="Google Shape;1195;p16"/>
              <p:cNvSpPr/>
              <p:nvPr/>
            </p:nvSpPr>
            <p:spPr>
              <a:xfrm>
                <a:off x="5888195" y="375252"/>
                <a:ext cx="345916" cy="344489"/>
              </a:xfrm>
              <a:custGeom>
                <a:rect b="b" l="l" r="r" t="t"/>
                <a:pathLst>
                  <a:path extrusionOk="0" h="344489" w="345916">
                    <a:moveTo>
                      <a:pt x="163832" y="167"/>
                    </a:moveTo>
                    <a:cubicBezTo>
                      <a:pt x="259206" y="-3987"/>
                      <a:pt x="340613" y="69685"/>
                      <a:pt x="345673" y="164723"/>
                    </a:cubicBezTo>
                    <a:cubicBezTo>
                      <a:pt x="350694" y="259757"/>
                      <a:pt x="277463" y="340169"/>
                      <a:pt x="182089" y="344322"/>
                    </a:cubicBezTo>
                    <a:cubicBezTo>
                      <a:pt x="86715" y="348475"/>
                      <a:pt x="5267" y="274804"/>
                      <a:pt x="247" y="179766"/>
                    </a:cubicBezTo>
                    <a:cubicBezTo>
                      <a:pt x="-4813" y="84732"/>
                      <a:pt x="68458" y="4322"/>
                      <a:pt x="163832" y="167"/>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96" name="Google Shape;1196;p16"/>
              <p:cNvSpPr/>
              <p:nvPr/>
            </p:nvSpPr>
            <p:spPr>
              <a:xfrm>
                <a:off x="5891112" y="402717"/>
                <a:ext cx="330493" cy="318934"/>
              </a:xfrm>
              <a:custGeom>
                <a:rect b="b" l="l" r="r" t="t"/>
                <a:pathLst>
                  <a:path extrusionOk="0" h="318934" w="330493">
                    <a:moveTo>
                      <a:pt x="179334" y="678"/>
                    </a:moveTo>
                    <a:cubicBezTo>
                      <a:pt x="270215" y="8726"/>
                      <a:pt x="337657" y="86344"/>
                      <a:pt x="329884" y="174039"/>
                    </a:cubicBezTo>
                    <a:cubicBezTo>
                      <a:pt x="322112" y="261737"/>
                      <a:pt x="242121" y="326305"/>
                      <a:pt x="151200" y="318257"/>
                    </a:cubicBezTo>
                    <a:cubicBezTo>
                      <a:pt x="60279" y="310210"/>
                      <a:pt x="-7163" y="232591"/>
                      <a:pt x="610" y="144892"/>
                    </a:cubicBezTo>
                    <a:cubicBezTo>
                      <a:pt x="8382" y="57198"/>
                      <a:pt x="88373" y="-7371"/>
                      <a:pt x="179334" y="678"/>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97" name="Google Shape;1197;p16"/>
              <p:cNvSpPr/>
              <p:nvPr/>
            </p:nvSpPr>
            <p:spPr>
              <a:xfrm>
                <a:off x="5906740" y="424020"/>
                <a:ext cx="289036" cy="265083"/>
              </a:xfrm>
              <a:custGeom>
                <a:rect b="b" l="l" r="r" t="t"/>
                <a:pathLst>
                  <a:path extrusionOk="0" h="265083" w="289036">
                    <a:moveTo>
                      <a:pt x="230338" y="0"/>
                    </a:moveTo>
                    <a:lnTo>
                      <a:pt x="0" y="203552"/>
                    </a:lnTo>
                    <a:cubicBezTo>
                      <a:pt x="11578" y="227861"/>
                      <a:pt x="29106" y="249012"/>
                      <a:pt x="51209" y="265083"/>
                    </a:cubicBezTo>
                    <a:lnTo>
                      <a:pt x="289036" y="54747"/>
                    </a:lnTo>
                    <a:cubicBezTo>
                      <a:pt x="281911" y="43752"/>
                      <a:pt x="273451" y="33717"/>
                      <a:pt x="263897" y="24661"/>
                    </a:cubicBezTo>
                    <a:cubicBezTo>
                      <a:pt x="263654" y="24451"/>
                      <a:pt x="263533" y="24179"/>
                      <a:pt x="263290" y="23969"/>
                    </a:cubicBezTo>
                    <a:cubicBezTo>
                      <a:pt x="263088" y="23791"/>
                      <a:pt x="262885" y="23665"/>
                      <a:pt x="262683" y="23491"/>
                    </a:cubicBezTo>
                    <a:cubicBezTo>
                      <a:pt x="253008" y="14496"/>
                      <a:pt x="242199" y="6513"/>
                      <a:pt x="230338"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98" name="Google Shape;1198;p16"/>
              <p:cNvSpPr/>
              <p:nvPr/>
            </p:nvSpPr>
            <p:spPr>
              <a:xfrm>
                <a:off x="5931419" y="441603"/>
                <a:ext cx="249880" cy="241167"/>
              </a:xfrm>
              <a:custGeom>
                <a:rect b="b" l="l" r="r" t="t"/>
                <a:pathLst>
                  <a:path extrusionOk="0" h="241167" w="249880">
                    <a:moveTo>
                      <a:pt x="135587" y="513"/>
                    </a:moveTo>
                    <a:cubicBezTo>
                      <a:pt x="204324" y="6597"/>
                      <a:pt x="255290" y="65287"/>
                      <a:pt x="249420" y="131603"/>
                    </a:cubicBezTo>
                    <a:cubicBezTo>
                      <a:pt x="243550" y="197916"/>
                      <a:pt x="183071" y="246740"/>
                      <a:pt x="114334" y="240656"/>
                    </a:cubicBezTo>
                    <a:cubicBezTo>
                      <a:pt x="45556" y="234567"/>
                      <a:pt x="-5409" y="175878"/>
                      <a:pt x="460" y="109561"/>
                    </a:cubicBezTo>
                    <a:cubicBezTo>
                      <a:pt x="6330" y="43245"/>
                      <a:pt x="66809" y="-5575"/>
                      <a:pt x="135587" y="513"/>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99" name="Google Shape;1199;p16"/>
              <p:cNvSpPr/>
              <p:nvPr/>
            </p:nvSpPr>
            <p:spPr>
              <a:xfrm flipH="1" rot="967356">
                <a:off x="6000804" y="461264"/>
                <a:ext cx="105340" cy="183187"/>
              </a:xfrm>
              <a:custGeom>
                <a:rect b="b" l="l" r="r" t="t"/>
                <a:pathLst>
                  <a:path extrusionOk="0" h="183315" w="105413">
                    <a:moveTo>
                      <a:pt x="35219" y="181959"/>
                    </a:moveTo>
                    <a:lnTo>
                      <a:pt x="56876" y="183315"/>
                    </a:lnTo>
                    <a:lnTo>
                      <a:pt x="59224" y="161180"/>
                    </a:lnTo>
                    <a:cubicBezTo>
                      <a:pt x="82703" y="157946"/>
                      <a:pt x="96224" y="142943"/>
                      <a:pt x="98410" y="122512"/>
                    </a:cubicBezTo>
                    <a:cubicBezTo>
                      <a:pt x="102741" y="81857"/>
                      <a:pt x="43679" y="79857"/>
                      <a:pt x="45866" y="59649"/>
                    </a:cubicBezTo>
                    <a:cubicBezTo>
                      <a:pt x="46878" y="50075"/>
                      <a:pt x="53111" y="46396"/>
                      <a:pt x="63839" y="47068"/>
                    </a:cubicBezTo>
                    <a:cubicBezTo>
                      <a:pt x="73190" y="47650"/>
                      <a:pt x="79708" y="51711"/>
                      <a:pt x="86994" y="59236"/>
                    </a:cubicBezTo>
                    <a:lnTo>
                      <a:pt x="105413" y="42388"/>
                    </a:lnTo>
                    <a:cubicBezTo>
                      <a:pt x="97641" y="33126"/>
                      <a:pt x="88128" y="25669"/>
                      <a:pt x="74040" y="22852"/>
                    </a:cubicBezTo>
                    <a:lnTo>
                      <a:pt x="76348" y="1356"/>
                    </a:lnTo>
                    <a:lnTo>
                      <a:pt x="54731" y="0"/>
                    </a:lnTo>
                    <a:lnTo>
                      <a:pt x="52383" y="21908"/>
                    </a:lnTo>
                    <a:cubicBezTo>
                      <a:pt x="30968" y="24649"/>
                      <a:pt x="16476" y="38299"/>
                      <a:pt x="14249" y="59155"/>
                    </a:cubicBezTo>
                    <a:cubicBezTo>
                      <a:pt x="10161" y="97463"/>
                      <a:pt x="69061" y="100738"/>
                      <a:pt x="66713" y="122662"/>
                    </a:cubicBezTo>
                    <a:cubicBezTo>
                      <a:pt x="65701" y="132451"/>
                      <a:pt x="59588" y="137001"/>
                      <a:pt x="47080" y="136207"/>
                    </a:cubicBezTo>
                    <a:cubicBezTo>
                      <a:pt x="36393" y="135535"/>
                      <a:pt x="27042" y="130661"/>
                      <a:pt x="16517" y="121865"/>
                    </a:cubicBezTo>
                    <a:lnTo>
                      <a:pt x="0" y="142033"/>
                    </a:lnTo>
                    <a:cubicBezTo>
                      <a:pt x="9513" y="151837"/>
                      <a:pt x="24532" y="158363"/>
                      <a:pt x="37526" y="160670"/>
                    </a:cubicBezTo>
                    <a:lnTo>
                      <a:pt x="35219" y="181959"/>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sp>
        <p:nvSpPr>
          <p:cNvPr id="1200" name="Google Shape;1200;p16"/>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6400"/>
              <a:buNone/>
              <a:defRPr sz="10700"/>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1201" name="Google Shape;1201;p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with Caption">
  <p:cSld name="CAPTION_ONLY">
    <p:spTree>
      <p:nvGrpSpPr>
        <p:cNvPr id="1202" name="Shape 1202"/>
        <p:cNvGrpSpPr/>
        <p:nvPr/>
      </p:nvGrpSpPr>
      <p:grpSpPr>
        <a:xfrm>
          <a:off x="0" y="0"/>
          <a:ext cx="0" cy="0"/>
          <a:chOff x="0" y="0"/>
          <a:chExt cx="0" cy="0"/>
        </a:xfrm>
      </p:grpSpPr>
      <p:sp>
        <p:nvSpPr>
          <p:cNvPr id="1203" name="Google Shape;1203;p17"/>
          <p:cNvSpPr/>
          <p:nvPr>
            <p:ph idx="2" type="pic"/>
          </p:nvPr>
        </p:nvSpPr>
        <p:spPr>
          <a:xfrm>
            <a:off x="18750" y="0"/>
            <a:ext cx="12192000" cy="6858000"/>
          </a:xfrm>
          <a:prstGeom prst="rect">
            <a:avLst/>
          </a:prstGeom>
          <a:noFill/>
          <a:ln>
            <a:noFill/>
          </a:ln>
        </p:spPr>
      </p:sp>
      <p:sp>
        <p:nvSpPr>
          <p:cNvPr id="1204" name="Google Shape;1204;p17"/>
          <p:cNvSpPr txBox="1"/>
          <p:nvPr>
            <p:ph idx="1" type="body"/>
          </p:nvPr>
        </p:nvSpPr>
        <p:spPr>
          <a:xfrm>
            <a:off x="3257550" y="3105150"/>
            <a:ext cx="8758800" cy="1695600"/>
          </a:xfrm>
          <a:prstGeom prst="rect">
            <a:avLst/>
          </a:prstGeom>
          <a:effectLst>
            <a:outerShdw rotWithShape="0" algn="bl" dir="2700000" dist="47625">
              <a:schemeClr val="accent5"/>
            </a:outerShdw>
          </a:effectLst>
        </p:spPr>
        <p:txBody>
          <a:bodyPr anchorCtr="0" anchor="ctr" bIns="121900" lIns="121900" spcFirstLastPara="1" rIns="121900" wrap="square" tIns="121900">
            <a:normAutofit/>
          </a:bodyPr>
          <a:lstStyle>
            <a:lvl1pPr indent="-228600" lvl="0" marL="457200" algn="r">
              <a:lnSpc>
                <a:spcPct val="80000"/>
              </a:lnSpc>
              <a:spcBef>
                <a:spcPts val="0"/>
              </a:spcBef>
              <a:spcAft>
                <a:spcPts val="0"/>
              </a:spcAft>
              <a:buSzPts val="2000"/>
              <a:buNone/>
              <a:defRPr sz="6000">
                <a:solidFill>
                  <a:schemeClr val="accent2"/>
                </a:solidFill>
                <a:latin typeface="Erica One"/>
                <a:ea typeface="Erica One"/>
                <a:cs typeface="Erica One"/>
                <a:sym typeface="Erica One"/>
              </a:defRPr>
            </a:lvl1pPr>
          </a:lstStyle>
          <a:p/>
        </p:txBody>
      </p:sp>
      <p:sp>
        <p:nvSpPr>
          <p:cNvPr id="1205" name="Google Shape;1205;p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6" name="Shape 1206"/>
        <p:cNvGrpSpPr/>
        <p:nvPr/>
      </p:nvGrpSpPr>
      <p:grpSpPr>
        <a:xfrm>
          <a:off x="0" y="0"/>
          <a:ext cx="0" cy="0"/>
          <a:chOff x="0" y="0"/>
          <a:chExt cx="0" cy="0"/>
        </a:xfrm>
      </p:grpSpPr>
      <p:grpSp>
        <p:nvGrpSpPr>
          <p:cNvPr id="1207" name="Google Shape;1207;p18"/>
          <p:cNvGrpSpPr/>
          <p:nvPr/>
        </p:nvGrpSpPr>
        <p:grpSpPr>
          <a:xfrm rot="-9841665">
            <a:off x="3890371" y="1049121"/>
            <a:ext cx="3054872" cy="2671908"/>
            <a:chOff x="4857871" y="2916249"/>
            <a:chExt cx="1467809" cy="1283802"/>
          </a:xfrm>
        </p:grpSpPr>
        <p:sp>
          <p:nvSpPr>
            <p:cNvPr id="1208" name="Google Shape;1208;p18"/>
            <p:cNvSpPr/>
            <p:nvPr/>
          </p:nvSpPr>
          <p:spPr>
            <a:xfrm>
              <a:off x="4857871" y="2916249"/>
              <a:ext cx="1467809" cy="1283802"/>
            </a:xfrm>
            <a:custGeom>
              <a:rect b="b" l="l" r="r" t="t"/>
              <a:pathLst>
                <a:path extrusionOk="0" h="1283802" w="1467809">
                  <a:moveTo>
                    <a:pt x="0" y="486135"/>
                  </a:moveTo>
                  <a:lnTo>
                    <a:pt x="345507" y="0"/>
                  </a:lnTo>
                  <a:lnTo>
                    <a:pt x="1467810" y="797651"/>
                  </a:lnTo>
                  <a:lnTo>
                    <a:pt x="1122302" y="1283802"/>
                  </a:lnTo>
                  <a:lnTo>
                    <a:pt x="0" y="486135"/>
                  </a:lnTo>
                  <a:close/>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09" name="Google Shape;1209;p18"/>
            <p:cNvSpPr/>
            <p:nvPr/>
          </p:nvSpPr>
          <p:spPr>
            <a:xfrm>
              <a:off x="4978991" y="3046521"/>
              <a:ext cx="1225569" cy="1023220"/>
            </a:xfrm>
            <a:custGeom>
              <a:rect b="b" l="l" r="r" t="t"/>
              <a:pathLst>
                <a:path extrusionOk="0" h="1023220" w="1225569">
                  <a:moveTo>
                    <a:pt x="853062" y="682405"/>
                  </a:moveTo>
                  <a:cubicBezTo>
                    <a:pt x="868202" y="661124"/>
                    <a:pt x="900829" y="658338"/>
                    <a:pt x="925928" y="676187"/>
                  </a:cubicBezTo>
                  <a:cubicBezTo>
                    <a:pt x="951026" y="694035"/>
                    <a:pt x="959163" y="725772"/>
                    <a:pt x="944023" y="747049"/>
                  </a:cubicBezTo>
                  <a:cubicBezTo>
                    <a:pt x="928924" y="768318"/>
                    <a:pt x="896255" y="771099"/>
                    <a:pt x="871157" y="753255"/>
                  </a:cubicBezTo>
                  <a:cubicBezTo>
                    <a:pt x="846058" y="735407"/>
                    <a:pt x="837962" y="703674"/>
                    <a:pt x="853062" y="682405"/>
                  </a:cubicBezTo>
                  <a:moveTo>
                    <a:pt x="281507" y="276191"/>
                  </a:moveTo>
                  <a:cubicBezTo>
                    <a:pt x="296647" y="254911"/>
                    <a:pt x="329275" y="252133"/>
                    <a:pt x="354373" y="269978"/>
                  </a:cubicBezTo>
                  <a:cubicBezTo>
                    <a:pt x="379512" y="287830"/>
                    <a:pt x="387608" y="319559"/>
                    <a:pt x="372468" y="340840"/>
                  </a:cubicBezTo>
                  <a:cubicBezTo>
                    <a:pt x="357369" y="362105"/>
                    <a:pt x="324741" y="364898"/>
                    <a:pt x="299602" y="347046"/>
                  </a:cubicBezTo>
                  <a:cubicBezTo>
                    <a:pt x="274504" y="329198"/>
                    <a:pt x="266407" y="297460"/>
                    <a:pt x="281507" y="276191"/>
                  </a:cubicBezTo>
                  <a:moveTo>
                    <a:pt x="0" y="266047"/>
                  </a:moveTo>
                  <a:lnTo>
                    <a:pt x="179373" y="13642"/>
                  </a:lnTo>
                  <a:cubicBezTo>
                    <a:pt x="234306" y="52682"/>
                    <a:pt x="306322" y="46541"/>
                    <a:pt x="339395" y="0"/>
                  </a:cubicBezTo>
                  <a:lnTo>
                    <a:pt x="1185818" y="601580"/>
                  </a:lnTo>
                  <a:cubicBezTo>
                    <a:pt x="1152744" y="648125"/>
                    <a:pt x="1170637" y="718150"/>
                    <a:pt x="1225570" y="757194"/>
                  </a:cubicBezTo>
                  <a:lnTo>
                    <a:pt x="1046157" y="1009619"/>
                  </a:lnTo>
                  <a:cubicBezTo>
                    <a:pt x="991224" y="970554"/>
                    <a:pt x="919208" y="976691"/>
                    <a:pt x="886135" y="1023220"/>
                  </a:cubicBezTo>
                  <a:lnTo>
                    <a:pt x="39712" y="421653"/>
                  </a:lnTo>
                  <a:cubicBezTo>
                    <a:pt x="72786" y="375107"/>
                    <a:pt x="54933" y="305091"/>
                    <a:pt x="0" y="266047"/>
                  </a:cubicBezTo>
                  <a:moveTo>
                    <a:pt x="465575" y="407015"/>
                  </a:moveTo>
                  <a:cubicBezTo>
                    <a:pt x="526337" y="321563"/>
                    <a:pt x="641466" y="299120"/>
                    <a:pt x="722752" y="356899"/>
                  </a:cubicBezTo>
                  <a:cubicBezTo>
                    <a:pt x="804039" y="414670"/>
                    <a:pt x="820677" y="530774"/>
                    <a:pt x="759955" y="616226"/>
                  </a:cubicBezTo>
                  <a:cubicBezTo>
                    <a:pt x="699233" y="701678"/>
                    <a:pt x="584104" y="724117"/>
                    <a:pt x="502818" y="666346"/>
                  </a:cubicBezTo>
                  <a:cubicBezTo>
                    <a:pt x="421531" y="608571"/>
                    <a:pt x="404853" y="492467"/>
                    <a:pt x="465575" y="407015"/>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0" name="Google Shape;1210;p18"/>
            <p:cNvSpPr/>
            <p:nvPr/>
          </p:nvSpPr>
          <p:spPr>
            <a:xfrm>
              <a:off x="5476627" y="3416686"/>
              <a:ext cx="253331" cy="274434"/>
            </a:xfrm>
            <a:custGeom>
              <a:rect b="b" l="l" r="r" t="t"/>
              <a:pathLst>
                <a:path extrusionOk="0" h="274434" w="253331">
                  <a:moveTo>
                    <a:pt x="222809" y="22410"/>
                  </a:moveTo>
                  <a:lnTo>
                    <a:pt x="186943" y="0"/>
                  </a:lnTo>
                  <a:lnTo>
                    <a:pt x="166540" y="30656"/>
                  </a:lnTo>
                  <a:cubicBezTo>
                    <a:pt x="124156" y="13326"/>
                    <a:pt x="90030" y="22880"/>
                    <a:pt x="71206" y="51180"/>
                  </a:cubicBezTo>
                  <a:cubicBezTo>
                    <a:pt x="33721" y="107494"/>
                    <a:pt x="132900" y="166151"/>
                    <a:pt x="114238" y="194140"/>
                  </a:cubicBezTo>
                  <a:cubicBezTo>
                    <a:pt x="105413" y="207406"/>
                    <a:pt x="92095" y="207001"/>
                    <a:pt x="74324" y="195905"/>
                  </a:cubicBezTo>
                  <a:cubicBezTo>
                    <a:pt x="58819" y="186206"/>
                    <a:pt x="50683" y="174009"/>
                    <a:pt x="43841" y="155974"/>
                  </a:cubicBezTo>
                  <a:lnTo>
                    <a:pt x="0" y="163645"/>
                  </a:lnTo>
                  <a:cubicBezTo>
                    <a:pt x="6396" y="184732"/>
                    <a:pt x="17123" y="204791"/>
                    <a:pt x="38983" y="222246"/>
                  </a:cubicBezTo>
                  <a:lnTo>
                    <a:pt x="19188" y="252028"/>
                  </a:lnTo>
                  <a:lnTo>
                    <a:pt x="55054" y="274434"/>
                  </a:lnTo>
                  <a:lnTo>
                    <a:pt x="75255" y="244094"/>
                  </a:lnTo>
                  <a:cubicBezTo>
                    <a:pt x="113752" y="260197"/>
                    <a:pt x="148525" y="253570"/>
                    <a:pt x="167754" y="224683"/>
                  </a:cubicBezTo>
                  <a:cubicBezTo>
                    <a:pt x="203054" y="171628"/>
                    <a:pt x="105089" y="111194"/>
                    <a:pt x="125289" y="80825"/>
                  </a:cubicBezTo>
                  <a:cubicBezTo>
                    <a:pt x="134317" y="67264"/>
                    <a:pt x="148080" y="66255"/>
                    <a:pt x="168766" y="79218"/>
                  </a:cubicBezTo>
                  <a:cubicBezTo>
                    <a:pt x="186537" y="90306"/>
                    <a:pt x="198844" y="106372"/>
                    <a:pt x="210259" y="129358"/>
                  </a:cubicBezTo>
                  <a:lnTo>
                    <a:pt x="253331" y="114975"/>
                  </a:lnTo>
                  <a:cubicBezTo>
                    <a:pt x="244426" y="91443"/>
                    <a:pt x="223659" y="67583"/>
                    <a:pt x="203175" y="51897"/>
                  </a:cubicBezTo>
                  <a:lnTo>
                    <a:pt x="222809" y="22410"/>
                  </a:lnTo>
                  <a:close/>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11" name="Google Shape;1211;p18"/>
          <p:cNvGrpSpPr/>
          <p:nvPr/>
        </p:nvGrpSpPr>
        <p:grpSpPr>
          <a:xfrm rot="-9841665">
            <a:off x="4237928" y="742225"/>
            <a:ext cx="2782907" cy="2745164"/>
            <a:chOff x="4830465" y="2600653"/>
            <a:chExt cx="1337135" cy="1319000"/>
          </a:xfrm>
        </p:grpSpPr>
        <p:sp>
          <p:nvSpPr>
            <p:cNvPr id="1212" name="Google Shape;1212;p18"/>
            <p:cNvSpPr/>
            <p:nvPr/>
          </p:nvSpPr>
          <p:spPr>
            <a:xfrm>
              <a:off x="4830465" y="2600653"/>
              <a:ext cx="1337135" cy="1319000"/>
            </a:xfrm>
            <a:custGeom>
              <a:rect b="b" l="l" r="r" t="t"/>
              <a:pathLst>
                <a:path extrusionOk="0" h="1319000" w="1337135">
                  <a:moveTo>
                    <a:pt x="0" y="359781"/>
                  </a:moveTo>
                  <a:lnTo>
                    <a:pt x="349393" y="0"/>
                  </a:lnTo>
                  <a:lnTo>
                    <a:pt x="1337136" y="959219"/>
                  </a:lnTo>
                  <a:lnTo>
                    <a:pt x="987783" y="1319000"/>
                  </a:lnTo>
                  <a:lnTo>
                    <a:pt x="0" y="359781"/>
                  </a:lnTo>
                  <a:close/>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3" name="Google Shape;1213;p18"/>
            <p:cNvSpPr/>
            <p:nvPr/>
          </p:nvSpPr>
          <p:spPr>
            <a:xfrm>
              <a:off x="4947942" y="2719672"/>
              <a:ext cx="1102183" cy="1080970"/>
            </a:xfrm>
            <a:custGeom>
              <a:rect b="b" l="l" r="r" t="t"/>
              <a:pathLst>
                <a:path extrusionOk="0" h="1080970" w="1102183">
                  <a:moveTo>
                    <a:pt x="762586" y="745863"/>
                  </a:moveTo>
                  <a:cubicBezTo>
                    <a:pt x="777887" y="730112"/>
                    <a:pt x="808208" y="734743"/>
                    <a:pt x="830311" y="756206"/>
                  </a:cubicBezTo>
                  <a:cubicBezTo>
                    <a:pt x="852413" y="777669"/>
                    <a:pt x="857959" y="807852"/>
                    <a:pt x="842657" y="823603"/>
                  </a:cubicBezTo>
                  <a:cubicBezTo>
                    <a:pt x="827356" y="839342"/>
                    <a:pt x="797035" y="834703"/>
                    <a:pt x="774932" y="813240"/>
                  </a:cubicBezTo>
                  <a:cubicBezTo>
                    <a:pt x="752830" y="791781"/>
                    <a:pt x="747324" y="761602"/>
                    <a:pt x="762586" y="745863"/>
                  </a:cubicBezTo>
                  <a:moveTo>
                    <a:pt x="259566" y="257368"/>
                  </a:moveTo>
                  <a:cubicBezTo>
                    <a:pt x="274868" y="241616"/>
                    <a:pt x="305188" y="246255"/>
                    <a:pt x="327291" y="267719"/>
                  </a:cubicBezTo>
                  <a:cubicBezTo>
                    <a:pt x="349393" y="289186"/>
                    <a:pt x="354899" y="319356"/>
                    <a:pt x="339597" y="335108"/>
                  </a:cubicBezTo>
                  <a:cubicBezTo>
                    <a:pt x="324336" y="350847"/>
                    <a:pt x="294015" y="346220"/>
                    <a:pt x="271912" y="324753"/>
                  </a:cubicBezTo>
                  <a:cubicBezTo>
                    <a:pt x="249810" y="303289"/>
                    <a:pt x="244264" y="273107"/>
                    <a:pt x="259566" y="257368"/>
                  </a:cubicBezTo>
                  <a:moveTo>
                    <a:pt x="0" y="186801"/>
                  </a:moveTo>
                  <a:lnTo>
                    <a:pt x="181396" y="0"/>
                  </a:lnTo>
                  <a:cubicBezTo>
                    <a:pt x="229772" y="46950"/>
                    <a:pt x="296687" y="57176"/>
                    <a:pt x="330124" y="22730"/>
                  </a:cubicBezTo>
                  <a:lnTo>
                    <a:pt x="1075101" y="746167"/>
                  </a:lnTo>
                  <a:cubicBezTo>
                    <a:pt x="1041663" y="780616"/>
                    <a:pt x="1053848" y="847212"/>
                    <a:pt x="1102183" y="894166"/>
                  </a:cubicBezTo>
                  <a:lnTo>
                    <a:pt x="920786" y="1080971"/>
                  </a:lnTo>
                  <a:cubicBezTo>
                    <a:pt x="872452" y="1034017"/>
                    <a:pt x="805536" y="1023783"/>
                    <a:pt x="772058" y="1058228"/>
                  </a:cubicBezTo>
                  <a:lnTo>
                    <a:pt x="27082" y="334792"/>
                  </a:lnTo>
                  <a:cubicBezTo>
                    <a:pt x="60560" y="300343"/>
                    <a:pt x="48375" y="233751"/>
                    <a:pt x="0" y="186801"/>
                  </a:cubicBezTo>
                  <a:moveTo>
                    <a:pt x="421572" y="414690"/>
                  </a:moveTo>
                  <a:cubicBezTo>
                    <a:pt x="482982" y="351450"/>
                    <a:pt x="590743" y="356494"/>
                    <a:pt x="662314" y="425976"/>
                  </a:cubicBezTo>
                  <a:cubicBezTo>
                    <a:pt x="733844" y="495450"/>
                    <a:pt x="742062" y="603037"/>
                    <a:pt x="680652" y="666277"/>
                  </a:cubicBezTo>
                  <a:cubicBezTo>
                    <a:pt x="619242" y="729521"/>
                    <a:pt x="511440" y="724469"/>
                    <a:pt x="439909" y="654995"/>
                  </a:cubicBezTo>
                  <a:cubicBezTo>
                    <a:pt x="368339" y="585513"/>
                    <a:pt x="360162" y="477934"/>
                    <a:pt x="421572" y="414690"/>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4" name="Google Shape;1214;p18"/>
            <p:cNvSpPr/>
            <p:nvPr/>
          </p:nvSpPr>
          <p:spPr>
            <a:xfrm>
              <a:off x="5391293" y="3149198"/>
              <a:ext cx="237098" cy="216890"/>
            </a:xfrm>
            <a:custGeom>
              <a:rect b="b" l="l" r="r" t="t"/>
              <a:pathLst>
                <a:path extrusionOk="0" h="216890" w="237098">
                  <a:moveTo>
                    <a:pt x="214631" y="27892"/>
                  </a:moveTo>
                  <a:lnTo>
                    <a:pt x="182894" y="0"/>
                  </a:lnTo>
                  <a:lnTo>
                    <a:pt x="162127" y="22985"/>
                  </a:lnTo>
                  <a:cubicBezTo>
                    <a:pt x="123994" y="-1789"/>
                    <a:pt x="91892" y="-684"/>
                    <a:pt x="72745" y="20540"/>
                  </a:cubicBezTo>
                  <a:cubicBezTo>
                    <a:pt x="34611" y="62774"/>
                    <a:pt x="122617" y="136944"/>
                    <a:pt x="103672" y="157930"/>
                  </a:cubicBezTo>
                  <a:cubicBezTo>
                    <a:pt x="94685" y="167880"/>
                    <a:pt x="82379" y="164605"/>
                    <a:pt x="66673" y="150793"/>
                  </a:cubicBezTo>
                  <a:cubicBezTo>
                    <a:pt x="52909" y="138717"/>
                    <a:pt x="46148" y="126026"/>
                    <a:pt x="40967" y="108384"/>
                  </a:cubicBezTo>
                  <a:lnTo>
                    <a:pt x="0" y="105680"/>
                  </a:lnTo>
                  <a:cubicBezTo>
                    <a:pt x="4574" y="125953"/>
                    <a:pt x="13237" y="146251"/>
                    <a:pt x="32385" y="166661"/>
                  </a:cubicBezTo>
                  <a:lnTo>
                    <a:pt x="12225" y="188999"/>
                  </a:lnTo>
                  <a:lnTo>
                    <a:pt x="44003" y="216890"/>
                  </a:lnTo>
                  <a:lnTo>
                    <a:pt x="64567" y="194140"/>
                  </a:lnTo>
                  <a:cubicBezTo>
                    <a:pt x="99098" y="216963"/>
                    <a:pt x="131685" y="218623"/>
                    <a:pt x="151238" y="196961"/>
                  </a:cubicBezTo>
                  <a:cubicBezTo>
                    <a:pt x="187145" y="157172"/>
                    <a:pt x="100312" y="81667"/>
                    <a:pt x="120877" y="58892"/>
                  </a:cubicBezTo>
                  <a:cubicBezTo>
                    <a:pt x="130066" y="48719"/>
                    <a:pt x="142817" y="50820"/>
                    <a:pt x="161156" y="66948"/>
                  </a:cubicBezTo>
                  <a:cubicBezTo>
                    <a:pt x="176903" y="80752"/>
                    <a:pt x="187306" y="97831"/>
                    <a:pt x="196415" y="120897"/>
                  </a:cubicBezTo>
                  <a:lnTo>
                    <a:pt x="237098" y="117432"/>
                  </a:lnTo>
                  <a:cubicBezTo>
                    <a:pt x="230297" y="94410"/>
                    <a:pt x="212607" y="68514"/>
                    <a:pt x="194674" y="50002"/>
                  </a:cubicBezTo>
                  <a:lnTo>
                    <a:pt x="214631" y="27892"/>
                  </a:lnTo>
                  <a:close/>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15" name="Google Shape;1215;p18"/>
          <p:cNvGrpSpPr/>
          <p:nvPr/>
        </p:nvGrpSpPr>
        <p:grpSpPr>
          <a:xfrm rot="-9841665">
            <a:off x="4927993" y="355756"/>
            <a:ext cx="2158015" cy="3044593"/>
            <a:chOff x="5123711" y="2369436"/>
            <a:chExt cx="1036886" cy="1462870"/>
          </a:xfrm>
        </p:grpSpPr>
        <p:sp>
          <p:nvSpPr>
            <p:cNvPr id="1216" name="Google Shape;1216;p18"/>
            <p:cNvSpPr/>
            <p:nvPr/>
          </p:nvSpPr>
          <p:spPr>
            <a:xfrm>
              <a:off x="5123711" y="2369436"/>
              <a:ext cx="1036886" cy="1462870"/>
            </a:xfrm>
            <a:custGeom>
              <a:rect b="b" l="l" r="r" t="t"/>
              <a:pathLst>
                <a:path extrusionOk="0" h="1462870" w="1036886">
                  <a:moveTo>
                    <a:pt x="0" y="212276"/>
                  </a:moveTo>
                  <a:lnTo>
                    <a:pt x="460879" y="0"/>
                  </a:lnTo>
                  <a:lnTo>
                    <a:pt x="1036887" y="1250591"/>
                  </a:lnTo>
                  <a:lnTo>
                    <a:pt x="576048" y="1462871"/>
                  </a:lnTo>
                  <a:lnTo>
                    <a:pt x="0" y="212276"/>
                  </a:lnTo>
                  <a:close/>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7" name="Google Shape;1217;p18"/>
            <p:cNvSpPr/>
            <p:nvPr/>
          </p:nvSpPr>
          <p:spPr>
            <a:xfrm>
              <a:off x="5225076" y="2462875"/>
              <a:ext cx="834156" cy="1275997"/>
            </a:xfrm>
            <a:custGeom>
              <a:rect b="b" l="l" r="r" t="t"/>
              <a:pathLst>
                <a:path extrusionOk="0" h="1275997" w="834156">
                  <a:moveTo>
                    <a:pt x="540425" y="905760"/>
                  </a:moveTo>
                  <a:cubicBezTo>
                    <a:pt x="560584" y="896469"/>
                    <a:pt x="587383" y="911622"/>
                    <a:pt x="600297" y="939606"/>
                  </a:cubicBezTo>
                  <a:cubicBezTo>
                    <a:pt x="613169" y="967587"/>
                    <a:pt x="607259" y="997827"/>
                    <a:pt x="587100" y="1007117"/>
                  </a:cubicBezTo>
                  <a:cubicBezTo>
                    <a:pt x="566940" y="1016403"/>
                    <a:pt x="540101" y="1001239"/>
                    <a:pt x="527228" y="973258"/>
                  </a:cubicBezTo>
                  <a:cubicBezTo>
                    <a:pt x="514355" y="945274"/>
                    <a:pt x="520265" y="915050"/>
                    <a:pt x="540425" y="905760"/>
                  </a:cubicBezTo>
                  <a:moveTo>
                    <a:pt x="247057" y="268881"/>
                  </a:moveTo>
                  <a:cubicBezTo>
                    <a:pt x="267257" y="259586"/>
                    <a:pt x="294056" y="274750"/>
                    <a:pt x="306929" y="302731"/>
                  </a:cubicBezTo>
                  <a:cubicBezTo>
                    <a:pt x="319842" y="330720"/>
                    <a:pt x="313932" y="360943"/>
                    <a:pt x="293732" y="370237"/>
                  </a:cubicBezTo>
                  <a:cubicBezTo>
                    <a:pt x="273572" y="379524"/>
                    <a:pt x="246774" y="364372"/>
                    <a:pt x="233901" y="336383"/>
                  </a:cubicBezTo>
                  <a:cubicBezTo>
                    <a:pt x="220987" y="308402"/>
                    <a:pt x="226898" y="278167"/>
                    <a:pt x="247057" y="268881"/>
                  </a:cubicBezTo>
                  <a:moveTo>
                    <a:pt x="28944" y="110214"/>
                  </a:moveTo>
                  <a:lnTo>
                    <a:pt x="268229" y="0"/>
                  </a:lnTo>
                  <a:cubicBezTo>
                    <a:pt x="296444" y="61212"/>
                    <a:pt x="355587" y="94661"/>
                    <a:pt x="399712" y="74336"/>
                  </a:cubicBezTo>
                  <a:lnTo>
                    <a:pt x="834157" y="1017529"/>
                  </a:lnTo>
                  <a:cubicBezTo>
                    <a:pt x="790032" y="1037850"/>
                    <a:pt x="776997" y="1104563"/>
                    <a:pt x="805213" y="1165783"/>
                  </a:cubicBezTo>
                  <a:lnTo>
                    <a:pt x="565928" y="1275998"/>
                  </a:lnTo>
                  <a:cubicBezTo>
                    <a:pt x="537712" y="1214782"/>
                    <a:pt x="478569" y="1181324"/>
                    <a:pt x="434445" y="1201650"/>
                  </a:cubicBezTo>
                  <a:lnTo>
                    <a:pt x="0" y="258461"/>
                  </a:lnTo>
                  <a:cubicBezTo>
                    <a:pt x="44125" y="238135"/>
                    <a:pt x="57160" y="171426"/>
                    <a:pt x="28944" y="110214"/>
                  </a:cubicBezTo>
                  <a:moveTo>
                    <a:pt x="341540" y="473995"/>
                  </a:moveTo>
                  <a:cubicBezTo>
                    <a:pt x="422543" y="436679"/>
                    <a:pt x="522046" y="479849"/>
                    <a:pt x="563782" y="570438"/>
                  </a:cubicBezTo>
                  <a:cubicBezTo>
                    <a:pt x="605478" y="661014"/>
                    <a:pt x="573619" y="764691"/>
                    <a:pt x="492617" y="802002"/>
                  </a:cubicBezTo>
                  <a:cubicBezTo>
                    <a:pt x="411614" y="839318"/>
                    <a:pt x="312110" y="796141"/>
                    <a:pt x="270415" y="705560"/>
                  </a:cubicBezTo>
                  <a:cubicBezTo>
                    <a:pt x="228679" y="614975"/>
                    <a:pt x="260537" y="511307"/>
                    <a:pt x="341540" y="473995"/>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8" name="Google Shape;1218;p18"/>
            <p:cNvSpPr/>
            <p:nvPr/>
          </p:nvSpPr>
          <p:spPr>
            <a:xfrm>
              <a:off x="5523666" y="2998334"/>
              <a:ext cx="249567" cy="203698"/>
            </a:xfrm>
            <a:custGeom>
              <a:rect b="b" l="l" r="r" t="t"/>
              <a:pathLst>
                <a:path extrusionOk="0" h="203698" w="249567">
                  <a:moveTo>
                    <a:pt x="249567" y="62878"/>
                  </a:moveTo>
                  <a:lnTo>
                    <a:pt x="229974" y="25432"/>
                  </a:lnTo>
                  <a:lnTo>
                    <a:pt x="201961" y="39552"/>
                  </a:lnTo>
                  <a:cubicBezTo>
                    <a:pt x="175243" y="2759"/>
                    <a:pt x="144639" y="-7665"/>
                    <a:pt x="118812" y="5374"/>
                  </a:cubicBezTo>
                  <a:cubicBezTo>
                    <a:pt x="67442" y="31330"/>
                    <a:pt x="122942" y="132177"/>
                    <a:pt x="97358" y="145063"/>
                  </a:cubicBezTo>
                  <a:cubicBezTo>
                    <a:pt x="85294" y="151183"/>
                    <a:pt x="74931" y="143731"/>
                    <a:pt x="65215" y="125190"/>
                  </a:cubicBezTo>
                  <a:cubicBezTo>
                    <a:pt x="56714" y="108978"/>
                    <a:pt x="55054" y="94679"/>
                    <a:pt x="56633" y="76309"/>
                  </a:cubicBezTo>
                  <a:lnTo>
                    <a:pt x="19107" y="59157"/>
                  </a:lnTo>
                  <a:cubicBezTo>
                    <a:pt x="15949" y="79774"/>
                    <a:pt x="16638" y="101873"/>
                    <a:pt x="27163" y="127821"/>
                  </a:cubicBezTo>
                  <a:lnTo>
                    <a:pt x="0" y="141549"/>
                  </a:lnTo>
                  <a:lnTo>
                    <a:pt x="19593" y="178994"/>
                  </a:lnTo>
                  <a:lnTo>
                    <a:pt x="47282" y="165024"/>
                  </a:lnTo>
                  <a:cubicBezTo>
                    <a:pt x="71368" y="198720"/>
                    <a:pt x="101365" y="211893"/>
                    <a:pt x="127759" y="198583"/>
                  </a:cubicBezTo>
                  <a:cubicBezTo>
                    <a:pt x="176174" y="174136"/>
                    <a:pt x="122294" y="72463"/>
                    <a:pt x="149983" y="58469"/>
                  </a:cubicBezTo>
                  <a:cubicBezTo>
                    <a:pt x="162370" y="52215"/>
                    <a:pt x="173624" y="58740"/>
                    <a:pt x="184919" y="80386"/>
                  </a:cubicBezTo>
                  <a:cubicBezTo>
                    <a:pt x="194593" y="98914"/>
                    <a:pt x="198115" y="118620"/>
                    <a:pt x="198196" y="143472"/>
                  </a:cubicBezTo>
                  <a:lnTo>
                    <a:pt x="237746" y="154746"/>
                  </a:lnTo>
                  <a:cubicBezTo>
                    <a:pt x="239811" y="130760"/>
                    <a:pt x="232686" y="100193"/>
                    <a:pt x="222647" y="76463"/>
                  </a:cubicBezTo>
                  <a:lnTo>
                    <a:pt x="249567" y="62878"/>
                  </a:lnTo>
                  <a:close/>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19" name="Google Shape;1219;p18"/>
          <p:cNvGrpSpPr/>
          <p:nvPr/>
        </p:nvGrpSpPr>
        <p:grpSpPr>
          <a:xfrm rot="-9841665">
            <a:off x="5833152" y="410779"/>
            <a:ext cx="1534723" cy="3002443"/>
            <a:chOff x="5552084" y="2316774"/>
            <a:chExt cx="737406" cy="1442618"/>
          </a:xfrm>
        </p:grpSpPr>
        <p:sp>
          <p:nvSpPr>
            <p:cNvPr id="1220" name="Google Shape;1220;p18"/>
            <p:cNvSpPr/>
            <p:nvPr/>
          </p:nvSpPr>
          <p:spPr>
            <a:xfrm>
              <a:off x="5552084" y="2316774"/>
              <a:ext cx="737406" cy="1442618"/>
            </a:xfrm>
            <a:custGeom>
              <a:rect b="b" l="l" r="r" t="t"/>
              <a:pathLst>
                <a:path extrusionOk="0" h="1442618" w="737406">
                  <a:moveTo>
                    <a:pt x="0" y="82711"/>
                  </a:moveTo>
                  <a:lnTo>
                    <a:pt x="521884" y="0"/>
                  </a:lnTo>
                  <a:lnTo>
                    <a:pt x="737407" y="1359907"/>
                  </a:lnTo>
                  <a:lnTo>
                    <a:pt x="215563" y="1442618"/>
                  </a:lnTo>
                  <a:lnTo>
                    <a:pt x="0" y="82711"/>
                  </a:lnTo>
                  <a:close/>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1" name="Google Shape;1221;p18"/>
            <p:cNvSpPr/>
            <p:nvPr/>
          </p:nvSpPr>
          <p:spPr>
            <a:xfrm>
              <a:off x="5613211" y="2382774"/>
              <a:ext cx="615193" cy="1310624"/>
            </a:xfrm>
            <a:custGeom>
              <a:rect b="b" l="l" r="r" t="t"/>
              <a:pathLst>
                <a:path extrusionOk="0" h="1310624" w="615193">
                  <a:moveTo>
                    <a:pt x="353725" y="946480"/>
                  </a:moveTo>
                  <a:cubicBezTo>
                    <a:pt x="376557" y="942861"/>
                    <a:pt x="399023" y="964595"/>
                    <a:pt x="403841" y="995025"/>
                  </a:cubicBezTo>
                  <a:cubicBezTo>
                    <a:pt x="408658" y="1025451"/>
                    <a:pt x="394044" y="1053075"/>
                    <a:pt x="371213" y="1056694"/>
                  </a:cubicBezTo>
                  <a:cubicBezTo>
                    <a:pt x="348382" y="1060313"/>
                    <a:pt x="325915" y="1038563"/>
                    <a:pt x="321097" y="1008137"/>
                  </a:cubicBezTo>
                  <a:cubicBezTo>
                    <a:pt x="316280" y="977707"/>
                    <a:pt x="330894" y="950099"/>
                    <a:pt x="353725" y="946480"/>
                  </a:cubicBezTo>
                  <a:moveTo>
                    <a:pt x="243981" y="253931"/>
                  </a:moveTo>
                  <a:cubicBezTo>
                    <a:pt x="266812" y="250308"/>
                    <a:pt x="289238" y="272054"/>
                    <a:pt x="294056" y="302480"/>
                  </a:cubicBezTo>
                  <a:cubicBezTo>
                    <a:pt x="298873" y="332918"/>
                    <a:pt x="284259" y="360526"/>
                    <a:pt x="261428" y="364145"/>
                  </a:cubicBezTo>
                  <a:cubicBezTo>
                    <a:pt x="238597" y="367764"/>
                    <a:pt x="216170" y="346030"/>
                    <a:pt x="211352" y="315592"/>
                  </a:cubicBezTo>
                  <a:cubicBezTo>
                    <a:pt x="206495" y="285166"/>
                    <a:pt x="221149" y="257550"/>
                    <a:pt x="243981" y="253931"/>
                  </a:cubicBezTo>
                  <a:moveTo>
                    <a:pt x="71652" y="42942"/>
                  </a:moveTo>
                  <a:lnTo>
                    <a:pt x="342593" y="0"/>
                  </a:lnTo>
                  <a:cubicBezTo>
                    <a:pt x="353158" y="66559"/>
                    <a:pt x="402667" y="114542"/>
                    <a:pt x="452621" y="106620"/>
                  </a:cubicBezTo>
                  <a:lnTo>
                    <a:pt x="615193" y="1132253"/>
                  </a:lnTo>
                  <a:cubicBezTo>
                    <a:pt x="565199" y="1140175"/>
                    <a:pt x="532976" y="1201111"/>
                    <a:pt x="543501" y="1267683"/>
                  </a:cubicBezTo>
                  <a:lnTo>
                    <a:pt x="272560" y="1310625"/>
                  </a:lnTo>
                  <a:cubicBezTo>
                    <a:pt x="261995" y="1244058"/>
                    <a:pt x="212527" y="1196075"/>
                    <a:pt x="162532" y="1203998"/>
                  </a:cubicBezTo>
                  <a:lnTo>
                    <a:pt x="0" y="178360"/>
                  </a:lnTo>
                  <a:cubicBezTo>
                    <a:pt x="49954" y="170442"/>
                    <a:pt x="82177" y="109506"/>
                    <a:pt x="71652" y="42942"/>
                  </a:cubicBezTo>
                  <a:moveTo>
                    <a:pt x="279321" y="476970"/>
                  </a:moveTo>
                  <a:cubicBezTo>
                    <a:pt x="371051" y="462434"/>
                    <a:pt x="458045" y="530487"/>
                    <a:pt x="473671" y="628990"/>
                  </a:cubicBezTo>
                  <a:cubicBezTo>
                    <a:pt x="489297" y="727484"/>
                    <a:pt x="427563" y="819114"/>
                    <a:pt x="335832" y="833655"/>
                  </a:cubicBezTo>
                  <a:cubicBezTo>
                    <a:pt x="244102" y="848191"/>
                    <a:pt x="157108" y="780135"/>
                    <a:pt x="141482" y="681639"/>
                  </a:cubicBezTo>
                  <a:cubicBezTo>
                    <a:pt x="125856" y="583137"/>
                    <a:pt x="187590" y="491511"/>
                    <a:pt x="279321" y="476970"/>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2" name="Google Shape;1222;p18"/>
            <p:cNvSpPr/>
            <p:nvPr/>
          </p:nvSpPr>
          <p:spPr>
            <a:xfrm>
              <a:off x="5791085" y="2943350"/>
              <a:ext cx="272155" cy="190879"/>
            </a:xfrm>
            <a:custGeom>
              <a:rect b="b" l="l" r="r" t="t"/>
              <a:pathLst>
                <a:path extrusionOk="0" h="190879" w="272155">
                  <a:moveTo>
                    <a:pt x="272155" y="91201"/>
                  </a:moveTo>
                  <a:lnTo>
                    <a:pt x="263330" y="49861"/>
                  </a:lnTo>
                  <a:lnTo>
                    <a:pt x="231309" y="56075"/>
                  </a:lnTo>
                  <a:cubicBezTo>
                    <a:pt x="215198" y="13468"/>
                    <a:pt x="187590" y="-4708"/>
                    <a:pt x="158038" y="1032"/>
                  </a:cubicBezTo>
                  <a:cubicBezTo>
                    <a:pt x="99179" y="12464"/>
                    <a:pt x="125613" y="124520"/>
                    <a:pt x="96345" y="130184"/>
                  </a:cubicBezTo>
                  <a:cubicBezTo>
                    <a:pt x="82500" y="132884"/>
                    <a:pt x="74283" y="122946"/>
                    <a:pt x="69911" y="102474"/>
                  </a:cubicBezTo>
                  <a:cubicBezTo>
                    <a:pt x="66106" y="84574"/>
                    <a:pt x="68534" y="70324"/>
                    <a:pt x="75457" y="53019"/>
                  </a:cubicBezTo>
                  <a:lnTo>
                    <a:pt x="42829" y="26507"/>
                  </a:lnTo>
                  <a:cubicBezTo>
                    <a:pt x="33761" y="45578"/>
                    <a:pt x="28094" y="67086"/>
                    <a:pt x="31089" y="94921"/>
                  </a:cubicBezTo>
                  <a:lnTo>
                    <a:pt x="0" y="100968"/>
                  </a:lnTo>
                  <a:lnTo>
                    <a:pt x="8784" y="142308"/>
                  </a:lnTo>
                  <a:lnTo>
                    <a:pt x="40521" y="136167"/>
                  </a:lnTo>
                  <a:cubicBezTo>
                    <a:pt x="54892" y="175090"/>
                    <a:pt x="81084" y="195755"/>
                    <a:pt x="111283" y="189898"/>
                  </a:cubicBezTo>
                  <a:cubicBezTo>
                    <a:pt x="166702" y="179138"/>
                    <a:pt x="142170" y="66709"/>
                    <a:pt x="173907" y="60548"/>
                  </a:cubicBezTo>
                  <a:cubicBezTo>
                    <a:pt x="188076" y="57791"/>
                    <a:pt x="197427" y="67074"/>
                    <a:pt x="202487" y="90962"/>
                  </a:cubicBezTo>
                  <a:cubicBezTo>
                    <a:pt x="206859" y="111417"/>
                    <a:pt x="204673" y="131370"/>
                    <a:pt x="197589" y="155383"/>
                  </a:cubicBezTo>
                  <a:lnTo>
                    <a:pt x="233900" y="176753"/>
                  </a:lnTo>
                  <a:cubicBezTo>
                    <a:pt x="242847" y="154149"/>
                    <a:pt x="244547" y="122752"/>
                    <a:pt x="241349" y="97184"/>
                  </a:cubicBezTo>
                  <a:lnTo>
                    <a:pt x="272155" y="91201"/>
                  </a:lnTo>
                  <a:close/>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223" name="Google Shape;1223;p18"/>
          <p:cNvSpPr txBox="1"/>
          <p:nvPr>
            <p:ph hasCustomPrompt="1" type="title"/>
          </p:nvPr>
        </p:nvSpPr>
        <p:spPr>
          <a:xfrm>
            <a:off x="415650" y="2100487"/>
            <a:ext cx="11360700" cy="2439900"/>
          </a:xfrm>
          <a:prstGeom prst="rect">
            <a:avLst/>
          </a:prstGeom>
          <a:solidFill>
            <a:schemeClr val="lt1"/>
          </a:solidFill>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grpSp>
        <p:nvGrpSpPr>
          <p:cNvPr id="1224" name="Google Shape;1224;p18"/>
          <p:cNvGrpSpPr/>
          <p:nvPr/>
        </p:nvGrpSpPr>
        <p:grpSpPr>
          <a:xfrm>
            <a:off x="203669" y="179811"/>
            <a:ext cx="679709" cy="696481"/>
            <a:chOff x="1175459" y="5241773"/>
            <a:chExt cx="455081" cy="466310"/>
          </a:xfrm>
        </p:grpSpPr>
        <p:sp>
          <p:nvSpPr>
            <p:cNvPr id="1225" name="Google Shape;1225;p18"/>
            <p:cNvSpPr/>
            <p:nvPr/>
          </p:nvSpPr>
          <p:spPr>
            <a:xfrm>
              <a:off x="1175459" y="5241773"/>
              <a:ext cx="455081" cy="466310"/>
            </a:xfrm>
            <a:custGeom>
              <a:rect b="b" l="l" r="r" t="t"/>
              <a:pathLst>
                <a:path extrusionOk="0" h="302308" w="295028">
                  <a:moveTo>
                    <a:pt x="126241" y="1260"/>
                  </a:moveTo>
                  <a:cubicBezTo>
                    <a:pt x="206839" y="-9423"/>
                    <a:pt x="281689" y="49020"/>
                    <a:pt x="293469" y="131804"/>
                  </a:cubicBezTo>
                  <a:cubicBezTo>
                    <a:pt x="305209" y="214588"/>
                    <a:pt x="249385" y="290361"/>
                    <a:pt x="168787" y="301048"/>
                  </a:cubicBezTo>
                  <a:cubicBezTo>
                    <a:pt x="88189" y="311735"/>
                    <a:pt x="13339" y="253288"/>
                    <a:pt x="1559" y="170504"/>
                  </a:cubicBezTo>
                  <a:cubicBezTo>
                    <a:pt x="-10180" y="87720"/>
                    <a:pt x="45643" y="11947"/>
                    <a:pt x="126241" y="126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6" name="Google Shape;1226;p18"/>
            <p:cNvSpPr/>
            <p:nvPr/>
          </p:nvSpPr>
          <p:spPr>
            <a:xfrm>
              <a:off x="1178115" y="5241837"/>
              <a:ext cx="448022" cy="432070"/>
            </a:xfrm>
            <a:custGeom>
              <a:rect b="b" l="l" r="r" t="t"/>
              <a:pathLst>
                <a:path extrusionOk="0" h="280110" w="290452">
                  <a:moveTo>
                    <a:pt x="145247" y="0"/>
                  </a:moveTo>
                  <a:cubicBezTo>
                    <a:pt x="225440" y="0"/>
                    <a:pt x="290453" y="62705"/>
                    <a:pt x="290453" y="140057"/>
                  </a:cubicBezTo>
                  <a:cubicBezTo>
                    <a:pt x="290453" y="217405"/>
                    <a:pt x="225440" y="280110"/>
                    <a:pt x="145247" y="280110"/>
                  </a:cubicBezTo>
                  <a:cubicBezTo>
                    <a:pt x="65013" y="280110"/>
                    <a:pt x="0" y="217405"/>
                    <a:pt x="0" y="140057"/>
                  </a:cubicBezTo>
                  <a:cubicBezTo>
                    <a:pt x="0" y="62705"/>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7" name="Google Shape;1227;p18"/>
            <p:cNvSpPr/>
            <p:nvPr/>
          </p:nvSpPr>
          <p:spPr>
            <a:xfrm>
              <a:off x="1207972" y="5261718"/>
              <a:ext cx="372343" cy="379250"/>
            </a:xfrm>
            <a:custGeom>
              <a:rect b="b" l="l" r="r" t="t"/>
              <a:pathLst>
                <a:path extrusionOk="0" h="245867" w="241389">
                  <a:moveTo>
                    <a:pt x="185809" y="0"/>
                  </a:moveTo>
                  <a:lnTo>
                    <a:pt x="0" y="195986"/>
                  </a:lnTo>
                  <a:cubicBezTo>
                    <a:pt x="12023" y="216364"/>
                    <a:pt x="28985" y="233516"/>
                    <a:pt x="49590" y="245867"/>
                  </a:cubicBezTo>
                  <a:lnTo>
                    <a:pt x="241390" y="43368"/>
                  </a:lnTo>
                  <a:cubicBezTo>
                    <a:pt x="234306" y="34300"/>
                    <a:pt x="226128" y="26171"/>
                    <a:pt x="217101" y="18986"/>
                  </a:cubicBezTo>
                  <a:cubicBezTo>
                    <a:pt x="216899" y="18820"/>
                    <a:pt x="216737" y="18593"/>
                    <a:pt x="216494" y="18427"/>
                  </a:cubicBezTo>
                  <a:cubicBezTo>
                    <a:pt x="216332" y="18285"/>
                    <a:pt x="216129" y="18192"/>
                    <a:pt x="215927" y="18055"/>
                  </a:cubicBezTo>
                  <a:cubicBezTo>
                    <a:pt x="206779" y="10934"/>
                    <a:pt x="196699"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8" name="Google Shape;1228;p18"/>
            <p:cNvSpPr/>
            <p:nvPr/>
          </p:nvSpPr>
          <p:spPr>
            <a:xfrm>
              <a:off x="1232769" y="5294536"/>
              <a:ext cx="338748" cy="326709"/>
            </a:xfrm>
            <a:custGeom>
              <a:rect b="b" l="l" r="r" t="t"/>
              <a:pathLst>
                <a:path extrusionOk="0" h="211805" w="219610">
                  <a:moveTo>
                    <a:pt x="109826" y="0"/>
                  </a:moveTo>
                  <a:cubicBezTo>
                    <a:pt x="170466" y="0"/>
                    <a:pt x="219611" y="47412"/>
                    <a:pt x="219611" y="105903"/>
                  </a:cubicBezTo>
                  <a:cubicBezTo>
                    <a:pt x="219611" y="164390"/>
                    <a:pt x="170466" y="211806"/>
                    <a:pt x="109826" y="211806"/>
                  </a:cubicBezTo>
                  <a:cubicBezTo>
                    <a:pt x="49144" y="211806"/>
                    <a:pt x="0" y="164390"/>
                    <a:pt x="0" y="105903"/>
                  </a:cubicBezTo>
                  <a:cubicBezTo>
                    <a:pt x="0" y="47412"/>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29" name="Google Shape;1229;p18"/>
            <p:cNvSpPr/>
            <p:nvPr/>
          </p:nvSpPr>
          <p:spPr>
            <a:xfrm>
              <a:off x="1303041" y="5337824"/>
              <a:ext cx="190136" cy="219283"/>
            </a:xfrm>
            <a:custGeom>
              <a:rect b="b" l="l" r="r" t="t"/>
              <a:pathLst>
                <a:path extrusionOk="0" h="142161" w="123265">
                  <a:moveTo>
                    <a:pt x="10322" y="131989"/>
                  </a:moveTo>
                  <a:lnTo>
                    <a:pt x="26393" y="142162"/>
                  </a:lnTo>
                  <a:lnTo>
                    <a:pt x="37566" y="126107"/>
                  </a:lnTo>
                  <a:cubicBezTo>
                    <a:pt x="57038" y="133523"/>
                    <a:pt x="73757" y="127662"/>
                    <a:pt x="84079" y="112841"/>
                  </a:cubicBezTo>
                  <a:cubicBezTo>
                    <a:pt x="104563" y="83351"/>
                    <a:pt x="59912" y="56888"/>
                    <a:pt x="70113" y="42230"/>
                  </a:cubicBezTo>
                  <a:cubicBezTo>
                    <a:pt x="74930" y="35283"/>
                    <a:pt x="81286" y="35073"/>
                    <a:pt x="89261" y="40113"/>
                  </a:cubicBezTo>
                  <a:cubicBezTo>
                    <a:pt x="96224" y="44513"/>
                    <a:pt x="99543" y="50399"/>
                    <a:pt x="101972" y="59265"/>
                  </a:cubicBezTo>
                  <a:lnTo>
                    <a:pt x="123265" y="54054"/>
                  </a:lnTo>
                  <a:cubicBezTo>
                    <a:pt x="121201" y="43643"/>
                    <a:pt x="117031" y="33879"/>
                    <a:pt x="107356" y="25766"/>
                  </a:cubicBezTo>
                  <a:lnTo>
                    <a:pt x="118205" y="10169"/>
                  </a:lnTo>
                  <a:lnTo>
                    <a:pt x="102134" y="0"/>
                  </a:lnTo>
                  <a:lnTo>
                    <a:pt x="91042" y="15889"/>
                  </a:lnTo>
                  <a:cubicBezTo>
                    <a:pt x="73433" y="8971"/>
                    <a:pt x="56471" y="13379"/>
                    <a:pt x="45987" y="28507"/>
                  </a:cubicBezTo>
                  <a:cubicBezTo>
                    <a:pt x="26636" y="56293"/>
                    <a:pt x="70680" y="83687"/>
                    <a:pt x="59588" y="99592"/>
                  </a:cubicBezTo>
                  <a:cubicBezTo>
                    <a:pt x="54650" y="106692"/>
                    <a:pt x="48051" y="107623"/>
                    <a:pt x="38740" y="101737"/>
                  </a:cubicBezTo>
                  <a:cubicBezTo>
                    <a:pt x="30806" y="96706"/>
                    <a:pt x="25624" y="89002"/>
                    <a:pt x="21253" y="77785"/>
                  </a:cubicBezTo>
                  <a:lnTo>
                    <a:pt x="0" y="86351"/>
                  </a:lnTo>
                  <a:cubicBezTo>
                    <a:pt x="3198" y="97916"/>
                    <a:pt x="12023" y="109283"/>
                    <a:pt x="21050" y="116550"/>
                  </a:cubicBezTo>
                  <a:lnTo>
                    <a:pt x="10322" y="131989"/>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30" name="Google Shape;1230;p18"/>
          <p:cNvGrpSpPr/>
          <p:nvPr/>
        </p:nvGrpSpPr>
        <p:grpSpPr>
          <a:xfrm>
            <a:off x="989541" y="548560"/>
            <a:ext cx="679639" cy="696481"/>
            <a:chOff x="11381316" y="5094196"/>
            <a:chExt cx="455034" cy="466310"/>
          </a:xfrm>
        </p:grpSpPr>
        <p:sp>
          <p:nvSpPr>
            <p:cNvPr id="1231" name="Google Shape;1231;p18"/>
            <p:cNvSpPr/>
            <p:nvPr/>
          </p:nvSpPr>
          <p:spPr>
            <a:xfrm>
              <a:off x="11381316" y="5094196"/>
              <a:ext cx="455034" cy="466310"/>
            </a:xfrm>
            <a:custGeom>
              <a:rect b="b" l="l" r="r" t="t"/>
              <a:pathLst>
                <a:path extrusionOk="0" h="302308" w="294998">
                  <a:moveTo>
                    <a:pt x="126211" y="1261"/>
                  </a:moveTo>
                  <a:cubicBezTo>
                    <a:pt x="206809" y="-9427"/>
                    <a:pt x="281659" y="49020"/>
                    <a:pt x="293439" y="131804"/>
                  </a:cubicBezTo>
                  <a:cubicBezTo>
                    <a:pt x="305179" y="214589"/>
                    <a:pt x="249355" y="290361"/>
                    <a:pt x="168756" y="301048"/>
                  </a:cubicBezTo>
                  <a:cubicBezTo>
                    <a:pt x="88158" y="311736"/>
                    <a:pt x="13308" y="253289"/>
                    <a:pt x="1569" y="170505"/>
                  </a:cubicBezTo>
                  <a:cubicBezTo>
                    <a:pt x="-10211" y="87720"/>
                    <a:pt x="45612" y="11947"/>
                    <a:pt x="126211"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2" name="Google Shape;1232;p18"/>
            <p:cNvSpPr/>
            <p:nvPr/>
          </p:nvSpPr>
          <p:spPr>
            <a:xfrm>
              <a:off x="11383924" y="5094260"/>
              <a:ext cx="448022" cy="432070"/>
            </a:xfrm>
            <a:custGeom>
              <a:rect b="b" l="l" r="r" t="t"/>
              <a:pathLst>
                <a:path extrusionOk="0" h="280110" w="290452">
                  <a:moveTo>
                    <a:pt x="145247" y="0"/>
                  </a:moveTo>
                  <a:cubicBezTo>
                    <a:pt x="225440" y="0"/>
                    <a:pt x="290453" y="62705"/>
                    <a:pt x="290453" y="140053"/>
                  </a:cubicBezTo>
                  <a:cubicBezTo>
                    <a:pt x="290453" y="217405"/>
                    <a:pt x="225440" y="280110"/>
                    <a:pt x="145247" y="280110"/>
                  </a:cubicBezTo>
                  <a:cubicBezTo>
                    <a:pt x="65054" y="280110"/>
                    <a:pt x="0" y="217405"/>
                    <a:pt x="0" y="140053"/>
                  </a:cubicBezTo>
                  <a:cubicBezTo>
                    <a:pt x="0" y="62705"/>
                    <a:pt x="65054"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3" name="Google Shape;1233;p18"/>
            <p:cNvSpPr/>
            <p:nvPr/>
          </p:nvSpPr>
          <p:spPr>
            <a:xfrm>
              <a:off x="11413781" y="5114142"/>
              <a:ext cx="372406" cy="379250"/>
            </a:xfrm>
            <a:custGeom>
              <a:rect b="b" l="l" r="r" t="t"/>
              <a:pathLst>
                <a:path extrusionOk="0" h="245867" w="241430">
                  <a:moveTo>
                    <a:pt x="185850" y="0"/>
                  </a:moveTo>
                  <a:lnTo>
                    <a:pt x="0" y="195986"/>
                  </a:lnTo>
                  <a:cubicBezTo>
                    <a:pt x="12023" y="216364"/>
                    <a:pt x="28985" y="233516"/>
                    <a:pt x="49590" y="245867"/>
                  </a:cubicBezTo>
                  <a:lnTo>
                    <a:pt x="241430" y="43368"/>
                  </a:lnTo>
                  <a:cubicBezTo>
                    <a:pt x="234346" y="34296"/>
                    <a:pt x="226169" y="26171"/>
                    <a:pt x="217101" y="18986"/>
                  </a:cubicBezTo>
                  <a:cubicBezTo>
                    <a:pt x="216898" y="18820"/>
                    <a:pt x="216737" y="18593"/>
                    <a:pt x="216534" y="18427"/>
                  </a:cubicBezTo>
                  <a:cubicBezTo>
                    <a:pt x="216332" y="18285"/>
                    <a:pt x="216129" y="18192"/>
                    <a:pt x="215927" y="18055"/>
                  </a:cubicBezTo>
                  <a:cubicBezTo>
                    <a:pt x="206778" y="10934"/>
                    <a:pt x="196698" y="4781"/>
                    <a:pt x="185850"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4" name="Google Shape;1234;p18"/>
            <p:cNvSpPr/>
            <p:nvPr/>
          </p:nvSpPr>
          <p:spPr>
            <a:xfrm>
              <a:off x="11438578" y="5146954"/>
              <a:ext cx="338748" cy="326717"/>
            </a:xfrm>
            <a:custGeom>
              <a:rect b="b" l="l" r="r" t="t"/>
              <a:pathLst>
                <a:path extrusionOk="0" h="211810" w="219610">
                  <a:moveTo>
                    <a:pt x="109826" y="0"/>
                  </a:moveTo>
                  <a:cubicBezTo>
                    <a:pt x="170466" y="0"/>
                    <a:pt x="219611" y="47416"/>
                    <a:pt x="219611" y="105903"/>
                  </a:cubicBezTo>
                  <a:cubicBezTo>
                    <a:pt x="219611" y="164395"/>
                    <a:pt x="170466" y="211810"/>
                    <a:pt x="109826" y="211810"/>
                  </a:cubicBezTo>
                  <a:cubicBezTo>
                    <a:pt x="49185" y="211810"/>
                    <a:pt x="0" y="164395"/>
                    <a:pt x="0" y="105903"/>
                  </a:cubicBezTo>
                  <a:cubicBezTo>
                    <a:pt x="0" y="47416"/>
                    <a:pt x="49185"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5" name="Google Shape;1235;p18"/>
            <p:cNvSpPr/>
            <p:nvPr/>
          </p:nvSpPr>
          <p:spPr>
            <a:xfrm>
              <a:off x="11492796" y="5205975"/>
              <a:ext cx="221670" cy="189081"/>
            </a:xfrm>
            <a:custGeom>
              <a:rect b="b" l="l" r="r" t="t"/>
              <a:pathLst>
                <a:path extrusionOk="0" h="122581" w="143708">
                  <a:moveTo>
                    <a:pt x="133871" y="111323"/>
                  </a:moveTo>
                  <a:lnTo>
                    <a:pt x="143708" y="95021"/>
                  </a:lnTo>
                  <a:lnTo>
                    <a:pt x="127435" y="84189"/>
                  </a:lnTo>
                  <a:cubicBezTo>
                    <a:pt x="134438" y="64584"/>
                    <a:pt x="128244" y="47970"/>
                    <a:pt x="113185" y="37975"/>
                  </a:cubicBezTo>
                  <a:cubicBezTo>
                    <a:pt x="83270" y="18087"/>
                    <a:pt x="57767" y="63292"/>
                    <a:pt x="42910" y="53399"/>
                  </a:cubicBezTo>
                  <a:cubicBezTo>
                    <a:pt x="35826" y="48719"/>
                    <a:pt x="35502" y="42372"/>
                    <a:pt x="40360" y="34300"/>
                  </a:cubicBezTo>
                  <a:cubicBezTo>
                    <a:pt x="44651" y="27240"/>
                    <a:pt x="50439" y="23795"/>
                    <a:pt x="59265" y="21184"/>
                  </a:cubicBezTo>
                  <a:lnTo>
                    <a:pt x="53597" y="0"/>
                  </a:lnTo>
                  <a:cubicBezTo>
                    <a:pt x="43234" y="2291"/>
                    <a:pt x="33559" y="6683"/>
                    <a:pt x="25665" y="16508"/>
                  </a:cubicBezTo>
                  <a:lnTo>
                    <a:pt x="9837" y="5991"/>
                  </a:lnTo>
                  <a:lnTo>
                    <a:pt x="0" y="22293"/>
                  </a:lnTo>
                  <a:lnTo>
                    <a:pt x="16111" y="33020"/>
                  </a:lnTo>
                  <a:cubicBezTo>
                    <a:pt x="9554" y="50800"/>
                    <a:pt x="14331" y="67628"/>
                    <a:pt x="29673" y="77833"/>
                  </a:cubicBezTo>
                  <a:cubicBezTo>
                    <a:pt x="57848" y="96576"/>
                    <a:pt x="84322" y="51990"/>
                    <a:pt x="100474" y="62718"/>
                  </a:cubicBezTo>
                  <a:cubicBezTo>
                    <a:pt x="107680" y="67506"/>
                    <a:pt x="108733" y="74101"/>
                    <a:pt x="103025" y="83517"/>
                  </a:cubicBezTo>
                  <a:cubicBezTo>
                    <a:pt x="98167" y="91585"/>
                    <a:pt x="90597" y="96896"/>
                    <a:pt x="79465" y="101515"/>
                  </a:cubicBezTo>
                  <a:lnTo>
                    <a:pt x="88451" y="122581"/>
                  </a:lnTo>
                  <a:cubicBezTo>
                    <a:pt x="99948" y="119157"/>
                    <a:pt x="111161" y="110105"/>
                    <a:pt x="118205" y="100908"/>
                  </a:cubicBezTo>
                  <a:lnTo>
                    <a:pt x="133871" y="111323"/>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36" name="Google Shape;1236;p18"/>
          <p:cNvGrpSpPr/>
          <p:nvPr/>
        </p:nvGrpSpPr>
        <p:grpSpPr>
          <a:xfrm>
            <a:off x="116664" y="968383"/>
            <a:ext cx="679639" cy="696462"/>
            <a:chOff x="11578910" y="5885130"/>
            <a:chExt cx="455034" cy="466298"/>
          </a:xfrm>
        </p:grpSpPr>
        <p:sp>
          <p:nvSpPr>
            <p:cNvPr id="1237" name="Google Shape;1237;p18"/>
            <p:cNvSpPr/>
            <p:nvPr/>
          </p:nvSpPr>
          <p:spPr>
            <a:xfrm>
              <a:off x="11578910" y="5885130"/>
              <a:ext cx="455034" cy="466298"/>
            </a:xfrm>
            <a:custGeom>
              <a:rect b="b" l="l" r="r" t="t"/>
              <a:pathLst>
                <a:path extrusionOk="0" h="302300" w="294998">
                  <a:moveTo>
                    <a:pt x="126241" y="1261"/>
                  </a:moveTo>
                  <a:cubicBezTo>
                    <a:pt x="206839" y="-9426"/>
                    <a:pt x="281689" y="49020"/>
                    <a:pt x="293429" y="131805"/>
                  </a:cubicBezTo>
                  <a:cubicBezTo>
                    <a:pt x="305209" y="214589"/>
                    <a:pt x="249385" y="290353"/>
                    <a:pt x="168787" y="301040"/>
                  </a:cubicBezTo>
                  <a:cubicBezTo>
                    <a:pt x="88189" y="311728"/>
                    <a:pt x="13298" y="253273"/>
                    <a:pt x="1559" y="170505"/>
                  </a:cubicBezTo>
                  <a:cubicBezTo>
                    <a:pt x="-10180" y="87720"/>
                    <a:pt x="45643" y="11948"/>
                    <a:pt x="126241"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8" name="Google Shape;1238;p18"/>
            <p:cNvSpPr/>
            <p:nvPr/>
          </p:nvSpPr>
          <p:spPr>
            <a:xfrm>
              <a:off x="11581565" y="5885195"/>
              <a:ext cx="447961" cy="432070"/>
            </a:xfrm>
            <a:custGeom>
              <a:rect b="b" l="l" r="r" t="t"/>
              <a:pathLst>
                <a:path extrusionOk="0" h="280110" w="290412">
                  <a:moveTo>
                    <a:pt x="145247" y="0"/>
                  </a:moveTo>
                  <a:cubicBezTo>
                    <a:pt x="225400" y="0"/>
                    <a:pt x="290412" y="62701"/>
                    <a:pt x="290412" y="140053"/>
                  </a:cubicBezTo>
                  <a:cubicBezTo>
                    <a:pt x="290412" y="217405"/>
                    <a:pt x="225400" y="280110"/>
                    <a:pt x="145247" y="280110"/>
                  </a:cubicBezTo>
                  <a:cubicBezTo>
                    <a:pt x="65013" y="280110"/>
                    <a:pt x="0" y="217405"/>
                    <a:pt x="0" y="140053"/>
                  </a:cubicBezTo>
                  <a:cubicBezTo>
                    <a:pt x="0" y="62701"/>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39" name="Google Shape;1239;p18"/>
            <p:cNvSpPr/>
            <p:nvPr/>
          </p:nvSpPr>
          <p:spPr>
            <a:xfrm>
              <a:off x="11611423" y="5905077"/>
              <a:ext cx="372343" cy="379224"/>
            </a:xfrm>
            <a:custGeom>
              <a:rect b="b" l="l" r="r" t="t"/>
              <a:pathLst>
                <a:path extrusionOk="0" h="245850" w="241389">
                  <a:moveTo>
                    <a:pt x="185809" y="0"/>
                  </a:moveTo>
                  <a:lnTo>
                    <a:pt x="0" y="195986"/>
                  </a:lnTo>
                  <a:cubicBezTo>
                    <a:pt x="11982" y="216380"/>
                    <a:pt x="28985" y="233504"/>
                    <a:pt x="49590" y="245851"/>
                  </a:cubicBezTo>
                  <a:lnTo>
                    <a:pt x="241390" y="43363"/>
                  </a:lnTo>
                  <a:cubicBezTo>
                    <a:pt x="234306" y="34296"/>
                    <a:pt x="226128" y="26167"/>
                    <a:pt x="217101" y="18982"/>
                  </a:cubicBezTo>
                  <a:cubicBezTo>
                    <a:pt x="216858" y="18816"/>
                    <a:pt x="216737" y="18589"/>
                    <a:pt x="216494" y="18423"/>
                  </a:cubicBezTo>
                  <a:cubicBezTo>
                    <a:pt x="216332" y="18285"/>
                    <a:pt x="216089" y="18192"/>
                    <a:pt x="215927" y="18051"/>
                  </a:cubicBezTo>
                  <a:cubicBezTo>
                    <a:pt x="206778" y="10930"/>
                    <a:pt x="196698"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0" name="Google Shape;1240;p18"/>
            <p:cNvSpPr/>
            <p:nvPr/>
          </p:nvSpPr>
          <p:spPr>
            <a:xfrm>
              <a:off x="11636220" y="5937889"/>
              <a:ext cx="338748" cy="326691"/>
            </a:xfrm>
            <a:custGeom>
              <a:rect b="b" l="l" r="r" t="t"/>
              <a:pathLst>
                <a:path extrusionOk="0" h="211793" w="219610">
                  <a:moveTo>
                    <a:pt x="109826" y="0"/>
                  </a:moveTo>
                  <a:cubicBezTo>
                    <a:pt x="170426" y="0"/>
                    <a:pt x="219611" y="47412"/>
                    <a:pt x="219611" y="105903"/>
                  </a:cubicBezTo>
                  <a:cubicBezTo>
                    <a:pt x="219611" y="164394"/>
                    <a:pt x="170426" y="211794"/>
                    <a:pt x="109826" y="211794"/>
                  </a:cubicBezTo>
                  <a:cubicBezTo>
                    <a:pt x="49144" y="211794"/>
                    <a:pt x="0" y="164394"/>
                    <a:pt x="0" y="105903"/>
                  </a:cubicBezTo>
                  <a:cubicBezTo>
                    <a:pt x="0" y="47412"/>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1" name="Google Shape;1241;p18"/>
            <p:cNvSpPr/>
            <p:nvPr/>
          </p:nvSpPr>
          <p:spPr>
            <a:xfrm>
              <a:off x="11704430" y="5989320"/>
              <a:ext cx="194944" cy="203923"/>
            </a:xfrm>
            <a:custGeom>
              <a:rect b="b" l="l" r="r" t="t"/>
              <a:pathLst>
                <a:path extrusionOk="0" h="132203" w="126382">
                  <a:moveTo>
                    <a:pt x="4817" y="120197"/>
                  </a:moveTo>
                  <a:lnTo>
                    <a:pt x="19593" y="132204"/>
                  </a:lnTo>
                  <a:lnTo>
                    <a:pt x="32588" y="117582"/>
                  </a:lnTo>
                  <a:cubicBezTo>
                    <a:pt x="51047" y="127249"/>
                    <a:pt x="68332" y="123411"/>
                    <a:pt x="80315" y="109915"/>
                  </a:cubicBezTo>
                  <a:cubicBezTo>
                    <a:pt x="104199" y="83056"/>
                    <a:pt x="62989" y="51492"/>
                    <a:pt x="74850" y="38146"/>
                  </a:cubicBezTo>
                  <a:cubicBezTo>
                    <a:pt x="80436" y="31818"/>
                    <a:pt x="86792" y="32365"/>
                    <a:pt x="94119" y="38311"/>
                  </a:cubicBezTo>
                  <a:cubicBezTo>
                    <a:pt x="100515" y="43509"/>
                    <a:pt x="103106" y="49743"/>
                    <a:pt x="104442" y="58835"/>
                  </a:cubicBezTo>
                  <a:lnTo>
                    <a:pt x="126221" y="56184"/>
                  </a:lnTo>
                  <a:cubicBezTo>
                    <a:pt x="125411" y="45598"/>
                    <a:pt x="122415" y="35405"/>
                    <a:pt x="113752" y="26208"/>
                  </a:cubicBezTo>
                  <a:lnTo>
                    <a:pt x="126382" y="12007"/>
                  </a:lnTo>
                  <a:lnTo>
                    <a:pt x="111607" y="0"/>
                  </a:lnTo>
                  <a:lnTo>
                    <a:pt x="98734" y="14468"/>
                  </a:lnTo>
                  <a:cubicBezTo>
                    <a:pt x="82056" y="5514"/>
                    <a:pt x="64729" y="7886"/>
                    <a:pt x="52464" y="21662"/>
                  </a:cubicBezTo>
                  <a:cubicBezTo>
                    <a:pt x="29997" y="46966"/>
                    <a:pt x="70478" y="79376"/>
                    <a:pt x="57605" y="93860"/>
                  </a:cubicBezTo>
                  <a:cubicBezTo>
                    <a:pt x="51856" y="100329"/>
                    <a:pt x="45177" y="100466"/>
                    <a:pt x="36636" y="93524"/>
                  </a:cubicBezTo>
                  <a:cubicBezTo>
                    <a:pt x="29349" y="87585"/>
                    <a:pt x="25139" y="79323"/>
                    <a:pt x="22103" y="67668"/>
                  </a:cubicBezTo>
                  <a:lnTo>
                    <a:pt x="0" y="73660"/>
                  </a:lnTo>
                  <a:cubicBezTo>
                    <a:pt x="1781" y="85521"/>
                    <a:pt x="9189" y="97851"/>
                    <a:pt x="17326" y="106134"/>
                  </a:cubicBezTo>
                  <a:lnTo>
                    <a:pt x="4817" y="120197"/>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42" name="Google Shape;1242;p18"/>
          <p:cNvGrpSpPr/>
          <p:nvPr/>
        </p:nvGrpSpPr>
        <p:grpSpPr>
          <a:xfrm>
            <a:off x="10356432" y="814024"/>
            <a:ext cx="679639" cy="696465"/>
            <a:chOff x="11009956" y="5557188"/>
            <a:chExt cx="455034" cy="466299"/>
          </a:xfrm>
        </p:grpSpPr>
        <p:sp>
          <p:nvSpPr>
            <p:cNvPr id="1243" name="Google Shape;1243;p18"/>
            <p:cNvSpPr/>
            <p:nvPr/>
          </p:nvSpPr>
          <p:spPr>
            <a:xfrm>
              <a:off x="11009956" y="5557188"/>
              <a:ext cx="455034" cy="466299"/>
            </a:xfrm>
            <a:custGeom>
              <a:rect b="b" l="l" r="r" t="t"/>
              <a:pathLst>
                <a:path extrusionOk="0" h="302301" w="294998">
                  <a:moveTo>
                    <a:pt x="126241" y="1261"/>
                  </a:moveTo>
                  <a:cubicBezTo>
                    <a:pt x="206839" y="-9426"/>
                    <a:pt x="281689" y="49004"/>
                    <a:pt x="293429" y="131789"/>
                  </a:cubicBezTo>
                  <a:cubicBezTo>
                    <a:pt x="305209" y="214573"/>
                    <a:pt x="249385" y="290354"/>
                    <a:pt x="168787" y="301041"/>
                  </a:cubicBezTo>
                  <a:cubicBezTo>
                    <a:pt x="88189" y="311728"/>
                    <a:pt x="13339" y="253273"/>
                    <a:pt x="1559" y="170489"/>
                  </a:cubicBezTo>
                  <a:cubicBezTo>
                    <a:pt x="-10180" y="87705"/>
                    <a:pt x="45643" y="11948"/>
                    <a:pt x="126241"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4" name="Google Shape;1244;p18"/>
            <p:cNvSpPr/>
            <p:nvPr/>
          </p:nvSpPr>
          <p:spPr>
            <a:xfrm>
              <a:off x="11012610" y="5557253"/>
              <a:ext cx="448022" cy="432070"/>
            </a:xfrm>
            <a:custGeom>
              <a:rect b="b" l="l" r="r" t="t"/>
              <a:pathLst>
                <a:path extrusionOk="0" h="280110" w="290452">
                  <a:moveTo>
                    <a:pt x="145247" y="0"/>
                  </a:moveTo>
                  <a:cubicBezTo>
                    <a:pt x="225440" y="0"/>
                    <a:pt x="290453" y="62685"/>
                    <a:pt x="290453" y="140045"/>
                  </a:cubicBezTo>
                  <a:cubicBezTo>
                    <a:pt x="290453" y="217405"/>
                    <a:pt x="225440" y="280110"/>
                    <a:pt x="145247" y="280110"/>
                  </a:cubicBezTo>
                  <a:cubicBezTo>
                    <a:pt x="65013" y="280110"/>
                    <a:pt x="0" y="217405"/>
                    <a:pt x="0" y="140045"/>
                  </a:cubicBezTo>
                  <a:cubicBezTo>
                    <a:pt x="0" y="62685"/>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5" name="Google Shape;1245;p18"/>
            <p:cNvSpPr/>
            <p:nvPr/>
          </p:nvSpPr>
          <p:spPr>
            <a:xfrm>
              <a:off x="11042467" y="5577134"/>
              <a:ext cx="372343" cy="379224"/>
            </a:xfrm>
            <a:custGeom>
              <a:rect b="b" l="l" r="r" t="t"/>
              <a:pathLst>
                <a:path extrusionOk="0" h="245850" w="241389">
                  <a:moveTo>
                    <a:pt x="185809" y="0"/>
                  </a:moveTo>
                  <a:lnTo>
                    <a:pt x="0" y="195978"/>
                  </a:lnTo>
                  <a:cubicBezTo>
                    <a:pt x="12023" y="216380"/>
                    <a:pt x="28985" y="233504"/>
                    <a:pt x="49590" y="245850"/>
                  </a:cubicBezTo>
                  <a:lnTo>
                    <a:pt x="241390" y="43363"/>
                  </a:lnTo>
                  <a:cubicBezTo>
                    <a:pt x="234306" y="34296"/>
                    <a:pt x="226128" y="26167"/>
                    <a:pt x="217101" y="18982"/>
                  </a:cubicBezTo>
                  <a:cubicBezTo>
                    <a:pt x="216858" y="18815"/>
                    <a:pt x="216737" y="18589"/>
                    <a:pt x="216494" y="18427"/>
                  </a:cubicBezTo>
                  <a:cubicBezTo>
                    <a:pt x="216332" y="18285"/>
                    <a:pt x="216129" y="18192"/>
                    <a:pt x="215927" y="18054"/>
                  </a:cubicBezTo>
                  <a:cubicBezTo>
                    <a:pt x="206778" y="10934"/>
                    <a:pt x="196698"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6" name="Google Shape;1246;p18"/>
            <p:cNvSpPr/>
            <p:nvPr/>
          </p:nvSpPr>
          <p:spPr>
            <a:xfrm>
              <a:off x="11067265" y="5609946"/>
              <a:ext cx="338748" cy="326691"/>
            </a:xfrm>
            <a:custGeom>
              <a:rect b="b" l="l" r="r" t="t"/>
              <a:pathLst>
                <a:path extrusionOk="0" h="211793" w="219610">
                  <a:moveTo>
                    <a:pt x="109826" y="0"/>
                  </a:moveTo>
                  <a:cubicBezTo>
                    <a:pt x="170466" y="0"/>
                    <a:pt x="219611" y="47399"/>
                    <a:pt x="219611" y="105895"/>
                  </a:cubicBezTo>
                  <a:cubicBezTo>
                    <a:pt x="219611" y="164390"/>
                    <a:pt x="170466" y="211794"/>
                    <a:pt x="109826" y="211794"/>
                  </a:cubicBezTo>
                  <a:cubicBezTo>
                    <a:pt x="49144" y="211794"/>
                    <a:pt x="0" y="164390"/>
                    <a:pt x="0" y="105895"/>
                  </a:cubicBezTo>
                  <a:cubicBezTo>
                    <a:pt x="0" y="47399"/>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47" name="Google Shape;1247;p18"/>
            <p:cNvSpPr/>
            <p:nvPr/>
          </p:nvSpPr>
          <p:spPr>
            <a:xfrm>
              <a:off x="11166457" y="5636424"/>
              <a:ext cx="130576" cy="248708"/>
            </a:xfrm>
            <a:custGeom>
              <a:rect b="b" l="l" r="r" t="t"/>
              <a:pathLst>
                <a:path extrusionOk="0" h="161237" w="84652">
                  <a:moveTo>
                    <a:pt x="33964" y="161237"/>
                  </a:moveTo>
                  <a:lnTo>
                    <a:pt x="52990" y="160751"/>
                  </a:lnTo>
                  <a:lnTo>
                    <a:pt x="53355" y="141199"/>
                  </a:lnTo>
                  <a:cubicBezTo>
                    <a:pt x="73636" y="136543"/>
                    <a:pt x="84282" y="122375"/>
                    <a:pt x="84646" y="104320"/>
                  </a:cubicBezTo>
                  <a:cubicBezTo>
                    <a:pt x="85294" y="68413"/>
                    <a:pt x="33438" y="71247"/>
                    <a:pt x="33802" y="53395"/>
                  </a:cubicBezTo>
                  <a:cubicBezTo>
                    <a:pt x="33923" y="44934"/>
                    <a:pt x="39105" y="41250"/>
                    <a:pt x="48537" y="41008"/>
                  </a:cubicBezTo>
                  <a:cubicBezTo>
                    <a:pt x="56755" y="40765"/>
                    <a:pt x="62786" y="43801"/>
                    <a:pt x="69749" y="49833"/>
                  </a:cubicBezTo>
                  <a:lnTo>
                    <a:pt x="84565" y="33680"/>
                  </a:lnTo>
                  <a:cubicBezTo>
                    <a:pt x="77036" y="26151"/>
                    <a:pt x="68130" y="20362"/>
                    <a:pt x="55581" y="18986"/>
                  </a:cubicBezTo>
                  <a:lnTo>
                    <a:pt x="55945" y="0"/>
                  </a:lnTo>
                  <a:lnTo>
                    <a:pt x="36919" y="486"/>
                  </a:lnTo>
                  <a:lnTo>
                    <a:pt x="36555" y="19876"/>
                  </a:lnTo>
                  <a:cubicBezTo>
                    <a:pt x="18055" y="23925"/>
                    <a:pt x="6437" y="37000"/>
                    <a:pt x="6072" y="55419"/>
                  </a:cubicBezTo>
                  <a:cubicBezTo>
                    <a:pt x="5465" y="89261"/>
                    <a:pt x="57281" y="87561"/>
                    <a:pt x="56917" y="106911"/>
                  </a:cubicBezTo>
                  <a:cubicBezTo>
                    <a:pt x="56755" y="115574"/>
                    <a:pt x="51776" y="120027"/>
                    <a:pt x="40805" y="120310"/>
                  </a:cubicBezTo>
                  <a:cubicBezTo>
                    <a:pt x="31373" y="120553"/>
                    <a:pt x="22791" y="116991"/>
                    <a:pt x="12914" y="110109"/>
                  </a:cubicBezTo>
                  <a:lnTo>
                    <a:pt x="0" y="129054"/>
                  </a:lnTo>
                  <a:cubicBezTo>
                    <a:pt x="9108" y="136908"/>
                    <a:pt x="22750" y="141442"/>
                    <a:pt x="34288" y="142454"/>
                  </a:cubicBezTo>
                  <a:lnTo>
                    <a:pt x="33964" y="161237"/>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48" name="Google Shape;1248;p18"/>
          <p:cNvGrpSpPr/>
          <p:nvPr/>
        </p:nvGrpSpPr>
        <p:grpSpPr>
          <a:xfrm>
            <a:off x="11097123" y="117589"/>
            <a:ext cx="679616" cy="696446"/>
            <a:chOff x="10440893" y="5510971"/>
            <a:chExt cx="455019" cy="466287"/>
          </a:xfrm>
        </p:grpSpPr>
        <p:sp>
          <p:nvSpPr>
            <p:cNvPr id="1249" name="Google Shape;1249;p18"/>
            <p:cNvSpPr/>
            <p:nvPr/>
          </p:nvSpPr>
          <p:spPr>
            <a:xfrm>
              <a:off x="10440893" y="5510971"/>
              <a:ext cx="455019" cy="466287"/>
            </a:xfrm>
            <a:custGeom>
              <a:rect b="b" l="l" r="r" t="t"/>
              <a:pathLst>
                <a:path extrusionOk="0" h="302293" w="294988">
                  <a:moveTo>
                    <a:pt x="126243" y="1261"/>
                  </a:moveTo>
                  <a:cubicBezTo>
                    <a:pt x="206800" y="-9427"/>
                    <a:pt x="281690" y="49020"/>
                    <a:pt x="293430" y="131804"/>
                  </a:cubicBezTo>
                  <a:cubicBezTo>
                    <a:pt x="305169" y="214589"/>
                    <a:pt x="249346" y="290345"/>
                    <a:pt x="168788" y="301032"/>
                  </a:cubicBezTo>
                  <a:cubicBezTo>
                    <a:pt x="88150" y="311719"/>
                    <a:pt x="13300" y="253289"/>
                    <a:pt x="1560" y="170505"/>
                  </a:cubicBezTo>
                  <a:cubicBezTo>
                    <a:pt x="-10180" y="87720"/>
                    <a:pt x="45604" y="11947"/>
                    <a:pt x="126243"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50" name="Google Shape;1250;p18"/>
            <p:cNvSpPr/>
            <p:nvPr/>
          </p:nvSpPr>
          <p:spPr>
            <a:xfrm>
              <a:off x="10443550" y="5511035"/>
              <a:ext cx="447961" cy="432056"/>
            </a:xfrm>
            <a:custGeom>
              <a:rect b="b" l="l" r="r" t="t"/>
              <a:pathLst>
                <a:path extrusionOk="0" h="280101" w="290412">
                  <a:moveTo>
                    <a:pt x="145206" y="0"/>
                  </a:moveTo>
                  <a:cubicBezTo>
                    <a:pt x="225399" y="0"/>
                    <a:pt x="290412" y="62705"/>
                    <a:pt x="290412" y="140057"/>
                  </a:cubicBezTo>
                  <a:cubicBezTo>
                    <a:pt x="290412" y="217405"/>
                    <a:pt x="225399" y="280102"/>
                    <a:pt x="145206" y="280102"/>
                  </a:cubicBezTo>
                  <a:cubicBezTo>
                    <a:pt x="65013" y="280102"/>
                    <a:pt x="0" y="217405"/>
                    <a:pt x="0" y="140057"/>
                  </a:cubicBezTo>
                  <a:cubicBezTo>
                    <a:pt x="0" y="62705"/>
                    <a:pt x="65013" y="0"/>
                    <a:pt x="145206"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51" name="Google Shape;1251;p18"/>
            <p:cNvSpPr/>
            <p:nvPr/>
          </p:nvSpPr>
          <p:spPr>
            <a:xfrm>
              <a:off x="10473346" y="5530917"/>
              <a:ext cx="372404" cy="379275"/>
            </a:xfrm>
            <a:custGeom>
              <a:rect b="b" l="l" r="r" t="t"/>
              <a:pathLst>
                <a:path extrusionOk="0" h="245883" w="241429">
                  <a:moveTo>
                    <a:pt x="185849" y="0"/>
                  </a:moveTo>
                  <a:lnTo>
                    <a:pt x="0" y="195986"/>
                  </a:lnTo>
                  <a:cubicBezTo>
                    <a:pt x="12023" y="216364"/>
                    <a:pt x="28984" y="233516"/>
                    <a:pt x="49590" y="245883"/>
                  </a:cubicBezTo>
                  <a:lnTo>
                    <a:pt x="241430" y="43368"/>
                  </a:lnTo>
                  <a:cubicBezTo>
                    <a:pt x="234346" y="34300"/>
                    <a:pt x="226169" y="26171"/>
                    <a:pt x="217100" y="18986"/>
                  </a:cubicBezTo>
                  <a:cubicBezTo>
                    <a:pt x="216898" y="18820"/>
                    <a:pt x="216736" y="18593"/>
                    <a:pt x="216534" y="18427"/>
                  </a:cubicBezTo>
                  <a:cubicBezTo>
                    <a:pt x="216332" y="18285"/>
                    <a:pt x="216129" y="18192"/>
                    <a:pt x="215967" y="18055"/>
                  </a:cubicBezTo>
                  <a:cubicBezTo>
                    <a:pt x="206778" y="10934"/>
                    <a:pt x="196698" y="4781"/>
                    <a:pt x="18584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52" name="Google Shape;1252;p18"/>
            <p:cNvSpPr/>
            <p:nvPr/>
          </p:nvSpPr>
          <p:spPr>
            <a:xfrm>
              <a:off x="10498143" y="5563735"/>
              <a:ext cx="338748" cy="326709"/>
            </a:xfrm>
            <a:custGeom>
              <a:rect b="b" l="l" r="r" t="t"/>
              <a:pathLst>
                <a:path extrusionOk="0" h="211805" w="219610">
                  <a:moveTo>
                    <a:pt x="109826" y="0"/>
                  </a:moveTo>
                  <a:cubicBezTo>
                    <a:pt x="170466" y="0"/>
                    <a:pt x="219611" y="47412"/>
                    <a:pt x="219611" y="105903"/>
                  </a:cubicBezTo>
                  <a:cubicBezTo>
                    <a:pt x="219611" y="164390"/>
                    <a:pt x="170466" y="211806"/>
                    <a:pt x="109826" y="211806"/>
                  </a:cubicBezTo>
                  <a:cubicBezTo>
                    <a:pt x="49185" y="211806"/>
                    <a:pt x="0" y="164390"/>
                    <a:pt x="0" y="105903"/>
                  </a:cubicBezTo>
                  <a:cubicBezTo>
                    <a:pt x="0" y="47412"/>
                    <a:pt x="49185"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53" name="Google Shape;1253;p18"/>
            <p:cNvSpPr/>
            <p:nvPr/>
          </p:nvSpPr>
          <p:spPr>
            <a:xfrm>
              <a:off x="10584415" y="5599676"/>
              <a:ext cx="161111" cy="227389"/>
            </a:xfrm>
            <a:custGeom>
              <a:rect b="b" l="l" r="r" t="t"/>
              <a:pathLst>
                <a:path extrusionOk="0" h="147416" w="104448">
                  <a:moveTo>
                    <a:pt x="86622" y="147417"/>
                  </a:moveTo>
                  <a:lnTo>
                    <a:pt x="102370" y="136689"/>
                  </a:lnTo>
                  <a:lnTo>
                    <a:pt x="92047" y="120059"/>
                  </a:lnTo>
                  <a:cubicBezTo>
                    <a:pt x="106580" y="105150"/>
                    <a:pt x="107875" y="87460"/>
                    <a:pt x="98362" y="72113"/>
                  </a:cubicBezTo>
                  <a:cubicBezTo>
                    <a:pt x="79417" y="41578"/>
                    <a:pt x="37397" y="72053"/>
                    <a:pt x="28006" y="56864"/>
                  </a:cubicBezTo>
                  <a:cubicBezTo>
                    <a:pt x="23553" y="49675"/>
                    <a:pt x="25901" y="43768"/>
                    <a:pt x="33673" y="38453"/>
                  </a:cubicBezTo>
                  <a:cubicBezTo>
                    <a:pt x="40474" y="33806"/>
                    <a:pt x="47194" y="33098"/>
                    <a:pt x="56302" y="34393"/>
                  </a:cubicBezTo>
                  <a:lnTo>
                    <a:pt x="59986" y="12776"/>
                  </a:lnTo>
                  <a:cubicBezTo>
                    <a:pt x="49582" y="10541"/>
                    <a:pt x="38976" y="10509"/>
                    <a:pt x="27682" y="16148"/>
                  </a:cubicBezTo>
                  <a:lnTo>
                    <a:pt x="17683" y="0"/>
                  </a:lnTo>
                  <a:lnTo>
                    <a:pt x="1976" y="10728"/>
                  </a:lnTo>
                  <a:lnTo>
                    <a:pt x="12137" y="27191"/>
                  </a:lnTo>
                  <a:cubicBezTo>
                    <a:pt x="-1222" y="40631"/>
                    <a:pt x="-3894" y="57913"/>
                    <a:pt x="5822" y="73579"/>
                  </a:cubicBezTo>
                  <a:cubicBezTo>
                    <a:pt x="23634" y="102357"/>
                    <a:pt x="66260" y="72838"/>
                    <a:pt x="76462" y="89306"/>
                  </a:cubicBezTo>
                  <a:cubicBezTo>
                    <a:pt x="81036" y="96657"/>
                    <a:pt x="79255" y="103102"/>
                    <a:pt x="70147" y="109291"/>
                  </a:cubicBezTo>
                  <a:cubicBezTo>
                    <a:pt x="62374" y="114602"/>
                    <a:pt x="53266" y="116270"/>
                    <a:pt x="41243" y="115841"/>
                  </a:cubicBezTo>
                  <a:lnTo>
                    <a:pt x="40636" y="138741"/>
                  </a:lnTo>
                  <a:cubicBezTo>
                    <a:pt x="52537" y="140417"/>
                    <a:pt x="66463" y="136839"/>
                    <a:pt x="76705" y="131422"/>
                  </a:cubicBezTo>
                  <a:lnTo>
                    <a:pt x="86622" y="147417"/>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54" name="Google Shape;1254;p18"/>
          <p:cNvGrpSpPr/>
          <p:nvPr/>
        </p:nvGrpSpPr>
        <p:grpSpPr>
          <a:xfrm>
            <a:off x="11358753" y="979513"/>
            <a:ext cx="679709" cy="696481"/>
            <a:chOff x="1175459" y="5241773"/>
            <a:chExt cx="455081" cy="466310"/>
          </a:xfrm>
        </p:grpSpPr>
        <p:sp>
          <p:nvSpPr>
            <p:cNvPr id="1255" name="Google Shape;1255;p18"/>
            <p:cNvSpPr/>
            <p:nvPr/>
          </p:nvSpPr>
          <p:spPr>
            <a:xfrm>
              <a:off x="1175459" y="5241773"/>
              <a:ext cx="455081" cy="466310"/>
            </a:xfrm>
            <a:custGeom>
              <a:rect b="b" l="l" r="r" t="t"/>
              <a:pathLst>
                <a:path extrusionOk="0" h="302308" w="295028">
                  <a:moveTo>
                    <a:pt x="126241" y="1260"/>
                  </a:moveTo>
                  <a:cubicBezTo>
                    <a:pt x="206839" y="-9423"/>
                    <a:pt x="281689" y="49020"/>
                    <a:pt x="293469" y="131804"/>
                  </a:cubicBezTo>
                  <a:cubicBezTo>
                    <a:pt x="305209" y="214588"/>
                    <a:pt x="249385" y="290361"/>
                    <a:pt x="168787" y="301048"/>
                  </a:cubicBezTo>
                  <a:cubicBezTo>
                    <a:pt x="88189" y="311735"/>
                    <a:pt x="13339" y="253288"/>
                    <a:pt x="1559" y="170504"/>
                  </a:cubicBezTo>
                  <a:cubicBezTo>
                    <a:pt x="-10180" y="87720"/>
                    <a:pt x="45643" y="11947"/>
                    <a:pt x="126241" y="126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56" name="Google Shape;1256;p18"/>
            <p:cNvSpPr/>
            <p:nvPr/>
          </p:nvSpPr>
          <p:spPr>
            <a:xfrm>
              <a:off x="1178115" y="5241837"/>
              <a:ext cx="448022" cy="432070"/>
            </a:xfrm>
            <a:custGeom>
              <a:rect b="b" l="l" r="r" t="t"/>
              <a:pathLst>
                <a:path extrusionOk="0" h="280110" w="290452">
                  <a:moveTo>
                    <a:pt x="145247" y="0"/>
                  </a:moveTo>
                  <a:cubicBezTo>
                    <a:pt x="225440" y="0"/>
                    <a:pt x="290453" y="62705"/>
                    <a:pt x="290453" y="140057"/>
                  </a:cubicBezTo>
                  <a:cubicBezTo>
                    <a:pt x="290453" y="217405"/>
                    <a:pt x="225440" y="280110"/>
                    <a:pt x="145247" y="280110"/>
                  </a:cubicBezTo>
                  <a:cubicBezTo>
                    <a:pt x="65013" y="280110"/>
                    <a:pt x="0" y="217405"/>
                    <a:pt x="0" y="140057"/>
                  </a:cubicBezTo>
                  <a:cubicBezTo>
                    <a:pt x="0" y="62705"/>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57" name="Google Shape;1257;p18"/>
            <p:cNvSpPr/>
            <p:nvPr/>
          </p:nvSpPr>
          <p:spPr>
            <a:xfrm>
              <a:off x="1207972" y="5261718"/>
              <a:ext cx="372343" cy="379250"/>
            </a:xfrm>
            <a:custGeom>
              <a:rect b="b" l="l" r="r" t="t"/>
              <a:pathLst>
                <a:path extrusionOk="0" h="245867" w="241389">
                  <a:moveTo>
                    <a:pt x="185809" y="0"/>
                  </a:moveTo>
                  <a:lnTo>
                    <a:pt x="0" y="195986"/>
                  </a:lnTo>
                  <a:cubicBezTo>
                    <a:pt x="12023" y="216364"/>
                    <a:pt x="28985" y="233516"/>
                    <a:pt x="49590" y="245867"/>
                  </a:cubicBezTo>
                  <a:lnTo>
                    <a:pt x="241390" y="43368"/>
                  </a:lnTo>
                  <a:cubicBezTo>
                    <a:pt x="234306" y="34300"/>
                    <a:pt x="226128" y="26171"/>
                    <a:pt x="217101" y="18986"/>
                  </a:cubicBezTo>
                  <a:cubicBezTo>
                    <a:pt x="216899" y="18820"/>
                    <a:pt x="216737" y="18593"/>
                    <a:pt x="216494" y="18427"/>
                  </a:cubicBezTo>
                  <a:cubicBezTo>
                    <a:pt x="216332" y="18285"/>
                    <a:pt x="216129" y="18192"/>
                    <a:pt x="215927" y="18055"/>
                  </a:cubicBezTo>
                  <a:cubicBezTo>
                    <a:pt x="206779" y="10934"/>
                    <a:pt x="196699"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58" name="Google Shape;1258;p18"/>
            <p:cNvSpPr/>
            <p:nvPr/>
          </p:nvSpPr>
          <p:spPr>
            <a:xfrm>
              <a:off x="1232769" y="5294536"/>
              <a:ext cx="338748" cy="326709"/>
            </a:xfrm>
            <a:custGeom>
              <a:rect b="b" l="l" r="r" t="t"/>
              <a:pathLst>
                <a:path extrusionOk="0" h="211805" w="219610">
                  <a:moveTo>
                    <a:pt x="109826" y="0"/>
                  </a:moveTo>
                  <a:cubicBezTo>
                    <a:pt x="170466" y="0"/>
                    <a:pt x="219611" y="47412"/>
                    <a:pt x="219611" y="105903"/>
                  </a:cubicBezTo>
                  <a:cubicBezTo>
                    <a:pt x="219611" y="164390"/>
                    <a:pt x="170466" y="211806"/>
                    <a:pt x="109826" y="211806"/>
                  </a:cubicBezTo>
                  <a:cubicBezTo>
                    <a:pt x="49144" y="211806"/>
                    <a:pt x="0" y="164390"/>
                    <a:pt x="0" y="105903"/>
                  </a:cubicBezTo>
                  <a:cubicBezTo>
                    <a:pt x="0" y="47412"/>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59" name="Google Shape;1259;p18"/>
            <p:cNvSpPr/>
            <p:nvPr/>
          </p:nvSpPr>
          <p:spPr>
            <a:xfrm>
              <a:off x="1303041" y="5337824"/>
              <a:ext cx="190136" cy="219283"/>
            </a:xfrm>
            <a:custGeom>
              <a:rect b="b" l="l" r="r" t="t"/>
              <a:pathLst>
                <a:path extrusionOk="0" h="142161" w="123265">
                  <a:moveTo>
                    <a:pt x="10322" y="131989"/>
                  </a:moveTo>
                  <a:lnTo>
                    <a:pt x="26393" y="142162"/>
                  </a:lnTo>
                  <a:lnTo>
                    <a:pt x="37566" y="126107"/>
                  </a:lnTo>
                  <a:cubicBezTo>
                    <a:pt x="57038" y="133523"/>
                    <a:pt x="73757" y="127662"/>
                    <a:pt x="84079" y="112841"/>
                  </a:cubicBezTo>
                  <a:cubicBezTo>
                    <a:pt x="104563" y="83351"/>
                    <a:pt x="59912" y="56888"/>
                    <a:pt x="70113" y="42230"/>
                  </a:cubicBezTo>
                  <a:cubicBezTo>
                    <a:pt x="74930" y="35283"/>
                    <a:pt x="81286" y="35073"/>
                    <a:pt x="89261" y="40113"/>
                  </a:cubicBezTo>
                  <a:cubicBezTo>
                    <a:pt x="96224" y="44513"/>
                    <a:pt x="99543" y="50399"/>
                    <a:pt x="101972" y="59265"/>
                  </a:cubicBezTo>
                  <a:lnTo>
                    <a:pt x="123265" y="54054"/>
                  </a:lnTo>
                  <a:cubicBezTo>
                    <a:pt x="121201" y="43643"/>
                    <a:pt x="117031" y="33879"/>
                    <a:pt x="107356" y="25766"/>
                  </a:cubicBezTo>
                  <a:lnTo>
                    <a:pt x="118205" y="10169"/>
                  </a:lnTo>
                  <a:lnTo>
                    <a:pt x="102134" y="0"/>
                  </a:lnTo>
                  <a:lnTo>
                    <a:pt x="91042" y="15889"/>
                  </a:lnTo>
                  <a:cubicBezTo>
                    <a:pt x="73433" y="8971"/>
                    <a:pt x="56471" y="13379"/>
                    <a:pt x="45987" y="28507"/>
                  </a:cubicBezTo>
                  <a:cubicBezTo>
                    <a:pt x="26636" y="56293"/>
                    <a:pt x="70680" y="83687"/>
                    <a:pt x="59588" y="99592"/>
                  </a:cubicBezTo>
                  <a:cubicBezTo>
                    <a:pt x="54650" y="106692"/>
                    <a:pt x="48051" y="107623"/>
                    <a:pt x="38740" y="101737"/>
                  </a:cubicBezTo>
                  <a:cubicBezTo>
                    <a:pt x="30806" y="96706"/>
                    <a:pt x="25624" y="89002"/>
                    <a:pt x="21253" y="77785"/>
                  </a:cubicBezTo>
                  <a:lnTo>
                    <a:pt x="0" y="86351"/>
                  </a:lnTo>
                  <a:cubicBezTo>
                    <a:pt x="3198" y="97916"/>
                    <a:pt x="12023" y="109283"/>
                    <a:pt x="21050" y="116550"/>
                  </a:cubicBezTo>
                  <a:lnTo>
                    <a:pt x="10322" y="131989"/>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60" name="Google Shape;1260;p18"/>
          <p:cNvGrpSpPr/>
          <p:nvPr/>
        </p:nvGrpSpPr>
        <p:grpSpPr>
          <a:xfrm>
            <a:off x="10417408" y="5157089"/>
            <a:ext cx="679709" cy="696481"/>
            <a:chOff x="1175459" y="5241773"/>
            <a:chExt cx="455081" cy="466310"/>
          </a:xfrm>
        </p:grpSpPr>
        <p:sp>
          <p:nvSpPr>
            <p:cNvPr id="1261" name="Google Shape;1261;p18"/>
            <p:cNvSpPr/>
            <p:nvPr/>
          </p:nvSpPr>
          <p:spPr>
            <a:xfrm>
              <a:off x="1175459" y="5241773"/>
              <a:ext cx="455081" cy="466310"/>
            </a:xfrm>
            <a:custGeom>
              <a:rect b="b" l="l" r="r" t="t"/>
              <a:pathLst>
                <a:path extrusionOk="0" h="302308" w="295028">
                  <a:moveTo>
                    <a:pt x="126241" y="1260"/>
                  </a:moveTo>
                  <a:cubicBezTo>
                    <a:pt x="206839" y="-9423"/>
                    <a:pt x="281689" y="49020"/>
                    <a:pt x="293469" y="131804"/>
                  </a:cubicBezTo>
                  <a:cubicBezTo>
                    <a:pt x="305209" y="214588"/>
                    <a:pt x="249385" y="290361"/>
                    <a:pt x="168787" y="301048"/>
                  </a:cubicBezTo>
                  <a:cubicBezTo>
                    <a:pt x="88189" y="311735"/>
                    <a:pt x="13339" y="253288"/>
                    <a:pt x="1559" y="170504"/>
                  </a:cubicBezTo>
                  <a:cubicBezTo>
                    <a:pt x="-10180" y="87720"/>
                    <a:pt x="45643" y="11947"/>
                    <a:pt x="126241" y="126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62" name="Google Shape;1262;p18"/>
            <p:cNvSpPr/>
            <p:nvPr/>
          </p:nvSpPr>
          <p:spPr>
            <a:xfrm>
              <a:off x="1178115" y="5241837"/>
              <a:ext cx="448022" cy="432070"/>
            </a:xfrm>
            <a:custGeom>
              <a:rect b="b" l="l" r="r" t="t"/>
              <a:pathLst>
                <a:path extrusionOk="0" h="280110" w="290452">
                  <a:moveTo>
                    <a:pt x="145247" y="0"/>
                  </a:moveTo>
                  <a:cubicBezTo>
                    <a:pt x="225440" y="0"/>
                    <a:pt x="290453" y="62705"/>
                    <a:pt x="290453" y="140057"/>
                  </a:cubicBezTo>
                  <a:cubicBezTo>
                    <a:pt x="290453" y="217405"/>
                    <a:pt x="225440" y="280110"/>
                    <a:pt x="145247" y="280110"/>
                  </a:cubicBezTo>
                  <a:cubicBezTo>
                    <a:pt x="65013" y="280110"/>
                    <a:pt x="0" y="217405"/>
                    <a:pt x="0" y="140057"/>
                  </a:cubicBezTo>
                  <a:cubicBezTo>
                    <a:pt x="0" y="62705"/>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63" name="Google Shape;1263;p18"/>
            <p:cNvSpPr/>
            <p:nvPr/>
          </p:nvSpPr>
          <p:spPr>
            <a:xfrm>
              <a:off x="1207972" y="5261718"/>
              <a:ext cx="372343" cy="379250"/>
            </a:xfrm>
            <a:custGeom>
              <a:rect b="b" l="l" r="r" t="t"/>
              <a:pathLst>
                <a:path extrusionOk="0" h="245867" w="241389">
                  <a:moveTo>
                    <a:pt x="185809" y="0"/>
                  </a:moveTo>
                  <a:lnTo>
                    <a:pt x="0" y="195986"/>
                  </a:lnTo>
                  <a:cubicBezTo>
                    <a:pt x="12023" y="216364"/>
                    <a:pt x="28985" y="233516"/>
                    <a:pt x="49590" y="245867"/>
                  </a:cubicBezTo>
                  <a:lnTo>
                    <a:pt x="241390" y="43368"/>
                  </a:lnTo>
                  <a:cubicBezTo>
                    <a:pt x="234306" y="34300"/>
                    <a:pt x="226128" y="26171"/>
                    <a:pt x="217101" y="18986"/>
                  </a:cubicBezTo>
                  <a:cubicBezTo>
                    <a:pt x="216899" y="18820"/>
                    <a:pt x="216737" y="18593"/>
                    <a:pt x="216494" y="18427"/>
                  </a:cubicBezTo>
                  <a:cubicBezTo>
                    <a:pt x="216332" y="18285"/>
                    <a:pt x="216129" y="18192"/>
                    <a:pt x="215927" y="18055"/>
                  </a:cubicBezTo>
                  <a:cubicBezTo>
                    <a:pt x="206779" y="10934"/>
                    <a:pt x="196699"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64" name="Google Shape;1264;p18"/>
            <p:cNvSpPr/>
            <p:nvPr/>
          </p:nvSpPr>
          <p:spPr>
            <a:xfrm>
              <a:off x="1232769" y="5294536"/>
              <a:ext cx="338748" cy="326709"/>
            </a:xfrm>
            <a:custGeom>
              <a:rect b="b" l="l" r="r" t="t"/>
              <a:pathLst>
                <a:path extrusionOk="0" h="211805" w="219610">
                  <a:moveTo>
                    <a:pt x="109826" y="0"/>
                  </a:moveTo>
                  <a:cubicBezTo>
                    <a:pt x="170466" y="0"/>
                    <a:pt x="219611" y="47412"/>
                    <a:pt x="219611" y="105903"/>
                  </a:cubicBezTo>
                  <a:cubicBezTo>
                    <a:pt x="219611" y="164390"/>
                    <a:pt x="170466" y="211806"/>
                    <a:pt x="109826" y="211806"/>
                  </a:cubicBezTo>
                  <a:cubicBezTo>
                    <a:pt x="49144" y="211806"/>
                    <a:pt x="0" y="164390"/>
                    <a:pt x="0" y="105903"/>
                  </a:cubicBezTo>
                  <a:cubicBezTo>
                    <a:pt x="0" y="47412"/>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65" name="Google Shape;1265;p18"/>
            <p:cNvSpPr/>
            <p:nvPr/>
          </p:nvSpPr>
          <p:spPr>
            <a:xfrm>
              <a:off x="1303041" y="5337824"/>
              <a:ext cx="190136" cy="219283"/>
            </a:xfrm>
            <a:custGeom>
              <a:rect b="b" l="l" r="r" t="t"/>
              <a:pathLst>
                <a:path extrusionOk="0" h="142161" w="123265">
                  <a:moveTo>
                    <a:pt x="10322" y="131989"/>
                  </a:moveTo>
                  <a:lnTo>
                    <a:pt x="26393" y="142162"/>
                  </a:lnTo>
                  <a:lnTo>
                    <a:pt x="37566" y="126107"/>
                  </a:lnTo>
                  <a:cubicBezTo>
                    <a:pt x="57038" y="133523"/>
                    <a:pt x="73757" y="127662"/>
                    <a:pt x="84079" y="112841"/>
                  </a:cubicBezTo>
                  <a:cubicBezTo>
                    <a:pt x="104563" y="83351"/>
                    <a:pt x="59912" y="56888"/>
                    <a:pt x="70113" y="42230"/>
                  </a:cubicBezTo>
                  <a:cubicBezTo>
                    <a:pt x="74930" y="35283"/>
                    <a:pt x="81286" y="35073"/>
                    <a:pt x="89261" y="40113"/>
                  </a:cubicBezTo>
                  <a:cubicBezTo>
                    <a:pt x="96224" y="44513"/>
                    <a:pt x="99543" y="50399"/>
                    <a:pt x="101972" y="59265"/>
                  </a:cubicBezTo>
                  <a:lnTo>
                    <a:pt x="123265" y="54054"/>
                  </a:lnTo>
                  <a:cubicBezTo>
                    <a:pt x="121201" y="43643"/>
                    <a:pt x="117031" y="33879"/>
                    <a:pt x="107356" y="25766"/>
                  </a:cubicBezTo>
                  <a:lnTo>
                    <a:pt x="118205" y="10169"/>
                  </a:lnTo>
                  <a:lnTo>
                    <a:pt x="102134" y="0"/>
                  </a:lnTo>
                  <a:lnTo>
                    <a:pt x="91042" y="15889"/>
                  </a:lnTo>
                  <a:cubicBezTo>
                    <a:pt x="73433" y="8971"/>
                    <a:pt x="56471" y="13379"/>
                    <a:pt x="45987" y="28507"/>
                  </a:cubicBezTo>
                  <a:cubicBezTo>
                    <a:pt x="26636" y="56293"/>
                    <a:pt x="70680" y="83687"/>
                    <a:pt x="59588" y="99592"/>
                  </a:cubicBezTo>
                  <a:cubicBezTo>
                    <a:pt x="54650" y="106692"/>
                    <a:pt x="48051" y="107623"/>
                    <a:pt x="38740" y="101737"/>
                  </a:cubicBezTo>
                  <a:cubicBezTo>
                    <a:pt x="30806" y="96706"/>
                    <a:pt x="25624" y="89002"/>
                    <a:pt x="21253" y="77785"/>
                  </a:cubicBezTo>
                  <a:lnTo>
                    <a:pt x="0" y="86351"/>
                  </a:lnTo>
                  <a:cubicBezTo>
                    <a:pt x="3198" y="97916"/>
                    <a:pt x="12023" y="109283"/>
                    <a:pt x="21050" y="116550"/>
                  </a:cubicBezTo>
                  <a:lnTo>
                    <a:pt x="10322" y="131989"/>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66" name="Google Shape;1266;p18"/>
          <p:cNvGrpSpPr/>
          <p:nvPr/>
        </p:nvGrpSpPr>
        <p:grpSpPr>
          <a:xfrm>
            <a:off x="11434555" y="5532296"/>
            <a:ext cx="679639" cy="696481"/>
            <a:chOff x="11381316" y="5094196"/>
            <a:chExt cx="455034" cy="466310"/>
          </a:xfrm>
        </p:grpSpPr>
        <p:sp>
          <p:nvSpPr>
            <p:cNvPr id="1267" name="Google Shape;1267;p18"/>
            <p:cNvSpPr/>
            <p:nvPr/>
          </p:nvSpPr>
          <p:spPr>
            <a:xfrm>
              <a:off x="11381316" y="5094196"/>
              <a:ext cx="455034" cy="466310"/>
            </a:xfrm>
            <a:custGeom>
              <a:rect b="b" l="l" r="r" t="t"/>
              <a:pathLst>
                <a:path extrusionOk="0" h="302308" w="294998">
                  <a:moveTo>
                    <a:pt x="126211" y="1261"/>
                  </a:moveTo>
                  <a:cubicBezTo>
                    <a:pt x="206809" y="-9427"/>
                    <a:pt x="281659" y="49020"/>
                    <a:pt x="293439" y="131804"/>
                  </a:cubicBezTo>
                  <a:cubicBezTo>
                    <a:pt x="305179" y="214589"/>
                    <a:pt x="249355" y="290361"/>
                    <a:pt x="168756" y="301048"/>
                  </a:cubicBezTo>
                  <a:cubicBezTo>
                    <a:pt x="88158" y="311736"/>
                    <a:pt x="13308" y="253289"/>
                    <a:pt x="1569" y="170505"/>
                  </a:cubicBezTo>
                  <a:cubicBezTo>
                    <a:pt x="-10211" y="87720"/>
                    <a:pt x="45612" y="11947"/>
                    <a:pt x="126211"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68" name="Google Shape;1268;p18"/>
            <p:cNvSpPr/>
            <p:nvPr/>
          </p:nvSpPr>
          <p:spPr>
            <a:xfrm>
              <a:off x="11383924" y="5094260"/>
              <a:ext cx="448022" cy="432070"/>
            </a:xfrm>
            <a:custGeom>
              <a:rect b="b" l="l" r="r" t="t"/>
              <a:pathLst>
                <a:path extrusionOk="0" h="280110" w="290452">
                  <a:moveTo>
                    <a:pt x="145247" y="0"/>
                  </a:moveTo>
                  <a:cubicBezTo>
                    <a:pt x="225440" y="0"/>
                    <a:pt x="290453" y="62705"/>
                    <a:pt x="290453" y="140053"/>
                  </a:cubicBezTo>
                  <a:cubicBezTo>
                    <a:pt x="290453" y="217405"/>
                    <a:pt x="225440" y="280110"/>
                    <a:pt x="145247" y="280110"/>
                  </a:cubicBezTo>
                  <a:cubicBezTo>
                    <a:pt x="65054" y="280110"/>
                    <a:pt x="0" y="217405"/>
                    <a:pt x="0" y="140053"/>
                  </a:cubicBezTo>
                  <a:cubicBezTo>
                    <a:pt x="0" y="62705"/>
                    <a:pt x="65054"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69" name="Google Shape;1269;p18"/>
            <p:cNvSpPr/>
            <p:nvPr/>
          </p:nvSpPr>
          <p:spPr>
            <a:xfrm>
              <a:off x="11413781" y="5114142"/>
              <a:ext cx="372406" cy="379250"/>
            </a:xfrm>
            <a:custGeom>
              <a:rect b="b" l="l" r="r" t="t"/>
              <a:pathLst>
                <a:path extrusionOk="0" h="245867" w="241430">
                  <a:moveTo>
                    <a:pt x="185850" y="0"/>
                  </a:moveTo>
                  <a:lnTo>
                    <a:pt x="0" y="195986"/>
                  </a:lnTo>
                  <a:cubicBezTo>
                    <a:pt x="12023" y="216364"/>
                    <a:pt x="28985" y="233516"/>
                    <a:pt x="49590" y="245867"/>
                  </a:cubicBezTo>
                  <a:lnTo>
                    <a:pt x="241430" y="43368"/>
                  </a:lnTo>
                  <a:cubicBezTo>
                    <a:pt x="234346" y="34296"/>
                    <a:pt x="226169" y="26171"/>
                    <a:pt x="217101" y="18986"/>
                  </a:cubicBezTo>
                  <a:cubicBezTo>
                    <a:pt x="216898" y="18820"/>
                    <a:pt x="216737" y="18593"/>
                    <a:pt x="216534" y="18427"/>
                  </a:cubicBezTo>
                  <a:cubicBezTo>
                    <a:pt x="216332" y="18285"/>
                    <a:pt x="216129" y="18192"/>
                    <a:pt x="215927" y="18055"/>
                  </a:cubicBezTo>
                  <a:cubicBezTo>
                    <a:pt x="206778" y="10934"/>
                    <a:pt x="196698" y="4781"/>
                    <a:pt x="185850"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70" name="Google Shape;1270;p18"/>
            <p:cNvSpPr/>
            <p:nvPr/>
          </p:nvSpPr>
          <p:spPr>
            <a:xfrm>
              <a:off x="11438578" y="5146954"/>
              <a:ext cx="338748" cy="326717"/>
            </a:xfrm>
            <a:custGeom>
              <a:rect b="b" l="l" r="r" t="t"/>
              <a:pathLst>
                <a:path extrusionOk="0" h="211810" w="219610">
                  <a:moveTo>
                    <a:pt x="109826" y="0"/>
                  </a:moveTo>
                  <a:cubicBezTo>
                    <a:pt x="170466" y="0"/>
                    <a:pt x="219611" y="47416"/>
                    <a:pt x="219611" y="105903"/>
                  </a:cubicBezTo>
                  <a:cubicBezTo>
                    <a:pt x="219611" y="164395"/>
                    <a:pt x="170466" y="211810"/>
                    <a:pt x="109826" y="211810"/>
                  </a:cubicBezTo>
                  <a:cubicBezTo>
                    <a:pt x="49185" y="211810"/>
                    <a:pt x="0" y="164395"/>
                    <a:pt x="0" y="105903"/>
                  </a:cubicBezTo>
                  <a:cubicBezTo>
                    <a:pt x="0" y="47416"/>
                    <a:pt x="49185"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71" name="Google Shape;1271;p18"/>
            <p:cNvSpPr/>
            <p:nvPr/>
          </p:nvSpPr>
          <p:spPr>
            <a:xfrm>
              <a:off x="11492796" y="5205975"/>
              <a:ext cx="221670" cy="189081"/>
            </a:xfrm>
            <a:custGeom>
              <a:rect b="b" l="l" r="r" t="t"/>
              <a:pathLst>
                <a:path extrusionOk="0" h="122581" w="143708">
                  <a:moveTo>
                    <a:pt x="133871" y="111323"/>
                  </a:moveTo>
                  <a:lnTo>
                    <a:pt x="143708" y="95021"/>
                  </a:lnTo>
                  <a:lnTo>
                    <a:pt x="127435" y="84189"/>
                  </a:lnTo>
                  <a:cubicBezTo>
                    <a:pt x="134438" y="64584"/>
                    <a:pt x="128244" y="47970"/>
                    <a:pt x="113185" y="37975"/>
                  </a:cubicBezTo>
                  <a:cubicBezTo>
                    <a:pt x="83270" y="18087"/>
                    <a:pt x="57767" y="63292"/>
                    <a:pt x="42910" y="53399"/>
                  </a:cubicBezTo>
                  <a:cubicBezTo>
                    <a:pt x="35826" y="48719"/>
                    <a:pt x="35502" y="42372"/>
                    <a:pt x="40360" y="34300"/>
                  </a:cubicBezTo>
                  <a:cubicBezTo>
                    <a:pt x="44651" y="27240"/>
                    <a:pt x="50439" y="23795"/>
                    <a:pt x="59265" y="21184"/>
                  </a:cubicBezTo>
                  <a:lnTo>
                    <a:pt x="53597" y="0"/>
                  </a:lnTo>
                  <a:cubicBezTo>
                    <a:pt x="43234" y="2291"/>
                    <a:pt x="33559" y="6683"/>
                    <a:pt x="25665" y="16508"/>
                  </a:cubicBezTo>
                  <a:lnTo>
                    <a:pt x="9837" y="5991"/>
                  </a:lnTo>
                  <a:lnTo>
                    <a:pt x="0" y="22293"/>
                  </a:lnTo>
                  <a:lnTo>
                    <a:pt x="16111" y="33020"/>
                  </a:lnTo>
                  <a:cubicBezTo>
                    <a:pt x="9554" y="50800"/>
                    <a:pt x="14331" y="67628"/>
                    <a:pt x="29673" y="77833"/>
                  </a:cubicBezTo>
                  <a:cubicBezTo>
                    <a:pt x="57848" y="96576"/>
                    <a:pt x="84322" y="51990"/>
                    <a:pt x="100474" y="62718"/>
                  </a:cubicBezTo>
                  <a:cubicBezTo>
                    <a:pt x="107680" y="67506"/>
                    <a:pt x="108733" y="74101"/>
                    <a:pt x="103025" y="83517"/>
                  </a:cubicBezTo>
                  <a:cubicBezTo>
                    <a:pt x="98167" y="91585"/>
                    <a:pt x="90597" y="96896"/>
                    <a:pt x="79465" y="101515"/>
                  </a:cubicBezTo>
                  <a:lnTo>
                    <a:pt x="88451" y="122581"/>
                  </a:lnTo>
                  <a:cubicBezTo>
                    <a:pt x="99948" y="119157"/>
                    <a:pt x="111161" y="110105"/>
                    <a:pt x="118205" y="100908"/>
                  </a:cubicBezTo>
                  <a:lnTo>
                    <a:pt x="133871" y="111323"/>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72" name="Google Shape;1272;p18"/>
          <p:cNvGrpSpPr/>
          <p:nvPr/>
        </p:nvGrpSpPr>
        <p:grpSpPr>
          <a:xfrm>
            <a:off x="10584453" y="6059169"/>
            <a:ext cx="679639" cy="696462"/>
            <a:chOff x="11578910" y="5885130"/>
            <a:chExt cx="455034" cy="466298"/>
          </a:xfrm>
        </p:grpSpPr>
        <p:sp>
          <p:nvSpPr>
            <p:cNvPr id="1273" name="Google Shape;1273;p18"/>
            <p:cNvSpPr/>
            <p:nvPr/>
          </p:nvSpPr>
          <p:spPr>
            <a:xfrm>
              <a:off x="11578910" y="5885130"/>
              <a:ext cx="455034" cy="466298"/>
            </a:xfrm>
            <a:custGeom>
              <a:rect b="b" l="l" r="r" t="t"/>
              <a:pathLst>
                <a:path extrusionOk="0" h="302300" w="294998">
                  <a:moveTo>
                    <a:pt x="126241" y="1261"/>
                  </a:moveTo>
                  <a:cubicBezTo>
                    <a:pt x="206839" y="-9426"/>
                    <a:pt x="281689" y="49020"/>
                    <a:pt x="293429" y="131805"/>
                  </a:cubicBezTo>
                  <a:cubicBezTo>
                    <a:pt x="305209" y="214589"/>
                    <a:pt x="249385" y="290353"/>
                    <a:pt x="168787" y="301040"/>
                  </a:cubicBezTo>
                  <a:cubicBezTo>
                    <a:pt x="88189" y="311728"/>
                    <a:pt x="13298" y="253273"/>
                    <a:pt x="1559" y="170505"/>
                  </a:cubicBezTo>
                  <a:cubicBezTo>
                    <a:pt x="-10180" y="87720"/>
                    <a:pt x="45643" y="11948"/>
                    <a:pt x="126241"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74" name="Google Shape;1274;p18"/>
            <p:cNvSpPr/>
            <p:nvPr/>
          </p:nvSpPr>
          <p:spPr>
            <a:xfrm>
              <a:off x="11581565" y="5885195"/>
              <a:ext cx="447961" cy="432070"/>
            </a:xfrm>
            <a:custGeom>
              <a:rect b="b" l="l" r="r" t="t"/>
              <a:pathLst>
                <a:path extrusionOk="0" h="280110" w="290412">
                  <a:moveTo>
                    <a:pt x="145247" y="0"/>
                  </a:moveTo>
                  <a:cubicBezTo>
                    <a:pt x="225400" y="0"/>
                    <a:pt x="290412" y="62701"/>
                    <a:pt x="290412" y="140053"/>
                  </a:cubicBezTo>
                  <a:cubicBezTo>
                    <a:pt x="290412" y="217405"/>
                    <a:pt x="225400" y="280110"/>
                    <a:pt x="145247" y="280110"/>
                  </a:cubicBezTo>
                  <a:cubicBezTo>
                    <a:pt x="65013" y="280110"/>
                    <a:pt x="0" y="217405"/>
                    <a:pt x="0" y="140053"/>
                  </a:cubicBezTo>
                  <a:cubicBezTo>
                    <a:pt x="0" y="62701"/>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75" name="Google Shape;1275;p18"/>
            <p:cNvSpPr/>
            <p:nvPr/>
          </p:nvSpPr>
          <p:spPr>
            <a:xfrm>
              <a:off x="11611423" y="5905077"/>
              <a:ext cx="372343" cy="379224"/>
            </a:xfrm>
            <a:custGeom>
              <a:rect b="b" l="l" r="r" t="t"/>
              <a:pathLst>
                <a:path extrusionOk="0" h="245850" w="241389">
                  <a:moveTo>
                    <a:pt x="185809" y="0"/>
                  </a:moveTo>
                  <a:lnTo>
                    <a:pt x="0" y="195986"/>
                  </a:lnTo>
                  <a:cubicBezTo>
                    <a:pt x="11982" y="216380"/>
                    <a:pt x="28985" y="233504"/>
                    <a:pt x="49590" y="245851"/>
                  </a:cubicBezTo>
                  <a:lnTo>
                    <a:pt x="241390" y="43363"/>
                  </a:lnTo>
                  <a:cubicBezTo>
                    <a:pt x="234306" y="34296"/>
                    <a:pt x="226128" y="26167"/>
                    <a:pt x="217101" y="18982"/>
                  </a:cubicBezTo>
                  <a:cubicBezTo>
                    <a:pt x="216858" y="18816"/>
                    <a:pt x="216737" y="18589"/>
                    <a:pt x="216494" y="18423"/>
                  </a:cubicBezTo>
                  <a:cubicBezTo>
                    <a:pt x="216332" y="18285"/>
                    <a:pt x="216089" y="18192"/>
                    <a:pt x="215927" y="18051"/>
                  </a:cubicBezTo>
                  <a:cubicBezTo>
                    <a:pt x="206778" y="10930"/>
                    <a:pt x="196698"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76" name="Google Shape;1276;p18"/>
            <p:cNvSpPr/>
            <p:nvPr/>
          </p:nvSpPr>
          <p:spPr>
            <a:xfrm>
              <a:off x="11636220" y="5937889"/>
              <a:ext cx="338748" cy="326691"/>
            </a:xfrm>
            <a:custGeom>
              <a:rect b="b" l="l" r="r" t="t"/>
              <a:pathLst>
                <a:path extrusionOk="0" h="211793" w="219610">
                  <a:moveTo>
                    <a:pt x="109826" y="0"/>
                  </a:moveTo>
                  <a:cubicBezTo>
                    <a:pt x="170426" y="0"/>
                    <a:pt x="219611" y="47412"/>
                    <a:pt x="219611" y="105903"/>
                  </a:cubicBezTo>
                  <a:cubicBezTo>
                    <a:pt x="219611" y="164394"/>
                    <a:pt x="170426" y="211794"/>
                    <a:pt x="109826" y="211794"/>
                  </a:cubicBezTo>
                  <a:cubicBezTo>
                    <a:pt x="49144" y="211794"/>
                    <a:pt x="0" y="164394"/>
                    <a:pt x="0" y="105903"/>
                  </a:cubicBezTo>
                  <a:cubicBezTo>
                    <a:pt x="0" y="47412"/>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77" name="Google Shape;1277;p18"/>
            <p:cNvSpPr/>
            <p:nvPr/>
          </p:nvSpPr>
          <p:spPr>
            <a:xfrm>
              <a:off x="11704430" y="5989320"/>
              <a:ext cx="194944" cy="203923"/>
            </a:xfrm>
            <a:custGeom>
              <a:rect b="b" l="l" r="r" t="t"/>
              <a:pathLst>
                <a:path extrusionOk="0" h="132203" w="126382">
                  <a:moveTo>
                    <a:pt x="4817" y="120197"/>
                  </a:moveTo>
                  <a:lnTo>
                    <a:pt x="19593" y="132204"/>
                  </a:lnTo>
                  <a:lnTo>
                    <a:pt x="32588" y="117582"/>
                  </a:lnTo>
                  <a:cubicBezTo>
                    <a:pt x="51047" y="127249"/>
                    <a:pt x="68332" y="123411"/>
                    <a:pt x="80315" y="109915"/>
                  </a:cubicBezTo>
                  <a:cubicBezTo>
                    <a:pt x="104199" y="83056"/>
                    <a:pt x="62989" y="51492"/>
                    <a:pt x="74850" y="38146"/>
                  </a:cubicBezTo>
                  <a:cubicBezTo>
                    <a:pt x="80436" y="31818"/>
                    <a:pt x="86792" y="32365"/>
                    <a:pt x="94119" y="38311"/>
                  </a:cubicBezTo>
                  <a:cubicBezTo>
                    <a:pt x="100515" y="43509"/>
                    <a:pt x="103106" y="49743"/>
                    <a:pt x="104442" y="58835"/>
                  </a:cubicBezTo>
                  <a:lnTo>
                    <a:pt x="126221" y="56184"/>
                  </a:lnTo>
                  <a:cubicBezTo>
                    <a:pt x="125411" y="45598"/>
                    <a:pt x="122415" y="35405"/>
                    <a:pt x="113752" y="26208"/>
                  </a:cubicBezTo>
                  <a:lnTo>
                    <a:pt x="126382" y="12007"/>
                  </a:lnTo>
                  <a:lnTo>
                    <a:pt x="111607" y="0"/>
                  </a:lnTo>
                  <a:lnTo>
                    <a:pt x="98734" y="14468"/>
                  </a:lnTo>
                  <a:cubicBezTo>
                    <a:pt x="82056" y="5514"/>
                    <a:pt x="64729" y="7886"/>
                    <a:pt x="52464" y="21662"/>
                  </a:cubicBezTo>
                  <a:cubicBezTo>
                    <a:pt x="29997" y="46966"/>
                    <a:pt x="70478" y="79376"/>
                    <a:pt x="57605" y="93860"/>
                  </a:cubicBezTo>
                  <a:cubicBezTo>
                    <a:pt x="51856" y="100329"/>
                    <a:pt x="45177" y="100466"/>
                    <a:pt x="36636" y="93524"/>
                  </a:cubicBezTo>
                  <a:cubicBezTo>
                    <a:pt x="29349" y="87585"/>
                    <a:pt x="25139" y="79323"/>
                    <a:pt x="22103" y="67668"/>
                  </a:cubicBezTo>
                  <a:lnTo>
                    <a:pt x="0" y="73660"/>
                  </a:lnTo>
                  <a:cubicBezTo>
                    <a:pt x="1781" y="85521"/>
                    <a:pt x="9189" y="97851"/>
                    <a:pt x="17326" y="106134"/>
                  </a:cubicBezTo>
                  <a:lnTo>
                    <a:pt x="4817" y="120197"/>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78" name="Google Shape;1278;p18"/>
          <p:cNvGrpSpPr/>
          <p:nvPr/>
        </p:nvGrpSpPr>
        <p:grpSpPr>
          <a:xfrm>
            <a:off x="471314" y="5764035"/>
            <a:ext cx="679639" cy="696465"/>
            <a:chOff x="11009956" y="5557188"/>
            <a:chExt cx="455034" cy="466299"/>
          </a:xfrm>
        </p:grpSpPr>
        <p:sp>
          <p:nvSpPr>
            <p:cNvPr id="1279" name="Google Shape;1279;p18"/>
            <p:cNvSpPr/>
            <p:nvPr/>
          </p:nvSpPr>
          <p:spPr>
            <a:xfrm>
              <a:off x="11009956" y="5557188"/>
              <a:ext cx="455034" cy="466299"/>
            </a:xfrm>
            <a:custGeom>
              <a:rect b="b" l="l" r="r" t="t"/>
              <a:pathLst>
                <a:path extrusionOk="0" h="302301" w="294998">
                  <a:moveTo>
                    <a:pt x="126241" y="1261"/>
                  </a:moveTo>
                  <a:cubicBezTo>
                    <a:pt x="206839" y="-9426"/>
                    <a:pt x="281689" y="49004"/>
                    <a:pt x="293429" y="131789"/>
                  </a:cubicBezTo>
                  <a:cubicBezTo>
                    <a:pt x="305209" y="214573"/>
                    <a:pt x="249385" y="290354"/>
                    <a:pt x="168787" y="301041"/>
                  </a:cubicBezTo>
                  <a:cubicBezTo>
                    <a:pt x="88189" y="311728"/>
                    <a:pt x="13339" y="253273"/>
                    <a:pt x="1559" y="170489"/>
                  </a:cubicBezTo>
                  <a:cubicBezTo>
                    <a:pt x="-10180" y="87705"/>
                    <a:pt x="45643" y="11948"/>
                    <a:pt x="126241"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80" name="Google Shape;1280;p18"/>
            <p:cNvSpPr/>
            <p:nvPr/>
          </p:nvSpPr>
          <p:spPr>
            <a:xfrm>
              <a:off x="11012610" y="5557253"/>
              <a:ext cx="448022" cy="432070"/>
            </a:xfrm>
            <a:custGeom>
              <a:rect b="b" l="l" r="r" t="t"/>
              <a:pathLst>
                <a:path extrusionOk="0" h="280110" w="290452">
                  <a:moveTo>
                    <a:pt x="145247" y="0"/>
                  </a:moveTo>
                  <a:cubicBezTo>
                    <a:pt x="225440" y="0"/>
                    <a:pt x="290453" y="62685"/>
                    <a:pt x="290453" y="140045"/>
                  </a:cubicBezTo>
                  <a:cubicBezTo>
                    <a:pt x="290453" y="217405"/>
                    <a:pt x="225440" y="280110"/>
                    <a:pt x="145247" y="280110"/>
                  </a:cubicBezTo>
                  <a:cubicBezTo>
                    <a:pt x="65013" y="280110"/>
                    <a:pt x="0" y="217405"/>
                    <a:pt x="0" y="140045"/>
                  </a:cubicBezTo>
                  <a:cubicBezTo>
                    <a:pt x="0" y="62685"/>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81" name="Google Shape;1281;p18"/>
            <p:cNvSpPr/>
            <p:nvPr/>
          </p:nvSpPr>
          <p:spPr>
            <a:xfrm>
              <a:off x="11042467" y="5577134"/>
              <a:ext cx="372343" cy="379224"/>
            </a:xfrm>
            <a:custGeom>
              <a:rect b="b" l="l" r="r" t="t"/>
              <a:pathLst>
                <a:path extrusionOk="0" h="245850" w="241389">
                  <a:moveTo>
                    <a:pt x="185809" y="0"/>
                  </a:moveTo>
                  <a:lnTo>
                    <a:pt x="0" y="195978"/>
                  </a:lnTo>
                  <a:cubicBezTo>
                    <a:pt x="12023" y="216380"/>
                    <a:pt x="28985" y="233504"/>
                    <a:pt x="49590" y="245850"/>
                  </a:cubicBezTo>
                  <a:lnTo>
                    <a:pt x="241390" y="43363"/>
                  </a:lnTo>
                  <a:cubicBezTo>
                    <a:pt x="234306" y="34296"/>
                    <a:pt x="226128" y="26167"/>
                    <a:pt x="217101" y="18982"/>
                  </a:cubicBezTo>
                  <a:cubicBezTo>
                    <a:pt x="216858" y="18815"/>
                    <a:pt x="216737" y="18589"/>
                    <a:pt x="216494" y="18427"/>
                  </a:cubicBezTo>
                  <a:cubicBezTo>
                    <a:pt x="216332" y="18285"/>
                    <a:pt x="216129" y="18192"/>
                    <a:pt x="215927" y="18054"/>
                  </a:cubicBezTo>
                  <a:cubicBezTo>
                    <a:pt x="206778" y="10934"/>
                    <a:pt x="196698"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82" name="Google Shape;1282;p18"/>
            <p:cNvSpPr/>
            <p:nvPr/>
          </p:nvSpPr>
          <p:spPr>
            <a:xfrm>
              <a:off x="11067265" y="5609946"/>
              <a:ext cx="338748" cy="326691"/>
            </a:xfrm>
            <a:custGeom>
              <a:rect b="b" l="l" r="r" t="t"/>
              <a:pathLst>
                <a:path extrusionOk="0" h="211793" w="219610">
                  <a:moveTo>
                    <a:pt x="109826" y="0"/>
                  </a:moveTo>
                  <a:cubicBezTo>
                    <a:pt x="170466" y="0"/>
                    <a:pt x="219611" y="47399"/>
                    <a:pt x="219611" y="105895"/>
                  </a:cubicBezTo>
                  <a:cubicBezTo>
                    <a:pt x="219611" y="164390"/>
                    <a:pt x="170466" y="211794"/>
                    <a:pt x="109826" y="211794"/>
                  </a:cubicBezTo>
                  <a:cubicBezTo>
                    <a:pt x="49144" y="211794"/>
                    <a:pt x="0" y="164390"/>
                    <a:pt x="0" y="105895"/>
                  </a:cubicBezTo>
                  <a:cubicBezTo>
                    <a:pt x="0" y="47399"/>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83" name="Google Shape;1283;p18"/>
            <p:cNvSpPr/>
            <p:nvPr/>
          </p:nvSpPr>
          <p:spPr>
            <a:xfrm>
              <a:off x="11166457" y="5636424"/>
              <a:ext cx="130576" cy="248708"/>
            </a:xfrm>
            <a:custGeom>
              <a:rect b="b" l="l" r="r" t="t"/>
              <a:pathLst>
                <a:path extrusionOk="0" h="161237" w="84652">
                  <a:moveTo>
                    <a:pt x="33964" y="161237"/>
                  </a:moveTo>
                  <a:lnTo>
                    <a:pt x="52990" y="160751"/>
                  </a:lnTo>
                  <a:lnTo>
                    <a:pt x="53355" y="141199"/>
                  </a:lnTo>
                  <a:cubicBezTo>
                    <a:pt x="73636" y="136543"/>
                    <a:pt x="84282" y="122375"/>
                    <a:pt x="84646" y="104320"/>
                  </a:cubicBezTo>
                  <a:cubicBezTo>
                    <a:pt x="85294" y="68413"/>
                    <a:pt x="33438" y="71247"/>
                    <a:pt x="33802" y="53395"/>
                  </a:cubicBezTo>
                  <a:cubicBezTo>
                    <a:pt x="33923" y="44934"/>
                    <a:pt x="39105" y="41250"/>
                    <a:pt x="48537" y="41008"/>
                  </a:cubicBezTo>
                  <a:cubicBezTo>
                    <a:pt x="56755" y="40765"/>
                    <a:pt x="62786" y="43801"/>
                    <a:pt x="69749" y="49833"/>
                  </a:cubicBezTo>
                  <a:lnTo>
                    <a:pt x="84565" y="33680"/>
                  </a:lnTo>
                  <a:cubicBezTo>
                    <a:pt x="77036" y="26151"/>
                    <a:pt x="68130" y="20362"/>
                    <a:pt x="55581" y="18986"/>
                  </a:cubicBezTo>
                  <a:lnTo>
                    <a:pt x="55945" y="0"/>
                  </a:lnTo>
                  <a:lnTo>
                    <a:pt x="36919" y="486"/>
                  </a:lnTo>
                  <a:lnTo>
                    <a:pt x="36555" y="19876"/>
                  </a:lnTo>
                  <a:cubicBezTo>
                    <a:pt x="18055" y="23925"/>
                    <a:pt x="6437" y="37000"/>
                    <a:pt x="6072" y="55419"/>
                  </a:cubicBezTo>
                  <a:cubicBezTo>
                    <a:pt x="5465" y="89261"/>
                    <a:pt x="57281" y="87561"/>
                    <a:pt x="56917" y="106911"/>
                  </a:cubicBezTo>
                  <a:cubicBezTo>
                    <a:pt x="56755" y="115574"/>
                    <a:pt x="51776" y="120027"/>
                    <a:pt x="40805" y="120310"/>
                  </a:cubicBezTo>
                  <a:cubicBezTo>
                    <a:pt x="31373" y="120553"/>
                    <a:pt x="22791" y="116991"/>
                    <a:pt x="12914" y="110109"/>
                  </a:cubicBezTo>
                  <a:lnTo>
                    <a:pt x="0" y="129054"/>
                  </a:lnTo>
                  <a:cubicBezTo>
                    <a:pt x="9108" y="136908"/>
                    <a:pt x="22750" y="141442"/>
                    <a:pt x="34288" y="142454"/>
                  </a:cubicBezTo>
                  <a:lnTo>
                    <a:pt x="33964" y="161237"/>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84" name="Google Shape;1284;p18"/>
          <p:cNvGrpSpPr/>
          <p:nvPr/>
        </p:nvGrpSpPr>
        <p:grpSpPr>
          <a:xfrm>
            <a:off x="203716" y="4835844"/>
            <a:ext cx="679616" cy="696446"/>
            <a:chOff x="10440893" y="5510971"/>
            <a:chExt cx="455019" cy="466287"/>
          </a:xfrm>
        </p:grpSpPr>
        <p:sp>
          <p:nvSpPr>
            <p:cNvPr id="1285" name="Google Shape;1285;p18"/>
            <p:cNvSpPr/>
            <p:nvPr/>
          </p:nvSpPr>
          <p:spPr>
            <a:xfrm>
              <a:off x="10440893" y="5510971"/>
              <a:ext cx="455019" cy="466287"/>
            </a:xfrm>
            <a:custGeom>
              <a:rect b="b" l="l" r="r" t="t"/>
              <a:pathLst>
                <a:path extrusionOk="0" h="302293" w="294988">
                  <a:moveTo>
                    <a:pt x="126243" y="1261"/>
                  </a:moveTo>
                  <a:cubicBezTo>
                    <a:pt x="206800" y="-9427"/>
                    <a:pt x="281690" y="49020"/>
                    <a:pt x="293430" y="131804"/>
                  </a:cubicBezTo>
                  <a:cubicBezTo>
                    <a:pt x="305169" y="214589"/>
                    <a:pt x="249346" y="290345"/>
                    <a:pt x="168788" y="301032"/>
                  </a:cubicBezTo>
                  <a:cubicBezTo>
                    <a:pt x="88150" y="311719"/>
                    <a:pt x="13300" y="253289"/>
                    <a:pt x="1560" y="170505"/>
                  </a:cubicBezTo>
                  <a:cubicBezTo>
                    <a:pt x="-10180" y="87720"/>
                    <a:pt x="45604" y="11947"/>
                    <a:pt x="126243"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86" name="Google Shape;1286;p18"/>
            <p:cNvSpPr/>
            <p:nvPr/>
          </p:nvSpPr>
          <p:spPr>
            <a:xfrm>
              <a:off x="10443550" y="5511035"/>
              <a:ext cx="447961" cy="432056"/>
            </a:xfrm>
            <a:custGeom>
              <a:rect b="b" l="l" r="r" t="t"/>
              <a:pathLst>
                <a:path extrusionOk="0" h="280101" w="290412">
                  <a:moveTo>
                    <a:pt x="145206" y="0"/>
                  </a:moveTo>
                  <a:cubicBezTo>
                    <a:pt x="225399" y="0"/>
                    <a:pt x="290412" y="62705"/>
                    <a:pt x="290412" y="140057"/>
                  </a:cubicBezTo>
                  <a:cubicBezTo>
                    <a:pt x="290412" y="217405"/>
                    <a:pt x="225399" y="280102"/>
                    <a:pt x="145206" y="280102"/>
                  </a:cubicBezTo>
                  <a:cubicBezTo>
                    <a:pt x="65013" y="280102"/>
                    <a:pt x="0" y="217405"/>
                    <a:pt x="0" y="140057"/>
                  </a:cubicBezTo>
                  <a:cubicBezTo>
                    <a:pt x="0" y="62705"/>
                    <a:pt x="65013" y="0"/>
                    <a:pt x="145206"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87" name="Google Shape;1287;p18"/>
            <p:cNvSpPr/>
            <p:nvPr/>
          </p:nvSpPr>
          <p:spPr>
            <a:xfrm>
              <a:off x="10473346" y="5530917"/>
              <a:ext cx="372404" cy="379275"/>
            </a:xfrm>
            <a:custGeom>
              <a:rect b="b" l="l" r="r" t="t"/>
              <a:pathLst>
                <a:path extrusionOk="0" h="245883" w="241429">
                  <a:moveTo>
                    <a:pt x="185849" y="0"/>
                  </a:moveTo>
                  <a:lnTo>
                    <a:pt x="0" y="195986"/>
                  </a:lnTo>
                  <a:cubicBezTo>
                    <a:pt x="12023" y="216364"/>
                    <a:pt x="28984" y="233516"/>
                    <a:pt x="49590" y="245883"/>
                  </a:cubicBezTo>
                  <a:lnTo>
                    <a:pt x="241430" y="43368"/>
                  </a:lnTo>
                  <a:cubicBezTo>
                    <a:pt x="234346" y="34300"/>
                    <a:pt x="226169" y="26171"/>
                    <a:pt x="217100" y="18986"/>
                  </a:cubicBezTo>
                  <a:cubicBezTo>
                    <a:pt x="216898" y="18820"/>
                    <a:pt x="216736" y="18593"/>
                    <a:pt x="216534" y="18427"/>
                  </a:cubicBezTo>
                  <a:cubicBezTo>
                    <a:pt x="216332" y="18285"/>
                    <a:pt x="216129" y="18192"/>
                    <a:pt x="215967" y="18055"/>
                  </a:cubicBezTo>
                  <a:cubicBezTo>
                    <a:pt x="206778" y="10934"/>
                    <a:pt x="196698" y="4781"/>
                    <a:pt x="18584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88" name="Google Shape;1288;p18"/>
            <p:cNvSpPr/>
            <p:nvPr/>
          </p:nvSpPr>
          <p:spPr>
            <a:xfrm>
              <a:off x="10498143" y="5563735"/>
              <a:ext cx="338748" cy="326709"/>
            </a:xfrm>
            <a:custGeom>
              <a:rect b="b" l="l" r="r" t="t"/>
              <a:pathLst>
                <a:path extrusionOk="0" h="211805" w="219610">
                  <a:moveTo>
                    <a:pt x="109826" y="0"/>
                  </a:moveTo>
                  <a:cubicBezTo>
                    <a:pt x="170466" y="0"/>
                    <a:pt x="219611" y="47412"/>
                    <a:pt x="219611" y="105903"/>
                  </a:cubicBezTo>
                  <a:cubicBezTo>
                    <a:pt x="219611" y="164390"/>
                    <a:pt x="170466" y="211806"/>
                    <a:pt x="109826" y="211806"/>
                  </a:cubicBezTo>
                  <a:cubicBezTo>
                    <a:pt x="49185" y="211806"/>
                    <a:pt x="0" y="164390"/>
                    <a:pt x="0" y="105903"/>
                  </a:cubicBezTo>
                  <a:cubicBezTo>
                    <a:pt x="0" y="47412"/>
                    <a:pt x="49185"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89" name="Google Shape;1289;p18"/>
            <p:cNvSpPr/>
            <p:nvPr/>
          </p:nvSpPr>
          <p:spPr>
            <a:xfrm>
              <a:off x="10584415" y="5599676"/>
              <a:ext cx="161111" cy="227389"/>
            </a:xfrm>
            <a:custGeom>
              <a:rect b="b" l="l" r="r" t="t"/>
              <a:pathLst>
                <a:path extrusionOk="0" h="147416" w="104448">
                  <a:moveTo>
                    <a:pt x="86622" y="147417"/>
                  </a:moveTo>
                  <a:lnTo>
                    <a:pt x="102370" y="136689"/>
                  </a:lnTo>
                  <a:lnTo>
                    <a:pt x="92047" y="120059"/>
                  </a:lnTo>
                  <a:cubicBezTo>
                    <a:pt x="106580" y="105150"/>
                    <a:pt x="107875" y="87460"/>
                    <a:pt x="98362" y="72113"/>
                  </a:cubicBezTo>
                  <a:cubicBezTo>
                    <a:pt x="79417" y="41578"/>
                    <a:pt x="37397" y="72053"/>
                    <a:pt x="28006" y="56864"/>
                  </a:cubicBezTo>
                  <a:cubicBezTo>
                    <a:pt x="23553" y="49675"/>
                    <a:pt x="25901" y="43768"/>
                    <a:pt x="33673" y="38453"/>
                  </a:cubicBezTo>
                  <a:cubicBezTo>
                    <a:pt x="40474" y="33806"/>
                    <a:pt x="47194" y="33098"/>
                    <a:pt x="56302" y="34393"/>
                  </a:cubicBezTo>
                  <a:lnTo>
                    <a:pt x="59986" y="12776"/>
                  </a:lnTo>
                  <a:cubicBezTo>
                    <a:pt x="49582" y="10541"/>
                    <a:pt x="38976" y="10509"/>
                    <a:pt x="27682" y="16148"/>
                  </a:cubicBezTo>
                  <a:lnTo>
                    <a:pt x="17683" y="0"/>
                  </a:lnTo>
                  <a:lnTo>
                    <a:pt x="1976" y="10728"/>
                  </a:lnTo>
                  <a:lnTo>
                    <a:pt x="12137" y="27191"/>
                  </a:lnTo>
                  <a:cubicBezTo>
                    <a:pt x="-1222" y="40631"/>
                    <a:pt x="-3894" y="57913"/>
                    <a:pt x="5822" y="73579"/>
                  </a:cubicBezTo>
                  <a:cubicBezTo>
                    <a:pt x="23634" y="102357"/>
                    <a:pt x="66260" y="72838"/>
                    <a:pt x="76462" y="89306"/>
                  </a:cubicBezTo>
                  <a:cubicBezTo>
                    <a:pt x="81036" y="96657"/>
                    <a:pt x="79255" y="103102"/>
                    <a:pt x="70147" y="109291"/>
                  </a:cubicBezTo>
                  <a:cubicBezTo>
                    <a:pt x="62374" y="114602"/>
                    <a:pt x="53266" y="116270"/>
                    <a:pt x="41243" y="115841"/>
                  </a:cubicBezTo>
                  <a:lnTo>
                    <a:pt x="40636" y="138741"/>
                  </a:lnTo>
                  <a:cubicBezTo>
                    <a:pt x="52537" y="140417"/>
                    <a:pt x="66463" y="136839"/>
                    <a:pt x="76705" y="131422"/>
                  </a:cubicBezTo>
                  <a:lnTo>
                    <a:pt x="86622" y="147417"/>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90" name="Google Shape;1290;p18"/>
          <p:cNvGrpSpPr/>
          <p:nvPr/>
        </p:nvGrpSpPr>
        <p:grpSpPr>
          <a:xfrm>
            <a:off x="1344671" y="6059160"/>
            <a:ext cx="679709" cy="696481"/>
            <a:chOff x="1175459" y="5241773"/>
            <a:chExt cx="455081" cy="466310"/>
          </a:xfrm>
        </p:grpSpPr>
        <p:sp>
          <p:nvSpPr>
            <p:cNvPr id="1291" name="Google Shape;1291;p18"/>
            <p:cNvSpPr/>
            <p:nvPr/>
          </p:nvSpPr>
          <p:spPr>
            <a:xfrm>
              <a:off x="1175459" y="5241773"/>
              <a:ext cx="455081" cy="466310"/>
            </a:xfrm>
            <a:custGeom>
              <a:rect b="b" l="l" r="r" t="t"/>
              <a:pathLst>
                <a:path extrusionOk="0" h="302308" w="295028">
                  <a:moveTo>
                    <a:pt x="126241" y="1260"/>
                  </a:moveTo>
                  <a:cubicBezTo>
                    <a:pt x="206839" y="-9423"/>
                    <a:pt x="281689" y="49020"/>
                    <a:pt x="293469" y="131804"/>
                  </a:cubicBezTo>
                  <a:cubicBezTo>
                    <a:pt x="305209" y="214588"/>
                    <a:pt x="249385" y="290361"/>
                    <a:pt x="168787" y="301048"/>
                  </a:cubicBezTo>
                  <a:cubicBezTo>
                    <a:pt x="88189" y="311735"/>
                    <a:pt x="13339" y="253288"/>
                    <a:pt x="1559" y="170504"/>
                  </a:cubicBezTo>
                  <a:cubicBezTo>
                    <a:pt x="-10180" y="87720"/>
                    <a:pt x="45643" y="11947"/>
                    <a:pt x="126241" y="126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2" name="Google Shape;1292;p18"/>
            <p:cNvSpPr/>
            <p:nvPr/>
          </p:nvSpPr>
          <p:spPr>
            <a:xfrm>
              <a:off x="1178115" y="5241837"/>
              <a:ext cx="448022" cy="432070"/>
            </a:xfrm>
            <a:custGeom>
              <a:rect b="b" l="l" r="r" t="t"/>
              <a:pathLst>
                <a:path extrusionOk="0" h="280110" w="290452">
                  <a:moveTo>
                    <a:pt x="145247" y="0"/>
                  </a:moveTo>
                  <a:cubicBezTo>
                    <a:pt x="225440" y="0"/>
                    <a:pt x="290453" y="62705"/>
                    <a:pt x="290453" y="140057"/>
                  </a:cubicBezTo>
                  <a:cubicBezTo>
                    <a:pt x="290453" y="217405"/>
                    <a:pt x="225440" y="280110"/>
                    <a:pt x="145247" y="280110"/>
                  </a:cubicBezTo>
                  <a:cubicBezTo>
                    <a:pt x="65013" y="280110"/>
                    <a:pt x="0" y="217405"/>
                    <a:pt x="0" y="140057"/>
                  </a:cubicBezTo>
                  <a:cubicBezTo>
                    <a:pt x="0" y="62705"/>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3" name="Google Shape;1293;p18"/>
            <p:cNvSpPr/>
            <p:nvPr/>
          </p:nvSpPr>
          <p:spPr>
            <a:xfrm>
              <a:off x="1207972" y="5261718"/>
              <a:ext cx="372343" cy="379250"/>
            </a:xfrm>
            <a:custGeom>
              <a:rect b="b" l="l" r="r" t="t"/>
              <a:pathLst>
                <a:path extrusionOk="0" h="245867" w="241389">
                  <a:moveTo>
                    <a:pt x="185809" y="0"/>
                  </a:moveTo>
                  <a:lnTo>
                    <a:pt x="0" y="195986"/>
                  </a:lnTo>
                  <a:cubicBezTo>
                    <a:pt x="12023" y="216364"/>
                    <a:pt x="28985" y="233516"/>
                    <a:pt x="49590" y="245867"/>
                  </a:cubicBezTo>
                  <a:lnTo>
                    <a:pt x="241390" y="43368"/>
                  </a:lnTo>
                  <a:cubicBezTo>
                    <a:pt x="234306" y="34300"/>
                    <a:pt x="226128" y="26171"/>
                    <a:pt x="217101" y="18986"/>
                  </a:cubicBezTo>
                  <a:cubicBezTo>
                    <a:pt x="216899" y="18820"/>
                    <a:pt x="216737" y="18593"/>
                    <a:pt x="216494" y="18427"/>
                  </a:cubicBezTo>
                  <a:cubicBezTo>
                    <a:pt x="216332" y="18285"/>
                    <a:pt x="216129" y="18192"/>
                    <a:pt x="215927" y="18055"/>
                  </a:cubicBezTo>
                  <a:cubicBezTo>
                    <a:pt x="206779" y="10934"/>
                    <a:pt x="196699"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4" name="Google Shape;1294;p18"/>
            <p:cNvSpPr/>
            <p:nvPr/>
          </p:nvSpPr>
          <p:spPr>
            <a:xfrm>
              <a:off x="1232769" y="5294536"/>
              <a:ext cx="338748" cy="326709"/>
            </a:xfrm>
            <a:custGeom>
              <a:rect b="b" l="l" r="r" t="t"/>
              <a:pathLst>
                <a:path extrusionOk="0" h="211805" w="219610">
                  <a:moveTo>
                    <a:pt x="109826" y="0"/>
                  </a:moveTo>
                  <a:cubicBezTo>
                    <a:pt x="170466" y="0"/>
                    <a:pt x="219611" y="47412"/>
                    <a:pt x="219611" y="105903"/>
                  </a:cubicBezTo>
                  <a:cubicBezTo>
                    <a:pt x="219611" y="164390"/>
                    <a:pt x="170466" y="211806"/>
                    <a:pt x="109826" y="211806"/>
                  </a:cubicBezTo>
                  <a:cubicBezTo>
                    <a:pt x="49144" y="211806"/>
                    <a:pt x="0" y="164390"/>
                    <a:pt x="0" y="105903"/>
                  </a:cubicBezTo>
                  <a:cubicBezTo>
                    <a:pt x="0" y="47412"/>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5" name="Google Shape;1295;p18"/>
            <p:cNvSpPr/>
            <p:nvPr/>
          </p:nvSpPr>
          <p:spPr>
            <a:xfrm>
              <a:off x="1303041" y="5337824"/>
              <a:ext cx="190136" cy="219283"/>
            </a:xfrm>
            <a:custGeom>
              <a:rect b="b" l="l" r="r" t="t"/>
              <a:pathLst>
                <a:path extrusionOk="0" h="142161" w="123265">
                  <a:moveTo>
                    <a:pt x="10322" y="131989"/>
                  </a:moveTo>
                  <a:lnTo>
                    <a:pt x="26393" y="142162"/>
                  </a:lnTo>
                  <a:lnTo>
                    <a:pt x="37566" y="126107"/>
                  </a:lnTo>
                  <a:cubicBezTo>
                    <a:pt x="57038" y="133523"/>
                    <a:pt x="73757" y="127662"/>
                    <a:pt x="84079" y="112841"/>
                  </a:cubicBezTo>
                  <a:cubicBezTo>
                    <a:pt x="104563" y="83351"/>
                    <a:pt x="59912" y="56888"/>
                    <a:pt x="70113" y="42230"/>
                  </a:cubicBezTo>
                  <a:cubicBezTo>
                    <a:pt x="74930" y="35283"/>
                    <a:pt x="81286" y="35073"/>
                    <a:pt x="89261" y="40113"/>
                  </a:cubicBezTo>
                  <a:cubicBezTo>
                    <a:pt x="96224" y="44513"/>
                    <a:pt x="99543" y="50399"/>
                    <a:pt x="101972" y="59265"/>
                  </a:cubicBezTo>
                  <a:lnTo>
                    <a:pt x="123265" y="54054"/>
                  </a:lnTo>
                  <a:cubicBezTo>
                    <a:pt x="121201" y="43643"/>
                    <a:pt x="117031" y="33879"/>
                    <a:pt x="107356" y="25766"/>
                  </a:cubicBezTo>
                  <a:lnTo>
                    <a:pt x="118205" y="10169"/>
                  </a:lnTo>
                  <a:lnTo>
                    <a:pt x="102134" y="0"/>
                  </a:lnTo>
                  <a:lnTo>
                    <a:pt x="91042" y="15889"/>
                  </a:lnTo>
                  <a:cubicBezTo>
                    <a:pt x="73433" y="8971"/>
                    <a:pt x="56471" y="13379"/>
                    <a:pt x="45987" y="28507"/>
                  </a:cubicBezTo>
                  <a:cubicBezTo>
                    <a:pt x="26636" y="56293"/>
                    <a:pt x="70680" y="83687"/>
                    <a:pt x="59588" y="99592"/>
                  </a:cubicBezTo>
                  <a:cubicBezTo>
                    <a:pt x="54650" y="106692"/>
                    <a:pt x="48051" y="107623"/>
                    <a:pt x="38740" y="101737"/>
                  </a:cubicBezTo>
                  <a:cubicBezTo>
                    <a:pt x="30806" y="96706"/>
                    <a:pt x="25624" y="89002"/>
                    <a:pt x="21253" y="77785"/>
                  </a:cubicBezTo>
                  <a:lnTo>
                    <a:pt x="0" y="86351"/>
                  </a:lnTo>
                  <a:cubicBezTo>
                    <a:pt x="3198" y="97916"/>
                    <a:pt x="12023" y="109283"/>
                    <a:pt x="21050" y="116550"/>
                  </a:cubicBezTo>
                  <a:lnTo>
                    <a:pt x="10322" y="131989"/>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296" name="Google Shape;1296;p18"/>
          <p:cNvGrpSpPr/>
          <p:nvPr/>
        </p:nvGrpSpPr>
        <p:grpSpPr>
          <a:xfrm>
            <a:off x="1150974" y="5191754"/>
            <a:ext cx="679639" cy="696481"/>
            <a:chOff x="11381316" y="5094196"/>
            <a:chExt cx="455034" cy="466310"/>
          </a:xfrm>
        </p:grpSpPr>
        <p:sp>
          <p:nvSpPr>
            <p:cNvPr id="1297" name="Google Shape;1297;p18"/>
            <p:cNvSpPr/>
            <p:nvPr/>
          </p:nvSpPr>
          <p:spPr>
            <a:xfrm>
              <a:off x="11381316" y="5094196"/>
              <a:ext cx="455034" cy="466310"/>
            </a:xfrm>
            <a:custGeom>
              <a:rect b="b" l="l" r="r" t="t"/>
              <a:pathLst>
                <a:path extrusionOk="0" h="302308" w="294998">
                  <a:moveTo>
                    <a:pt x="126211" y="1261"/>
                  </a:moveTo>
                  <a:cubicBezTo>
                    <a:pt x="206809" y="-9427"/>
                    <a:pt x="281659" y="49020"/>
                    <a:pt x="293439" y="131804"/>
                  </a:cubicBezTo>
                  <a:cubicBezTo>
                    <a:pt x="305179" y="214589"/>
                    <a:pt x="249355" y="290361"/>
                    <a:pt x="168756" y="301048"/>
                  </a:cubicBezTo>
                  <a:cubicBezTo>
                    <a:pt x="88158" y="311736"/>
                    <a:pt x="13308" y="253289"/>
                    <a:pt x="1569" y="170505"/>
                  </a:cubicBezTo>
                  <a:cubicBezTo>
                    <a:pt x="-10211" y="87720"/>
                    <a:pt x="45612" y="11947"/>
                    <a:pt x="126211"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8" name="Google Shape;1298;p18"/>
            <p:cNvSpPr/>
            <p:nvPr/>
          </p:nvSpPr>
          <p:spPr>
            <a:xfrm>
              <a:off x="11383924" y="5094260"/>
              <a:ext cx="448022" cy="432070"/>
            </a:xfrm>
            <a:custGeom>
              <a:rect b="b" l="l" r="r" t="t"/>
              <a:pathLst>
                <a:path extrusionOk="0" h="280110" w="290452">
                  <a:moveTo>
                    <a:pt x="145247" y="0"/>
                  </a:moveTo>
                  <a:cubicBezTo>
                    <a:pt x="225440" y="0"/>
                    <a:pt x="290453" y="62705"/>
                    <a:pt x="290453" y="140053"/>
                  </a:cubicBezTo>
                  <a:cubicBezTo>
                    <a:pt x="290453" y="217405"/>
                    <a:pt x="225440" y="280110"/>
                    <a:pt x="145247" y="280110"/>
                  </a:cubicBezTo>
                  <a:cubicBezTo>
                    <a:pt x="65054" y="280110"/>
                    <a:pt x="0" y="217405"/>
                    <a:pt x="0" y="140053"/>
                  </a:cubicBezTo>
                  <a:cubicBezTo>
                    <a:pt x="0" y="62705"/>
                    <a:pt x="65054"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99" name="Google Shape;1299;p18"/>
            <p:cNvSpPr/>
            <p:nvPr/>
          </p:nvSpPr>
          <p:spPr>
            <a:xfrm>
              <a:off x="11413781" y="5114142"/>
              <a:ext cx="372406" cy="379250"/>
            </a:xfrm>
            <a:custGeom>
              <a:rect b="b" l="l" r="r" t="t"/>
              <a:pathLst>
                <a:path extrusionOk="0" h="245867" w="241430">
                  <a:moveTo>
                    <a:pt x="185850" y="0"/>
                  </a:moveTo>
                  <a:lnTo>
                    <a:pt x="0" y="195986"/>
                  </a:lnTo>
                  <a:cubicBezTo>
                    <a:pt x="12023" y="216364"/>
                    <a:pt x="28985" y="233516"/>
                    <a:pt x="49590" y="245867"/>
                  </a:cubicBezTo>
                  <a:lnTo>
                    <a:pt x="241430" y="43368"/>
                  </a:lnTo>
                  <a:cubicBezTo>
                    <a:pt x="234346" y="34296"/>
                    <a:pt x="226169" y="26171"/>
                    <a:pt x="217101" y="18986"/>
                  </a:cubicBezTo>
                  <a:cubicBezTo>
                    <a:pt x="216898" y="18820"/>
                    <a:pt x="216737" y="18593"/>
                    <a:pt x="216534" y="18427"/>
                  </a:cubicBezTo>
                  <a:cubicBezTo>
                    <a:pt x="216332" y="18285"/>
                    <a:pt x="216129" y="18192"/>
                    <a:pt x="215927" y="18055"/>
                  </a:cubicBezTo>
                  <a:cubicBezTo>
                    <a:pt x="206778" y="10934"/>
                    <a:pt x="196698" y="4781"/>
                    <a:pt x="185850"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00" name="Google Shape;1300;p18"/>
            <p:cNvSpPr/>
            <p:nvPr/>
          </p:nvSpPr>
          <p:spPr>
            <a:xfrm>
              <a:off x="11438578" y="5146954"/>
              <a:ext cx="338748" cy="326717"/>
            </a:xfrm>
            <a:custGeom>
              <a:rect b="b" l="l" r="r" t="t"/>
              <a:pathLst>
                <a:path extrusionOk="0" h="211810" w="219610">
                  <a:moveTo>
                    <a:pt x="109826" y="0"/>
                  </a:moveTo>
                  <a:cubicBezTo>
                    <a:pt x="170466" y="0"/>
                    <a:pt x="219611" y="47416"/>
                    <a:pt x="219611" y="105903"/>
                  </a:cubicBezTo>
                  <a:cubicBezTo>
                    <a:pt x="219611" y="164395"/>
                    <a:pt x="170466" y="211810"/>
                    <a:pt x="109826" y="211810"/>
                  </a:cubicBezTo>
                  <a:cubicBezTo>
                    <a:pt x="49185" y="211810"/>
                    <a:pt x="0" y="164395"/>
                    <a:pt x="0" y="105903"/>
                  </a:cubicBezTo>
                  <a:cubicBezTo>
                    <a:pt x="0" y="47416"/>
                    <a:pt x="49185"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01" name="Google Shape;1301;p18"/>
            <p:cNvSpPr/>
            <p:nvPr/>
          </p:nvSpPr>
          <p:spPr>
            <a:xfrm>
              <a:off x="11492796" y="5205975"/>
              <a:ext cx="221670" cy="189081"/>
            </a:xfrm>
            <a:custGeom>
              <a:rect b="b" l="l" r="r" t="t"/>
              <a:pathLst>
                <a:path extrusionOk="0" h="122581" w="143708">
                  <a:moveTo>
                    <a:pt x="133871" y="111323"/>
                  </a:moveTo>
                  <a:lnTo>
                    <a:pt x="143708" y="95021"/>
                  </a:lnTo>
                  <a:lnTo>
                    <a:pt x="127435" y="84189"/>
                  </a:lnTo>
                  <a:cubicBezTo>
                    <a:pt x="134438" y="64584"/>
                    <a:pt x="128244" y="47970"/>
                    <a:pt x="113185" y="37975"/>
                  </a:cubicBezTo>
                  <a:cubicBezTo>
                    <a:pt x="83270" y="18087"/>
                    <a:pt x="57767" y="63292"/>
                    <a:pt x="42910" y="53399"/>
                  </a:cubicBezTo>
                  <a:cubicBezTo>
                    <a:pt x="35826" y="48719"/>
                    <a:pt x="35502" y="42372"/>
                    <a:pt x="40360" y="34300"/>
                  </a:cubicBezTo>
                  <a:cubicBezTo>
                    <a:pt x="44651" y="27240"/>
                    <a:pt x="50439" y="23795"/>
                    <a:pt x="59265" y="21184"/>
                  </a:cubicBezTo>
                  <a:lnTo>
                    <a:pt x="53597" y="0"/>
                  </a:lnTo>
                  <a:cubicBezTo>
                    <a:pt x="43234" y="2291"/>
                    <a:pt x="33559" y="6683"/>
                    <a:pt x="25665" y="16508"/>
                  </a:cubicBezTo>
                  <a:lnTo>
                    <a:pt x="9837" y="5991"/>
                  </a:lnTo>
                  <a:lnTo>
                    <a:pt x="0" y="22293"/>
                  </a:lnTo>
                  <a:lnTo>
                    <a:pt x="16111" y="33020"/>
                  </a:lnTo>
                  <a:cubicBezTo>
                    <a:pt x="9554" y="50800"/>
                    <a:pt x="14331" y="67628"/>
                    <a:pt x="29673" y="77833"/>
                  </a:cubicBezTo>
                  <a:cubicBezTo>
                    <a:pt x="57848" y="96576"/>
                    <a:pt x="84322" y="51990"/>
                    <a:pt x="100474" y="62718"/>
                  </a:cubicBezTo>
                  <a:cubicBezTo>
                    <a:pt x="107680" y="67506"/>
                    <a:pt x="108733" y="74101"/>
                    <a:pt x="103025" y="83517"/>
                  </a:cubicBezTo>
                  <a:cubicBezTo>
                    <a:pt x="98167" y="91585"/>
                    <a:pt x="90597" y="96896"/>
                    <a:pt x="79465" y="101515"/>
                  </a:cubicBezTo>
                  <a:lnTo>
                    <a:pt x="88451" y="122581"/>
                  </a:lnTo>
                  <a:cubicBezTo>
                    <a:pt x="99948" y="119157"/>
                    <a:pt x="111161" y="110105"/>
                    <a:pt x="118205" y="100908"/>
                  </a:cubicBezTo>
                  <a:lnTo>
                    <a:pt x="133871" y="111323"/>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302" name="Google Shape;1302;p18"/>
          <p:cNvSpPr txBox="1"/>
          <p:nvPr>
            <p:ph idx="1" type="body"/>
          </p:nvPr>
        </p:nvSpPr>
        <p:spPr>
          <a:xfrm>
            <a:off x="415650" y="4681867"/>
            <a:ext cx="11360700" cy="1004400"/>
          </a:xfrm>
          <a:prstGeom prst="rect">
            <a:avLst/>
          </a:prstGeom>
        </p:spPr>
        <p:txBody>
          <a:bodyPr anchorCtr="0" anchor="t" bIns="121900" lIns="121900" spcFirstLastPara="1" rIns="121900" wrap="square" tIns="121900">
            <a:normAutofit/>
          </a:bodyPr>
          <a:lstStyle>
            <a:lvl1pPr indent="-355600" lvl="0" marL="457200" algn="ctr">
              <a:spcBef>
                <a:spcPts val="0"/>
              </a:spcBef>
              <a:spcAft>
                <a:spcPts val="0"/>
              </a:spcAft>
              <a:buSzPts val="2000"/>
              <a:buChar char="💵"/>
              <a:defRPr/>
            </a:lvl1pPr>
            <a:lvl2pPr indent="-355600" lvl="1" marL="914400" algn="ctr">
              <a:spcBef>
                <a:spcPts val="0"/>
              </a:spcBef>
              <a:spcAft>
                <a:spcPts val="0"/>
              </a:spcAft>
              <a:buSzPts val="2000"/>
              <a:buChar char="🪙"/>
              <a:defRPr/>
            </a:lvl2pPr>
            <a:lvl3pPr indent="-355600" lvl="2" marL="1371600" algn="ctr">
              <a:spcBef>
                <a:spcPts val="0"/>
              </a:spcBef>
              <a:spcAft>
                <a:spcPts val="0"/>
              </a:spcAft>
              <a:buSzPts val="2000"/>
              <a:buChar char="■"/>
              <a:defRPr/>
            </a:lvl3pPr>
            <a:lvl4pPr indent="-355600" lvl="3" marL="1828800" algn="ctr">
              <a:spcBef>
                <a:spcPts val="0"/>
              </a:spcBef>
              <a:spcAft>
                <a:spcPts val="0"/>
              </a:spcAft>
              <a:buSzPts val="2000"/>
              <a:buChar char="●"/>
              <a:defRPr/>
            </a:lvl4pPr>
            <a:lvl5pPr indent="-355600" lvl="4" marL="2286000" algn="ctr">
              <a:spcBef>
                <a:spcPts val="0"/>
              </a:spcBef>
              <a:spcAft>
                <a:spcPts val="0"/>
              </a:spcAft>
              <a:buSzPts val="2000"/>
              <a:buChar char="○"/>
              <a:defRPr/>
            </a:lvl5pPr>
            <a:lvl6pPr indent="-355600" lvl="5" marL="2743200" algn="ctr">
              <a:spcBef>
                <a:spcPts val="0"/>
              </a:spcBef>
              <a:spcAft>
                <a:spcPts val="0"/>
              </a:spcAft>
              <a:buSzPts val="2000"/>
              <a:buChar char="■"/>
              <a:defRPr/>
            </a:lvl6pPr>
            <a:lvl7pPr indent="-355600" lvl="6" marL="3200400" algn="ctr">
              <a:spcBef>
                <a:spcPts val="0"/>
              </a:spcBef>
              <a:spcAft>
                <a:spcPts val="0"/>
              </a:spcAft>
              <a:buSzPts val="2000"/>
              <a:buChar char="●"/>
              <a:defRPr/>
            </a:lvl7pPr>
            <a:lvl8pPr indent="-355600" lvl="7" marL="3657600" algn="ctr">
              <a:spcBef>
                <a:spcPts val="0"/>
              </a:spcBef>
              <a:spcAft>
                <a:spcPts val="0"/>
              </a:spcAft>
              <a:buSzPts val="2000"/>
              <a:buChar char="○"/>
              <a:defRPr/>
            </a:lvl8pPr>
            <a:lvl9pPr indent="-355600" lvl="8" marL="4114800" algn="ctr">
              <a:spcBef>
                <a:spcPts val="0"/>
              </a:spcBef>
              <a:spcAft>
                <a:spcPts val="0"/>
              </a:spcAft>
              <a:buSzPts val="2000"/>
              <a:buChar char="■"/>
              <a:defRPr/>
            </a:lvl9pPr>
          </a:lstStyle>
          <a:p/>
        </p:txBody>
      </p:sp>
      <p:sp>
        <p:nvSpPr>
          <p:cNvPr id="1303" name="Google Shape;1303;p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04" name="Shape 1304"/>
        <p:cNvGrpSpPr/>
        <p:nvPr/>
      </p:nvGrpSpPr>
      <p:grpSpPr>
        <a:xfrm>
          <a:off x="0" y="0"/>
          <a:ext cx="0" cy="0"/>
          <a:chOff x="0" y="0"/>
          <a:chExt cx="0" cy="0"/>
        </a:xfrm>
      </p:grpSpPr>
      <p:sp>
        <p:nvSpPr>
          <p:cNvPr id="1305" name="Google Shape;1305;p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 SlidesMania - Do not remove">
  <p:cSld name="BLANK_1">
    <p:spTree>
      <p:nvGrpSpPr>
        <p:cNvPr id="1306" name="Shape 1306"/>
        <p:cNvGrpSpPr/>
        <p:nvPr/>
      </p:nvGrpSpPr>
      <p:grpSpPr>
        <a:xfrm>
          <a:off x="0" y="0"/>
          <a:ext cx="0" cy="0"/>
          <a:chOff x="0" y="0"/>
          <a:chExt cx="0" cy="0"/>
        </a:xfrm>
      </p:grpSpPr>
      <p:sp>
        <p:nvSpPr>
          <p:cNvPr id="1307" name="Google Shape;1307;p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1308" name="Google Shape;1308;p20"/>
          <p:cNvGrpSpPr/>
          <p:nvPr/>
        </p:nvGrpSpPr>
        <p:grpSpPr>
          <a:xfrm>
            <a:off x="0" y="0"/>
            <a:ext cx="12192000" cy="6858000"/>
            <a:chOff x="0" y="0"/>
            <a:chExt cx="12192000" cy="6858000"/>
          </a:xfrm>
        </p:grpSpPr>
        <p:sp>
          <p:nvSpPr>
            <p:cNvPr id="1309" name="Google Shape;1309;p20"/>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0"/>
            <p:cNvSpPr txBox="1"/>
            <p:nvPr/>
          </p:nvSpPr>
          <p:spPr>
            <a:xfrm>
              <a:off x="463500" y="2858044"/>
              <a:ext cx="8956500" cy="38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1311" name="Google Shape;1311;p20"/>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1312" name="Google Shape;1312;p20">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1313" name="Google Shape;1313;p20">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1314" name="Google Shape;1314;p20">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1315" name="Google Shape;1315;p20">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1316" name="Google Shape;1316;p20"/>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1317" name="Google Shape;1317;p20"/>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3" name="Shape 153"/>
        <p:cNvGrpSpPr/>
        <p:nvPr/>
      </p:nvGrpSpPr>
      <p:grpSpPr>
        <a:xfrm>
          <a:off x="0" y="0"/>
          <a:ext cx="0" cy="0"/>
          <a:chOff x="0" y="0"/>
          <a:chExt cx="0" cy="0"/>
        </a:xfrm>
      </p:grpSpPr>
      <p:sp>
        <p:nvSpPr>
          <p:cNvPr id="154" name="Google Shape;154;p3"/>
          <p:cNvSpPr txBox="1"/>
          <p:nvPr>
            <p:ph type="title"/>
          </p:nvPr>
        </p:nvSpPr>
        <p:spPr>
          <a:xfrm>
            <a:off x="5728075" y="2363460"/>
            <a:ext cx="6284700" cy="2061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5" name="Google Shape;155;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6" name="Google Shape;156;p3"/>
          <p:cNvSpPr txBox="1"/>
          <p:nvPr>
            <p:ph idx="1" type="body"/>
          </p:nvPr>
        </p:nvSpPr>
        <p:spPr>
          <a:xfrm>
            <a:off x="5728075" y="4304801"/>
            <a:ext cx="6284700" cy="1383300"/>
          </a:xfrm>
          <a:prstGeom prst="rect">
            <a:avLst/>
          </a:prstGeom>
        </p:spPr>
        <p:txBody>
          <a:bodyPr anchorCtr="0" anchor="t" bIns="121900" lIns="121900" spcFirstLastPara="1" rIns="121900" wrap="square" tIns="121900">
            <a:normAutofit/>
          </a:bodyPr>
          <a:lstStyle>
            <a:lvl1pPr indent="-355600" lvl="0" marL="457200" rtl="0" algn="ctr">
              <a:spcBef>
                <a:spcPts val="0"/>
              </a:spcBef>
              <a:spcAft>
                <a:spcPts val="0"/>
              </a:spcAft>
              <a:buSzPts val="2000"/>
              <a:buChar char="💵"/>
              <a:defRPr/>
            </a:lvl1pPr>
            <a:lvl2pPr indent="-355600" lvl="1" marL="914400" rtl="0" algn="ctr">
              <a:spcBef>
                <a:spcPts val="0"/>
              </a:spcBef>
              <a:spcAft>
                <a:spcPts val="0"/>
              </a:spcAft>
              <a:buSzPts val="2000"/>
              <a:buChar char="🪙"/>
              <a:defRPr/>
            </a:lvl2pPr>
            <a:lvl3pPr indent="-355600" lvl="2" marL="1371600" rtl="0" algn="ctr">
              <a:spcBef>
                <a:spcPts val="0"/>
              </a:spcBef>
              <a:spcAft>
                <a:spcPts val="0"/>
              </a:spcAft>
              <a:buSzPts val="2000"/>
              <a:buChar char="■"/>
              <a:defRPr/>
            </a:lvl3pPr>
            <a:lvl4pPr indent="-355600" lvl="3" marL="1828800" rtl="0" algn="ctr">
              <a:spcBef>
                <a:spcPts val="0"/>
              </a:spcBef>
              <a:spcAft>
                <a:spcPts val="0"/>
              </a:spcAft>
              <a:buSzPts val="2000"/>
              <a:buChar char="●"/>
              <a:defRPr/>
            </a:lvl4pPr>
            <a:lvl5pPr indent="-355600" lvl="4" marL="2286000" rtl="0" algn="ctr">
              <a:spcBef>
                <a:spcPts val="0"/>
              </a:spcBef>
              <a:spcAft>
                <a:spcPts val="0"/>
              </a:spcAft>
              <a:buSzPts val="2000"/>
              <a:buChar char="○"/>
              <a:defRPr/>
            </a:lvl5pPr>
            <a:lvl6pPr indent="-355600" lvl="5" marL="2743200" rtl="0" algn="ctr">
              <a:spcBef>
                <a:spcPts val="0"/>
              </a:spcBef>
              <a:spcAft>
                <a:spcPts val="0"/>
              </a:spcAft>
              <a:buSzPts val="2000"/>
              <a:buChar char="■"/>
              <a:defRPr/>
            </a:lvl6pPr>
            <a:lvl7pPr indent="-355600" lvl="6" marL="3200400" rtl="0" algn="ctr">
              <a:spcBef>
                <a:spcPts val="0"/>
              </a:spcBef>
              <a:spcAft>
                <a:spcPts val="0"/>
              </a:spcAft>
              <a:buSzPts val="2000"/>
              <a:buChar char="●"/>
              <a:defRPr/>
            </a:lvl7pPr>
            <a:lvl8pPr indent="-355600" lvl="7" marL="3657600" rtl="0" algn="ctr">
              <a:spcBef>
                <a:spcPts val="0"/>
              </a:spcBef>
              <a:spcAft>
                <a:spcPts val="0"/>
              </a:spcAft>
              <a:buSzPts val="2000"/>
              <a:buChar char="○"/>
              <a:defRPr/>
            </a:lvl8pPr>
            <a:lvl9pPr indent="-355600" lvl="8" marL="4114800" rtl="0" algn="ctr">
              <a:spcBef>
                <a:spcPts val="0"/>
              </a:spcBef>
              <a:spcAft>
                <a:spcPts val="0"/>
              </a:spcAft>
              <a:buSzPts val="2000"/>
              <a:buChar char="■"/>
              <a:defRPr/>
            </a:lvl9pPr>
          </a:lstStyle>
          <a:p/>
        </p:txBody>
      </p:sp>
      <p:grpSp>
        <p:nvGrpSpPr>
          <p:cNvPr id="157" name="Google Shape;157;p3"/>
          <p:cNvGrpSpPr/>
          <p:nvPr/>
        </p:nvGrpSpPr>
        <p:grpSpPr>
          <a:xfrm>
            <a:off x="1323510" y="1432032"/>
            <a:ext cx="4777814" cy="1917013"/>
            <a:chOff x="961818" y="1648149"/>
            <a:chExt cx="1708559" cy="685529"/>
          </a:xfrm>
        </p:grpSpPr>
        <p:sp>
          <p:nvSpPr>
            <p:cNvPr id="158" name="Google Shape;158;p3"/>
            <p:cNvSpPr/>
            <p:nvPr/>
          </p:nvSpPr>
          <p:spPr>
            <a:xfrm>
              <a:off x="961818" y="1648149"/>
              <a:ext cx="1708559" cy="685529"/>
            </a:xfrm>
            <a:custGeom>
              <a:rect b="b" l="l" r="r" t="t"/>
              <a:pathLst>
                <a:path extrusionOk="0" h="685529" w="1708559">
                  <a:moveTo>
                    <a:pt x="897672" y="0"/>
                  </a:moveTo>
                  <a:cubicBezTo>
                    <a:pt x="1013545" y="20949"/>
                    <a:pt x="1136321" y="43113"/>
                    <a:pt x="1266472" y="66612"/>
                  </a:cubicBezTo>
                  <a:cubicBezTo>
                    <a:pt x="1404562" y="91552"/>
                    <a:pt x="1551743" y="118149"/>
                    <a:pt x="1708560" y="146453"/>
                  </a:cubicBezTo>
                  <a:cubicBezTo>
                    <a:pt x="1609154" y="212923"/>
                    <a:pt x="1498713" y="286640"/>
                    <a:pt x="1375630" y="368881"/>
                  </a:cubicBezTo>
                  <a:cubicBezTo>
                    <a:pt x="1237156" y="461413"/>
                    <a:pt x="1080380" y="566175"/>
                    <a:pt x="901623" y="685530"/>
                  </a:cubicBezTo>
                  <a:cubicBezTo>
                    <a:pt x="717522" y="621545"/>
                    <a:pt x="549193" y="562985"/>
                    <a:pt x="394903" y="509323"/>
                  </a:cubicBezTo>
                  <a:cubicBezTo>
                    <a:pt x="252911" y="459940"/>
                    <a:pt x="121533" y="414273"/>
                    <a:pt x="0" y="371958"/>
                  </a:cubicBezTo>
                  <a:cubicBezTo>
                    <a:pt x="188566" y="293853"/>
                    <a:pt x="358579" y="223420"/>
                    <a:pt x="512468" y="159650"/>
                  </a:cubicBezTo>
                  <a:cubicBezTo>
                    <a:pt x="652351" y="101677"/>
                    <a:pt x="780333" y="48654"/>
                    <a:pt x="897672" y="0"/>
                  </a:cubicBezTo>
                </a:path>
              </a:pathLst>
            </a:custGeom>
            <a:solidFill>
              <a:srgbClr val="E8DC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9" name="Google Shape;159;p3"/>
            <p:cNvSpPr/>
            <p:nvPr/>
          </p:nvSpPr>
          <p:spPr>
            <a:xfrm>
              <a:off x="1633636" y="1669228"/>
              <a:ext cx="477269" cy="155812"/>
            </a:xfrm>
            <a:custGeom>
              <a:rect b="b" l="l" r="r" t="t"/>
              <a:pathLst>
                <a:path extrusionOk="0" h="155812" w="477269">
                  <a:moveTo>
                    <a:pt x="239054" y="0"/>
                  </a:moveTo>
                  <a:cubicBezTo>
                    <a:pt x="276827" y="7011"/>
                    <a:pt x="315495" y="14181"/>
                    <a:pt x="354729" y="21451"/>
                  </a:cubicBezTo>
                  <a:cubicBezTo>
                    <a:pt x="394712" y="28855"/>
                    <a:pt x="435659" y="36405"/>
                    <a:pt x="477270" y="44116"/>
                  </a:cubicBezTo>
                  <a:cubicBezTo>
                    <a:pt x="441343" y="61382"/>
                    <a:pt x="404355" y="79121"/>
                    <a:pt x="366254" y="97438"/>
                  </a:cubicBezTo>
                  <a:cubicBezTo>
                    <a:pt x="327044" y="116282"/>
                    <a:pt x="286656" y="135705"/>
                    <a:pt x="244952" y="155812"/>
                  </a:cubicBezTo>
                  <a:cubicBezTo>
                    <a:pt x="201884" y="146206"/>
                    <a:pt x="159731" y="136839"/>
                    <a:pt x="118610" y="127694"/>
                  </a:cubicBezTo>
                  <a:cubicBezTo>
                    <a:pt x="78267" y="118719"/>
                    <a:pt x="38672" y="109902"/>
                    <a:pt x="0" y="101308"/>
                  </a:cubicBezTo>
                  <a:cubicBezTo>
                    <a:pt x="42789" y="83144"/>
                    <a:pt x="84274" y="65592"/>
                    <a:pt x="124622" y="48488"/>
                  </a:cubicBezTo>
                  <a:cubicBezTo>
                    <a:pt x="163791" y="31887"/>
                    <a:pt x="201945" y="15735"/>
                    <a:pt x="239054" y="0"/>
                  </a:cubicBezTo>
                </a:path>
              </a:pathLst>
            </a:custGeom>
            <a:solidFill>
              <a:srgbClr val="CFC0B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0" name="Google Shape;160;p3"/>
            <p:cNvSpPr/>
            <p:nvPr/>
          </p:nvSpPr>
          <p:spPr>
            <a:xfrm>
              <a:off x="1695119" y="1821482"/>
              <a:ext cx="451001" cy="114436"/>
            </a:xfrm>
            <a:custGeom>
              <a:rect b="b" l="l" r="r" t="t"/>
              <a:pathLst>
                <a:path extrusionOk="0" h="114436" w="451001">
                  <a:moveTo>
                    <a:pt x="34061" y="0"/>
                  </a:moveTo>
                  <a:cubicBezTo>
                    <a:pt x="97766" y="14679"/>
                    <a:pt x="163706" y="29827"/>
                    <a:pt x="231759" y="45481"/>
                  </a:cubicBezTo>
                  <a:cubicBezTo>
                    <a:pt x="302310" y="61718"/>
                    <a:pt x="375245" y="78546"/>
                    <a:pt x="451002" y="96013"/>
                  </a:cubicBezTo>
                  <a:cubicBezTo>
                    <a:pt x="440359" y="102086"/>
                    <a:pt x="429652" y="108271"/>
                    <a:pt x="418855" y="114436"/>
                  </a:cubicBezTo>
                  <a:cubicBezTo>
                    <a:pt x="342730" y="96443"/>
                    <a:pt x="269358" y="79104"/>
                    <a:pt x="198475" y="62353"/>
                  </a:cubicBezTo>
                  <a:cubicBezTo>
                    <a:pt x="130172" y="46221"/>
                    <a:pt x="63932" y="30620"/>
                    <a:pt x="0" y="15520"/>
                  </a:cubicBezTo>
                  <a:cubicBezTo>
                    <a:pt x="11460" y="10298"/>
                    <a:pt x="22738" y="5149"/>
                    <a:pt x="34061" y="0"/>
                  </a:cubicBezTo>
                </a:path>
              </a:pathLst>
            </a:custGeom>
            <a:solidFill>
              <a:srgbClr val="BEAB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1" name="Google Shape;161;p3"/>
            <p:cNvSpPr/>
            <p:nvPr/>
          </p:nvSpPr>
          <p:spPr>
            <a:xfrm>
              <a:off x="1062608" y="1721533"/>
              <a:ext cx="1520548" cy="552548"/>
            </a:xfrm>
            <a:custGeom>
              <a:rect b="b" l="l" r="r" t="t"/>
              <a:pathLst>
                <a:path extrusionOk="0" h="552548" w="1520548">
                  <a:moveTo>
                    <a:pt x="46505" y="270690"/>
                  </a:moveTo>
                  <a:cubicBezTo>
                    <a:pt x="31013" y="277252"/>
                    <a:pt x="15699" y="283802"/>
                    <a:pt x="0" y="290445"/>
                  </a:cubicBezTo>
                  <a:cubicBezTo>
                    <a:pt x="108907" y="326854"/>
                    <a:pt x="225270" y="365801"/>
                    <a:pt x="349807" y="407484"/>
                  </a:cubicBezTo>
                  <a:cubicBezTo>
                    <a:pt x="483528" y="452224"/>
                    <a:pt x="627767" y="500494"/>
                    <a:pt x="783247" y="552549"/>
                  </a:cubicBezTo>
                  <a:cubicBezTo>
                    <a:pt x="798213" y="542882"/>
                    <a:pt x="812936" y="533438"/>
                    <a:pt x="827749" y="523929"/>
                  </a:cubicBezTo>
                  <a:cubicBezTo>
                    <a:pt x="672924" y="473712"/>
                    <a:pt x="529240" y="427118"/>
                    <a:pt x="395777" y="383876"/>
                  </a:cubicBezTo>
                  <a:cubicBezTo>
                    <a:pt x="271560" y="343637"/>
                    <a:pt x="155306" y="305949"/>
                    <a:pt x="46505" y="270690"/>
                  </a:cubicBezTo>
                  <a:moveTo>
                    <a:pt x="122630" y="238370"/>
                  </a:moveTo>
                  <a:cubicBezTo>
                    <a:pt x="107777" y="244677"/>
                    <a:pt x="93087" y="250899"/>
                    <a:pt x="78238" y="257254"/>
                  </a:cubicBezTo>
                  <a:cubicBezTo>
                    <a:pt x="186991" y="291720"/>
                    <a:pt x="303107" y="328513"/>
                    <a:pt x="427174" y="367853"/>
                  </a:cubicBezTo>
                  <a:cubicBezTo>
                    <a:pt x="560386" y="410099"/>
                    <a:pt x="703601" y="455556"/>
                    <a:pt x="857919" y="504510"/>
                  </a:cubicBezTo>
                  <a:cubicBezTo>
                    <a:pt x="872128" y="495365"/>
                    <a:pt x="886009" y="486382"/>
                    <a:pt x="900068" y="477355"/>
                  </a:cubicBezTo>
                  <a:cubicBezTo>
                    <a:pt x="746470" y="430154"/>
                    <a:pt x="603770" y="386256"/>
                    <a:pt x="471060" y="345455"/>
                  </a:cubicBezTo>
                  <a:cubicBezTo>
                    <a:pt x="347273" y="307398"/>
                    <a:pt x="231338" y="271771"/>
                    <a:pt x="122630" y="238370"/>
                  </a:cubicBezTo>
                  <a:moveTo>
                    <a:pt x="195415" y="207495"/>
                  </a:moveTo>
                  <a:cubicBezTo>
                    <a:pt x="181453" y="213454"/>
                    <a:pt x="167151" y="219501"/>
                    <a:pt x="153007" y="225493"/>
                  </a:cubicBezTo>
                  <a:cubicBezTo>
                    <a:pt x="261630" y="258177"/>
                    <a:pt x="377407" y="292987"/>
                    <a:pt x="500992" y="330181"/>
                  </a:cubicBezTo>
                  <a:cubicBezTo>
                    <a:pt x="633406" y="370031"/>
                    <a:pt x="775690" y="412880"/>
                    <a:pt x="928672" y="458968"/>
                  </a:cubicBezTo>
                  <a:cubicBezTo>
                    <a:pt x="942035" y="450411"/>
                    <a:pt x="955463" y="441796"/>
                    <a:pt x="968506" y="433340"/>
                  </a:cubicBezTo>
                  <a:cubicBezTo>
                    <a:pt x="816325" y="388875"/>
                    <a:pt x="674612" y="347422"/>
                    <a:pt x="542740" y="308888"/>
                  </a:cubicBezTo>
                  <a:cubicBezTo>
                    <a:pt x="419487" y="272856"/>
                    <a:pt x="303945" y="239175"/>
                    <a:pt x="195415" y="207495"/>
                  </a:cubicBezTo>
                  <a:moveTo>
                    <a:pt x="265254" y="177915"/>
                  </a:moveTo>
                  <a:cubicBezTo>
                    <a:pt x="251838" y="183566"/>
                    <a:pt x="238180" y="189375"/>
                    <a:pt x="224517" y="195116"/>
                  </a:cubicBezTo>
                  <a:cubicBezTo>
                    <a:pt x="332946" y="226132"/>
                    <a:pt x="448289" y="259129"/>
                    <a:pt x="571239" y="294319"/>
                  </a:cubicBezTo>
                  <a:cubicBezTo>
                    <a:pt x="702860" y="331991"/>
                    <a:pt x="844131" y="372436"/>
                    <a:pt x="995766" y="415917"/>
                  </a:cubicBezTo>
                  <a:cubicBezTo>
                    <a:pt x="1008380" y="407780"/>
                    <a:pt x="1021172" y="399586"/>
                    <a:pt x="1033575" y="391656"/>
                  </a:cubicBezTo>
                  <a:cubicBezTo>
                    <a:pt x="882791" y="349620"/>
                    <a:pt x="742224" y="310499"/>
                    <a:pt x="611093" y="274034"/>
                  </a:cubicBezTo>
                  <a:cubicBezTo>
                    <a:pt x="488532" y="239957"/>
                    <a:pt x="373436" y="207981"/>
                    <a:pt x="265254" y="177915"/>
                  </a:cubicBezTo>
                  <a:moveTo>
                    <a:pt x="332145" y="149497"/>
                  </a:moveTo>
                  <a:cubicBezTo>
                    <a:pt x="319235" y="154970"/>
                    <a:pt x="306301" y="160476"/>
                    <a:pt x="293040" y="166066"/>
                  </a:cubicBezTo>
                  <a:cubicBezTo>
                    <a:pt x="401129" y="195524"/>
                    <a:pt x="516083" y="226780"/>
                    <a:pt x="638393" y="260137"/>
                  </a:cubicBezTo>
                  <a:cubicBezTo>
                    <a:pt x="769091" y="295780"/>
                    <a:pt x="909169" y="334031"/>
                    <a:pt x="1059370" y="375063"/>
                  </a:cubicBezTo>
                  <a:cubicBezTo>
                    <a:pt x="1071596" y="367242"/>
                    <a:pt x="1083493" y="359518"/>
                    <a:pt x="1095366" y="351960"/>
                  </a:cubicBezTo>
                  <a:cubicBezTo>
                    <a:pt x="946027" y="312301"/>
                    <a:pt x="806694" y="275260"/>
                    <a:pt x="676527" y="240750"/>
                  </a:cubicBezTo>
                  <a:cubicBezTo>
                    <a:pt x="554622" y="208430"/>
                    <a:pt x="439962" y="178085"/>
                    <a:pt x="332145" y="149497"/>
                  </a:cubicBezTo>
                  <a:moveTo>
                    <a:pt x="458037" y="96143"/>
                  </a:moveTo>
                  <a:cubicBezTo>
                    <a:pt x="446164" y="101187"/>
                    <a:pt x="434255" y="106243"/>
                    <a:pt x="422130" y="111360"/>
                  </a:cubicBezTo>
                  <a:cubicBezTo>
                    <a:pt x="529373" y="137964"/>
                    <a:pt x="643271" y="166240"/>
                    <a:pt x="764104" y="196265"/>
                  </a:cubicBezTo>
                  <a:cubicBezTo>
                    <a:pt x="892919" y="228258"/>
                    <a:pt x="1030491" y="262501"/>
                    <a:pt x="1177669" y="299136"/>
                  </a:cubicBezTo>
                  <a:cubicBezTo>
                    <a:pt x="1188570" y="292097"/>
                    <a:pt x="1199431" y="285109"/>
                    <a:pt x="1210256" y="278179"/>
                  </a:cubicBezTo>
                  <a:cubicBezTo>
                    <a:pt x="1063989" y="242746"/>
                    <a:pt x="927130" y="209567"/>
                    <a:pt x="798987" y="178547"/>
                  </a:cubicBezTo>
                  <a:cubicBezTo>
                    <a:pt x="678612" y="149412"/>
                    <a:pt x="565037" y="122006"/>
                    <a:pt x="458037" y="96143"/>
                  </a:cubicBezTo>
                  <a:moveTo>
                    <a:pt x="946124" y="72040"/>
                  </a:moveTo>
                  <a:cubicBezTo>
                    <a:pt x="936076" y="76987"/>
                    <a:pt x="925948" y="81983"/>
                    <a:pt x="915735" y="87047"/>
                  </a:cubicBezTo>
                  <a:cubicBezTo>
                    <a:pt x="983638" y="101555"/>
                    <a:pt x="1053901" y="116558"/>
                    <a:pt x="1126500" y="132070"/>
                  </a:cubicBezTo>
                  <a:cubicBezTo>
                    <a:pt x="1201573" y="148125"/>
                    <a:pt x="1279487" y="164844"/>
                    <a:pt x="1360109" y="182085"/>
                  </a:cubicBezTo>
                  <a:cubicBezTo>
                    <a:pt x="1369509" y="176045"/>
                    <a:pt x="1378791" y="170110"/>
                    <a:pt x="1387924" y="164228"/>
                  </a:cubicBezTo>
                  <a:cubicBezTo>
                    <a:pt x="1307872" y="147522"/>
                    <a:pt x="1230505" y="131406"/>
                    <a:pt x="1155829" y="115805"/>
                  </a:cubicBezTo>
                  <a:cubicBezTo>
                    <a:pt x="1083667" y="100729"/>
                    <a:pt x="1013772" y="86124"/>
                    <a:pt x="946124" y="72040"/>
                  </a:cubicBezTo>
                  <a:moveTo>
                    <a:pt x="996879" y="47043"/>
                  </a:moveTo>
                  <a:cubicBezTo>
                    <a:pt x="987139" y="51820"/>
                    <a:pt x="977371" y="56637"/>
                    <a:pt x="967587" y="61491"/>
                  </a:cubicBezTo>
                  <a:cubicBezTo>
                    <a:pt x="1034972" y="75299"/>
                    <a:pt x="1104624" y="89597"/>
                    <a:pt x="1176527" y="104324"/>
                  </a:cubicBezTo>
                  <a:cubicBezTo>
                    <a:pt x="1250838" y="119549"/>
                    <a:pt x="1327842" y="135333"/>
                    <a:pt x="1407505" y="151687"/>
                  </a:cubicBezTo>
                  <a:cubicBezTo>
                    <a:pt x="1416370" y="146012"/>
                    <a:pt x="1425296" y="140288"/>
                    <a:pt x="1434117" y="134665"/>
                  </a:cubicBezTo>
                  <a:cubicBezTo>
                    <a:pt x="1355033" y="118833"/>
                    <a:pt x="1278519" y="103482"/>
                    <a:pt x="1204666" y="88674"/>
                  </a:cubicBezTo>
                  <a:cubicBezTo>
                    <a:pt x="1133224" y="74348"/>
                    <a:pt x="1063924" y="60495"/>
                    <a:pt x="996879" y="47043"/>
                  </a:cubicBezTo>
                  <a:moveTo>
                    <a:pt x="1045594" y="23086"/>
                  </a:moveTo>
                  <a:cubicBezTo>
                    <a:pt x="1036344" y="27649"/>
                    <a:pt x="1026912" y="32288"/>
                    <a:pt x="1017460" y="36891"/>
                  </a:cubicBezTo>
                  <a:cubicBezTo>
                    <a:pt x="1084331" y="50079"/>
                    <a:pt x="1153360" y="63665"/>
                    <a:pt x="1224538" y="77679"/>
                  </a:cubicBezTo>
                  <a:cubicBezTo>
                    <a:pt x="1298031" y="92156"/>
                    <a:pt x="1374185" y="107154"/>
                    <a:pt x="1452812" y="122691"/>
                  </a:cubicBezTo>
                  <a:cubicBezTo>
                    <a:pt x="1461329" y="117234"/>
                    <a:pt x="1469830" y="111769"/>
                    <a:pt x="1478242" y="106360"/>
                  </a:cubicBezTo>
                  <a:cubicBezTo>
                    <a:pt x="1400190" y="91362"/>
                    <a:pt x="1324522" y="76789"/>
                    <a:pt x="1251502" y="62734"/>
                  </a:cubicBezTo>
                  <a:cubicBezTo>
                    <a:pt x="1180705" y="49104"/>
                    <a:pt x="1112117" y="35858"/>
                    <a:pt x="1045594" y="23086"/>
                  </a:cubicBezTo>
                  <a:moveTo>
                    <a:pt x="893397" y="98078"/>
                  </a:moveTo>
                  <a:cubicBezTo>
                    <a:pt x="882912" y="103239"/>
                    <a:pt x="872383" y="108441"/>
                    <a:pt x="861696" y="113700"/>
                  </a:cubicBezTo>
                  <a:cubicBezTo>
                    <a:pt x="930178" y="128917"/>
                    <a:pt x="1001130" y="144753"/>
                    <a:pt x="1074377" y="161067"/>
                  </a:cubicBezTo>
                  <a:cubicBezTo>
                    <a:pt x="1150242" y="177956"/>
                    <a:pt x="1229003" y="195553"/>
                    <a:pt x="1310654" y="213749"/>
                  </a:cubicBezTo>
                  <a:cubicBezTo>
                    <a:pt x="1320442" y="207507"/>
                    <a:pt x="1330052" y="201305"/>
                    <a:pt x="1339707" y="195168"/>
                  </a:cubicBezTo>
                  <a:cubicBezTo>
                    <a:pt x="1258627" y="177482"/>
                    <a:pt x="1180425" y="160488"/>
                    <a:pt x="1104924" y="144069"/>
                  </a:cubicBezTo>
                  <a:cubicBezTo>
                    <a:pt x="1032045" y="128216"/>
                    <a:pt x="961535" y="112862"/>
                    <a:pt x="893397" y="98078"/>
                  </a:cubicBezTo>
                  <a:moveTo>
                    <a:pt x="1092508" y="0"/>
                  </a:moveTo>
                  <a:cubicBezTo>
                    <a:pt x="1158428" y="12197"/>
                    <a:pt x="1226460" y="24799"/>
                    <a:pt x="1296538" y="37793"/>
                  </a:cubicBezTo>
                  <a:cubicBezTo>
                    <a:pt x="1368736" y="51185"/>
                    <a:pt x="1443549" y="65001"/>
                    <a:pt x="1520549" y="79266"/>
                  </a:cubicBezTo>
                  <a:cubicBezTo>
                    <a:pt x="1512521" y="84468"/>
                    <a:pt x="1504356" y="89666"/>
                    <a:pt x="1496228" y="94920"/>
                  </a:cubicBezTo>
                  <a:cubicBezTo>
                    <a:pt x="1418556" y="80185"/>
                    <a:pt x="1343261" y="65948"/>
                    <a:pt x="1270593" y="52172"/>
                  </a:cubicBezTo>
                  <a:cubicBezTo>
                    <a:pt x="1200071" y="38797"/>
                    <a:pt x="1131666" y="25884"/>
                    <a:pt x="1065479" y="13322"/>
                  </a:cubicBezTo>
                  <a:cubicBezTo>
                    <a:pt x="1074526" y="8853"/>
                    <a:pt x="1083538" y="4429"/>
                    <a:pt x="1092508" y="0"/>
                  </a:cubicBezTo>
                  <a:moveTo>
                    <a:pt x="396376" y="122266"/>
                  </a:moveTo>
                  <a:cubicBezTo>
                    <a:pt x="503842" y="149437"/>
                    <a:pt x="617930" y="178312"/>
                    <a:pt x="739046" y="208968"/>
                  </a:cubicBezTo>
                  <a:cubicBezTo>
                    <a:pt x="868262" y="241661"/>
                    <a:pt x="1006425" y="276697"/>
                    <a:pt x="1154165" y="314147"/>
                  </a:cubicBezTo>
                  <a:cubicBezTo>
                    <a:pt x="1142911" y="321401"/>
                    <a:pt x="1131560" y="328696"/>
                    <a:pt x="1119873" y="336156"/>
                  </a:cubicBezTo>
                  <a:cubicBezTo>
                    <a:pt x="971242" y="297452"/>
                    <a:pt x="832380" y="261290"/>
                    <a:pt x="702532" y="227509"/>
                  </a:cubicBezTo>
                  <a:cubicBezTo>
                    <a:pt x="580963" y="195897"/>
                    <a:pt x="466579" y="166155"/>
                    <a:pt x="358891" y="138146"/>
                  </a:cubicBezTo>
                  <a:cubicBezTo>
                    <a:pt x="371565" y="132758"/>
                    <a:pt x="384013" y="127512"/>
                    <a:pt x="396376" y="122266"/>
                  </a:cubicBezTo>
                </a:path>
              </a:pathLst>
            </a:custGeom>
            <a:solidFill>
              <a:srgbClr val="CFC0B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62" name="Google Shape;162;p3"/>
          <p:cNvGrpSpPr/>
          <p:nvPr/>
        </p:nvGrpSpPr>
        <p:grpSpPr>
          <a:xfrm>
            <a:off x="294302" y="1468773"/>
            <a:ext cx="4509209" cy="1843524"/>
            <a:chOff x="118982" y="1636628"/>
            <a:chExt cx="1612505" cy="659249"/>
          </a:xfrm>
        </p:grpSpPr>
        <p:sp>
          <p:nvSpPr>
            <p:cNvPr id="163" name="Google Shape;163;p3"/>
            <p:cNvSpPr/>
            <p:nvPr/>
          </p:nvSpPr>
          <p:spPr>
            <a:xfrm>
              <a:off x="118982" y="1636628"/>
              <a:ext cx="1612505" cy="659249"/>
            </a:xfrm>
            <a:custGeom>
              <a:rect b="b" l="l" r="r" t="t"/>
              <a:pathLst>
                <a:path extrusionOk="0" h="659249" w="1612505">
                  <a:moveTo>
                    <a:pt x="0" y="187789"/>
                  </a:moveTo>
                  <a:cubicBezTo>
                    <a:pt x="138053" y="150853"/>
                    <a:pt x="266642" y="116481"/>
                    <a:pt x="386572" y="84411"/>
                  </a:cubicBezTo>
                  <a:cubicBezTo>
                    <a:pt x="498514" y="54476"/>
                    <a:pt x="603628" y="26365"/>
                    <a:pt x="702220" y="0"/>
                  </a:cubicBezTo>
                  <a:cubicBezTo>
                    <a:pt x="820450" y="37858"/>
                    <a:pt x="949666" y="79177"/>
                    <a:pt x="1091192" y="124456"/>
                  </a:cubicBezTo>
                  <a:cubicBezTo>
                    <a:pt x="1247272" y="174389"/>
                    <a:pt x="1420171" y="229683"/>
                    <a:pt x="1612506" y="291190"/>
                  </a:cubicBezTo>
                  <a:cubicBezTo>
                    <a:pt x="1517873" y="339415"/>
                    <a:pt x="1414795" y="391992"/>
                    <a:pt x="1302233" y="449358"/>
                  </a:cubicBezTo>
                  <a:cubicBezTo>
                    <a:pt x="1178446" y="512476"/>
                    <a:pt x="1041842" y="582096"/>
                    <a:pt x="890608" y="659249"/>
                  </a:cubicBezTo>
                  <a:cubicBezTo>
                    <a:pt x="690307" y="553261"/>
                    <a:pt x="516079" y="461009"/>
                    <a:pt x="363254" y="380103"/>
                  </a:cubicBezTo>
                  <a:cubicBezTo>
                    <a:pt x="228290" y="308637"/>
                    <a:pt x="107870" y="244940"/>
                    <a:pt x="0" y="187789"/>
                  </a:cubicBezTo>
                </a:path>
              </a:pathLst>
            </a:custGeom>
            <a:solidFill>
              <a:srgbClr val="F3ECE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4" name="Google Shape;164;p3"/>
            <p:cNvSpPr/>
            <p:nvPr/>
          </p:nvSpPr>
          <p:spPr>
            <a:xfrm>
              <a:off x="202341" y="1754773"/>
              <a:ext cx="491264" cy="184760"/>
            </a:xfrm>
            <a:custGeom>
              <a:rect b="b" l="l" r="r" t="t"/>
              <a:pathLst>
                <a:path extrusionOk="0" h="184760" w="491264">
                  <a:moveTo>
                    <a:pt x="0" y="69603"/>
                  </a:moveTo>
                  <a:cubicBezTo>
                    <a:pt x="44849" y="57350"/>
                    <a:pt x="88852" y="45290"/>
                    <a:pt x="131722" y="33575"/>
                  </a:cubicBezTo>
                  <a:cubicBezTo>
                    <a:pt x="173535" y="22147"/>
                    <a:pt x="214510" y="10946"/>
                    <a:pt x="254489" y="0"/>
                  </a:cubicBezTo>
                  <a:cubicBezTo>
                    <a:pt x="290927" y="15209"/>
                    <a:pt x="328449" y="30920"/>
                    <a:pt x="367262" y="47177"/>
                  </a:cubicBezTo>
                  <a:cubicBezTo>
                    <a:pt x="407237" y="63924"/>
                    <a:pt x="448548" y="81234"/>
                    <a:pt x="491264" y="99175"/>
                  </a:cubicBezTo>
                  <a:cubicBezTo>
                    <a:pt x="450135" y="112505"/>
                    <a:pt x="407772" y="126217"/>
                    <a:pt x="364485" y="140243"/>
                  </a:cubicBezTo>
                  <a:cubicBezTo>
                    <a:pt x="320029" y="154655"/>
                    <a:pt x="274127" y="169503"/>
                    <a:pt x="227217" y="184760"/>
                  </a:cubicBezTo>
                  <a:cubicBezTo>
                    <a:pt x="185833" y="163775"/>
                    <a:pt x="146060" y="143632"/>
                    <a:pt x="107664" y="124176"/>
                  </a:cubicBezTo>
                  <a:cubicBezTo>
                    <a:pt x="70506" y="105357"/>
                    <a:pt x="34660" y="87168"/>
                    <a:pt x="0" y="69603"/>
                  </a:cubicBezTo>
                </a:path>
              </a:pathLst>
            </a:custGeom>
            <a:solidFill>
              <a:srgbClr val="E8DC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5" name="Google Shape;165;p3"/>
            <p:cNvSpPr/>
            <p:nvPr/>
          </p:nvSpPr>
          <p:spPr>
            <a:xfrm>
              <a:off x="633078" y="1789906"/>
              <a:ext cx="387648" cy="133446"/>
            </a:xfrm>
            <a:custGeom>
              <a:rect b="b" l="l" r="r" t="t"/>
              <a:pathLst>
                <a:path extrusionOk="0" h="133446" w="387648">
                  <a:moveTo>
                    <a:pt x="0" y="117865"/>
                  </a:moveTo>
                  <a:cubicBezTo>
                    <a:pt x="64608" y="96277"/>
                    <a:pt x="126747" y="75493"/>
                    <a:pt x="186497" y="55500"/>
                  </a:cubicBezTo>
                  <a:cubicBezTo>
                    <a:pt x="243843" y="36324"/>
                    <a:pt x="299241" y="17836"/>
                    <a:pt x="352604" y="0"/>
                  </a:cubicBezTo>
                  <a:cubicBezTo>
                    <a:pt x="364226" y="4101"/>
                    <a:pt x="375889" y="8238"/>
                    <a:pt x="387648" y="12407"/>
                  </a:cubicBezTo>
                  <a:cubicBezTo>
                    <a:pt x="334233" y="30701"/>
                    <a:pt x="278798" y="49699"/>
                    <a:pt x="221327" y="69377"/>
                  </a:cubicBezTo>
                  <a:cubicBezTo>
                    <a:pt x="161472" y="89868"/>
                    <a:pt x="99191" y="111214"/>
                    <a:pt x="34377" y="133446"/>
                  </a:cubicBezTo>
                  <a:cubicBezTo>
                    <a:pt x="22791" y="128208"/>
                    <a:pt x="11363" y="123018"/>
                    <a:pt x="0" y="117865"/>
                  </a:cubicBezTo>
                </a:path>
              </a:pathLst>
            </a:custGeom>
            <a:solidFill>
              <a:srgbClr val="CFC0B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6" name="Google Shape;166;p3"/>
            <p:cNvSpPr/>
            <p:nvPr/>
          </p:nvSpPr>
          <p:spPr>
            <a:xfrm>
              <a:off x="497453" y="1656630"/>
              <a:ext cx="1141676" cy="578521"/>
            </a:xfrm>
            <a:custGeom>
              <a:rect b="b" l="l" r="r" t="t"/>
              <a:pathLst>
                <a:path extrusionOk="0" h="578521" w="1141676">
                  <a:moveTo>
                    <a:pt x="461361" y="553269"/>
                  </a:moveTo>
                  <a:cubicBezTo>
                    <a:pt x="477780" y="561661"/>
                    <a:pt x="494130" y="569944"/>
                    <a:pt x="510890" y="578522"/>
                  </a:cubicBezTo>
                  <a:cubicBezTo>
                    <a:pt x="639057" y="515865"/>
                    <a:pt x="756578" y="458385"/>
                    <a:pt x="864526" y="405598"/>
                  </a:cubicBezTo>
                  <a:cubicBezTo>
                    <a:pt x="963988" y="356968"/>
                    <a:pt x="1056132" y="311900"/>
                    <a:pt x="1141677" y="270083"/>
                  </a:cubicBezTo>
                  <a:cubicBezTo>
                    <a:pt x="1125609" y="264812"/>
                    <a:pt x="1109911" y="259643"/>
                    <a:pt x="1094050" y="254437"/>
                  </a:cubicBezTo>
                  <a:cubicBezTo>
                    <a:pt x="1008121" y="295019"/>
                    <a:pt x="915475" y="338767"/>
                    <a:pt x="815661" y="385940"/>
                  </a:cubicBezTo>
                  <a:cubicBezTo>
                    <a:pt x="707463" y="437060"/>
                    <a:pt x="589678" y="492685"/>
                    <a:pt x="461361" y="553269"/>
                  </a:cubicBezTo>
                  <a:moveTo>
                    <a:pt x="381159" y="512408"/>
                  </a:moveTo>
                  <a:cubicBezTo>
                    <a:pt x="396643" y="520289"/>
                    <a:pt x="412127" y="528175"/>
                    <a:pt x="427846" y="536186"/>
                  </a:cubicBezTo>
                  <a:cubicBezTo>
                    <a:pt x="556172" y="476958"/>
                    <a:pt x="673997" y="422608"/>
                    <a:pt x="782438" y="372569"/>
                  </a:cubicBezTo>
                  <a:cubicBezTo>
                    <a:pt x="882423" y="326441"/>
                    <a:pt x="975290" y="283571"/>
                    <a:pt x="1061584" y="243758"/>
                  </a:cubicBezTo>
                  <a:cubicBezTo>
                    <a:pt x="1046367" y="238758"/>
                    <a:pt x="1031268" y="233791"/>
                    <a:pt x="1016148" y="228824"/>
                  </a:cubicBezTo>
                  <a:cubicBezTo>
                    <a:pt x="929470" y="267528"/>
                    <a:pt x="836241" y="309184"/>
                    <a:pt x="735977" y="353964"/>
                  </a:cubicBezTo>
                  <a:cubicBezTo>
                    <a:pt x="627350" y="402485"/>
                    <a:pt x="509432" y="455110"/>
                    <a:pt x="381159" y="512408"/>
                  </a:cubicBezTo>
                  <a:moveTo>
                    <a:pt x="305455" y="473870"/>
                  </a:moveTo>
                  <a:cubicBezTo>
                    <a:pt x="319887" y="481249"/>
                    <a:pt x="334695" y="488762"/>
                    <a:pt x="349438" y="496239"/>
                  </a:cubicBezTo>
                  <a:cubicBezTo>
                    <a:pt x="477695" y="440213"/>
                    <a:pt x="595629" y="388741"/>
                    <a:pt x="704301" y="341257"/>
                  </a:cubicBezTo>
                  <a:cubicBezTo>
                    <a:pt x="804792" y="297367"/>
                    <a:pt x="898202" y="256594"/>
                    <a:pt x="985107" y="218631"/>
                  </a:cubicBezTo>
                  <a:cubicBezTo>
                    <a:pt x="970570" y="213862"/>
                    <a:pt x="956038" y="209077"/>
                    <a:pt x="941703" y="204382"/>
                  </a:cubicBezTo>
                  <a:cubicBezTo>
                    <a:pt x="854507" y="241349"/>
                    <a:pt x="760857" y="281005"/>
                    <a:pt x="660197" y="323640"/>
                  </a:cubicBezTo>
                  <a:cubicBezTo>
                    <a:pt x="551432" y="369695"/>
                    <a:pt x="433526" y="419625"/>
                    <a:pt x="305455" y="473870"/>
                  </a:cubicBezTo>
                  <a:moveTo>
                    <a:pt x="233783" y="437371"/>
                  </a:moveTo>
                  <a:cubicBezTo>
                    <a:pt x="247369" y="444334"/>
                    <a:pt x="261440" y="451491"/>
                    <a:pt x="275418" y="458608"/>
                  </a:cubicBezTo>
                  <a:cubicBezTo>
                    <a:pt x="403392" y="405537"/>
                    <a:pt x="521192" y="356664"/>
                    <a:pt x="630022" y="311556"/>
                  </a:cubicBezTo>
                  <a:cubicBezTo>
                    <a:pt x="730780" y="269783"/>
                    <a:pt x="824611" y="230881"/>
                    <a:pt x="911990" y="194634"/>
                  </a:cubicBezTo>
                  <a:cubicBezTo>
                    <a:pt x="898133" y="190084"/>
                    <a:pt x="884106" y="185481"/>
                    <a:pt x="870517" y="181032"/>
                  </a:cubicBezTo>
                  <a:cubicBezTo>
                    <a:pt x="782822" y="216312"/>
                    <a:pt x="688845" y="254145"/>
                    <a:pt x="587998" y="294772"/>
                  </a:cubicBezTo>
                  <a:cubicBezTo>
                    <a:pt x="479173" y="338585"/>
                    <a:pt x="361477" y="385993"/>
                    <a:pt x="233783" y="437371"/>
                  </a:cubicBezTo>
                  <a:moveTo>
                    <a:pt x="165848" y="402833"/>
                  </a:moveTo>
                  <a:cubicBezTo>
                    <a:pt x="178781" y="409440"/>
                    <a:pt x="191938" y="416135"/>
                    <a:pt x="205361" y="422928"/>
                  </a:cubicBezTo>
                  <a:cubicBezTo>
                    <a:pt x="332829" y="372614"/>
                    <a:pt x="450479" y="326202"/>
                    <a:pt x="559293" y="283268"/>
                  </a:cubicBezTo>
                  <a:cubicBezTo>
                    <a:pt x="660221" y="243458"/>
                    <a:pt x="754259" y="206321"/>
                    <a:pt x="842079" y="171693"/>
                  </a:cubicBezTo>
                  <a:cubicBezTo>
                    <a:pt x="828578" y="167252"/>
                    <a:pt x="815317" y="162917"/>
                    <a:pt x="802245" y="158618"/>
                  </a:cubicBezTo>
                  <a:cubicBezTo>
                    <a:pt x="714259" y="192359"/>
                    <a:pt x="620104" y="228533"/>
                    <a:pt x="519176" y="267249"/>
                  </a:cubicBezTo>
                  <a:cubicBezTo>
                    <a:pt x="410411" y="308957"/>
                    <a:pt x="292955" y="354049"/>
                    <a:pt x="165848" y="402833"/>
                  </a:cubicBezTo>
                  <a:moveTo>
                    <a:pt x="40101" y="338921"/>
                  </a:moveTo>
                  <a:cubicBezTo>
                    <a:pt x="51905" y="344884"/>
                    <a:pt x="63685" y="350936"/>
                    <a:pt x="75684" y="357000"/>
                  </a:cubicBezTo>
                  <a:cubicBezTo>
                    <a:pt x="201722" y="311641"/>
                    <a:pt x="318664" y="269621"/>
                    <a:pt x="427130" y="230569"/>
                  </a:cubicBezTo>
                  <a:cubicBezTo>
                    <a:pt x="527977" y="194269"/>
                    <a:pt x="622294" y="160298"/>
                    <a:pt x="710563" y="128544"/>
                  </a:cubicBezTo>
                  <a:cubicBezTo>
                    <a:pt x="698334" y="124536"/>
                    <a:pt x="686141" y="120565"/>
                    <a:pt x="674061" y="116582"/>
                  </a:cubicBezTo>
                  <a:cubicBezTo>
                    <a:pt x="585703" y="147570"/>
                    <a:pt x="491374" y="180664"/>
                    <a:pt x="390559" y="216012"/>
                  </a:cubicBezTo>
                  <a:cubicBezTo>
                    <a:pt x="282264" y="253975"/>
                    <a:pt x="165649" y="294849"/>
                    <a:pt x="40101" y="338921"/>
                  </a:cubicBezTo>
                  <a:moveTo>
                    <a:pt x="150582" y="148238"/>
                  </a:moveTo>
                  <a:cubicBezTo>
                    <a:pt x="160990" y="152465"/>
                    <a:pt x="171487" y="156735"/>
                    <a:pt x="182024" y="161047"/>
                  </a:cubicBezTo>
                  <a:cubicBezTo>
                    <a:pt x="240588" y="142826"/>
                    <a:pt x="297084" y="125253"/>
                    <a:pt x="351543" y="108283"/>
                  </a:cubicBezTo>
                  <a:cubicBezTo>
                    <a:pt x="404007" y="91937"/>
                    <a:pt x="454791" y="76101"/>
                    <a:pt x="503939" y="60819"/>
                  </a:cubicBezTo>
                  <a:cubicBezTo>
                    <a:pt x="493252" y="57317"/>
                    <a:pt x="482585" y="53820"/>
                    <a:pt x="472088" y="50379"/>
                  </a:cubicBezTo>
                  <a:cubicBezTo>
                    <a:pt x="422940" y="65312"/>
                    <a:pt x="372213" y="80772"/>
                    <a:pt x="319757" y="96738"/>
                  </a:cubicBezTo>
                  <a:cubicBezTo>
                    <a:pt x="265375" y="113287"/>
                    <a:pt x="208989" y="130471"/>
                    <a:pt x="150582" y="148238"/>
                  </a:cubicBezTo>
                  <a:moveTo>
                    <a:pt x="98321" y="126986"/>
                  </a:moveTo>
                  <a:cubicBezTo>
                    <a:pt x="108299" y="131038"/>
                    <a:pt x="118412" y="135118"/>
                    <a:pt x="128455" y="139239"/>
                  </a:cubicBezTo>
                  <a:cubicBezTo>
                    <a:pt x="186732" y="121755"/>
                    <a:pt x="243005" y="104923"/>
                    <a:pt x="297331" y="88630"/>
                  </a:cubicBezTo>
                  <a:cubicBezTo>
                    <a:pt x="349742" y="72915"/>
                    <a:pt x="400493" y="57714"/>
                    <a:pt x="449609" y="42991"/>
                  </a:cubicBezTo>
                  <a:cubicBezTo>
                    <a:pt x="439299" y="39639"/>
                    <a:pt x="429081" y="36259"/>
                    <a:pt x="418888" y="32940"/>
                  </a:cubicBezTo>
                  <a:cubicBezTo>
                    <a:pt x="369784" y="47327"/>
                    <a:pt x="319114" y="62195"/>
                    <a:pt x="266804" y="77550"/>
                  </a:cubicBezTo>
                  <a:cubicBezTo>
                    <a:pt x="212571" y="93475"/>
                    <a:pt x="156484" y="109939"/>
                    <a:pt x="98321" y="126986"/>
                  </a:cubicBezTo>
                  <a:moveTo>
                    <a:pt x="48181" y="106599"/>
                  </a:moveTo>
                  <a:cubicBezTo>
                    <a:pt x="57718" y="110461"/>
                    <a:pt x="67462" y="114392"/>
                    <a:pt x="77056" y="118331"/>
                  </a:cubicBezTo>
                  <a:cubicBezTo>
                    <a:pt x="135086" y="101584"/>
                    <a:pt x="191108" y="85383"/>
                    <a:pt x="245223" y="69741"/>
                  </a:cubicBezTo>
                  <a:cubicBezTo>
                    <a:pt x="297549" y="54625"/>
                    <a:pt x="348175" y="40016"/>
                    <a:pt x="397222" y="25843"/>
                  </a:cubicBezTo>
                  <a:cubicBezTo>
                    <a:pt x="387406" y="22613"/>
                    <a:pt x="377447" y="19358"/>
                    <a:pt x="367744" y="16156"/>
                  </a:cubicBezTo>
                  <a:cubicBezTo>
                    <a:pt x="318644" y="30029"/>
                    <a:pt x="268124" y="44351"/>
                    <a:pt x="215911" y="59123"/>
                  </a:cubicBezTo>
                  <a:cubicBezTo>
                    <a:pt x="161913" y="74409"/>
                    <a:pt x="106004" y="90233"/>
                    <a:pt x="48181" y="106599"/>
                  </a:cubicBezTo>
                  <a:moveTo>
                    <a:pt x="205090" y="170450"/>
                  </a:moveTo>
                  <a:cubicBezTo>
                    <a:pt x="215984" y="174871"/>
                    <a:pt x="226918" y="179336"/>
                    <a:pt x="237864" y="183797"/>
                  </a:cubicBezTo>
                  <a:cubicBezTo>
                    <a:pt x="296622" y="164771"/>
                    <a:pt x="353304" y="146413"/>
                    <a:pt x="407877" y="128738"/>
                  </a:cubicBezTo>
                  <a:cubicBezTo>
                    <a:pt x="460482" y="111708"/>
                    <a:pt x="511307" y="95232"/>
                    <a:pt x="560467" y="79335"/>
                  </a:cubicBezTo>
                  <a:cubicBezTo>
                    <a:pt x="549318" y="75688"/>
                    <a:pt x="538328" y="72069"/>
                    <a:pt x="527301" y="68478"/>
                  </a:cubicBezTo>
                  <a:cubicBezTo>
                    <a:pt x="478205" y="84011"/>
                    <a:pt x="427365" y="100102"/>
                    <a:pt x="374820" y="116728"/>
                  </a:cubicBezTo>
                  <a:cubicBezTo>
                    <a:pt x="320304" y="133977"/>
                    <a:pt x="263788" y="151874"/>
                    <a:pt x="205090" y="170450"/>
                  </a:cubicBezTo>
                  <a:moveTo>
                    <a:pt x="0" y="87043"/>
                  </a:moveTo>
                  <a:cubicBezTo>
                    <a:pt x="57463" y="71320"/>
                    <a:pt x="113113" y="56115"/>
                    <a:pt x="166912" y="41408"/>
                  </a:cubicBezTo>
                  <a:cubicBezTo>
                    <a:pt x="218959" y="27187"/>
                    <a:pt x="269431" y="13375"/>
                    <a:pt x="318385" y="0"/>
                  </a:cubicBezTo>
                  <a:cubicBezTo>
                    <a:pt x="327785" y="3113"/>
                    <a:pt x="337310" y="6218"/>
                    <a:pt x="346823" y="9331"/>
                  </a:cubicBezTo>
                  <a:cubicBezTo>
                    <a:pt x="297849" y="22989"/>
                    <a:pt x="247308" y="37081"/>
                    <a:pt x="195217" y="51622"/>
                  </a:cubicBezTo>
                  <a:cubicBezTo>
                    <a:pt x="141292" y="66681"/>
                    <a:pt x="85448" y="82238"/>
                    <a:pt x="27847" y="98317"/>
                  </a:cubicBezTo>
                  <a:cubicBezTo>
                    <a:pt x="18512" y="94536"/>
                    <a:pt x="9230" y="90755"/>
                    <a:pt x="0" y="87043"/>
                  </a:cubicBezTo>
                  <a:moveTo>
                    <a:pt x="101349" y="370039"/>
                  </a:moveTo>
                  <a:cubicBezTo>
                    <a:pt x="227820" y="323680"/>
                    <a:pt x="344848" y="280762"/>
                    <a:pt x="453366" y="241013"/>
                  </a:cubicBezTo>
                  <a:cubicBezTo>
                    <a:pt x="554277" y="204034"/>
                    <a:pt x="648631" y="169487"/>
                    <a:pt x="736791" y="137167"/>
                  </a:cubicBezTo>
                  <a:cubicBezTo>
                    <a:pt x="749429" y="141296"/>
                    <a:pt x="762019" y="145421"/>
                    <a:pt x="775014" y="149675"/>
                  </a:cubicBezTo>
                  <a:cubicBezTo>
                    <a:pt x="686914" y="182809"/>
                    <a:pt x="592682" y="218295"/>
                    <a:pt x="491726" y="256295"/>
                  </a:cubicBezTo>
                  <a:cubicBezTo>
                    <a:pt x="383094" y="297197"/>
                    <a:pt x="265788" y="341358"/>
                    <a:pt x="138903" y="389118"/>
                  </a:cubicBezTo>
                  <a:cubicBezTo>
                    <a:pt x="126095" y="382657"/>
                    <a:pt x="113692" y="376326"/>
                    <a:pt x="101349" y="370039"/>
                  </a:cubicBezTo>
                </a:path>
              </a:pathLst>
            </a:custGeom>
            <a:solidFill>
              <a:srgbClr val="E8DC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67" name="Google Shape;167;p3"/>
          <p:cNvGrpSpPr/>
          <p:nvPr/>
        </p:nvGrpSpPr>
        <p:grpSpPr>
          <a:xfrm>
            <a:off x="3714588" y="1774794"/>
            <a:ext cx="1763776" cy="643113"/>
            <a:chOff x="1206605" y="1814389"/>
            <a:chExt cx="630731" cy="229979"/>
          </a:xfrm>
        </p:grpSpPr>
        <p:grpSp>
          <p:nvGrpSpPr>
            <p:cNvPr id="168" name="Google Shape;168;p3"/>
            <p:cNvGrpSpPr/>
            <p:nvPr/>
          </p:nvGrpSpPr>
          <p:grpSpPr>
            <a:xfrm>
              <a:off x="1206605" y="1814389"/>
              <a:ext cx="630731" cy="229979"/>
              <a:chOff x="1206605" y="1814389"/>
              <a:chExt cx="630731" cy="229979"/>
            </a:xfrm>
          </p:grpSpPr>
          <p:sp>
            <p:nvSpPr>
              <p:cNvPr id="169" name="Google Shape;169;p3"/>
              <p:cNvSpPr/>
              <p:nvPr/>
            </p:nvSpPr>
            <p:spPr>
              <a:xfrm>
                <a:off x="1206605" y="1814389"/>
                <a:ext cx="630731" cy="229979"/>
              </a:xfrm>
              <a:custGeom>
                <a:rect b="b" l="l" r="r" t="t"/>
                <a:pathLst>
                  <a:path extrusionOk="0" h="229979" w="630731">
                    <a:moveTo>
                      <a:pt x="65388" y="198391"/>
                    </a:moveTo>
                    <a:lnTo>
                      <a:pt x="2108" y="77158"/>
                    </a:lnTo>
                    <a:cubicBezTo>
                      <a:pt x="-843" y="71514"/>
                      <a:pt x="-689" y="65159"/>
                      <a:pt x="2529" y="59370"/>
                    </a:cubicBezTo>
                    <a:cubicBezTo>
                      <a:pt x="5747" y="53581"/>
                      <a:pt x="11123" y="49978"/>
                      <a:pt x="17616" y="49270"/>
                    </a:cubicBezTo>
                    <a:lnTo>
                      <a:pt x="464918" y="413"/>
                    </a:lnTo>
                    <a:cubicBezTo>
                      <a:pt x="483734" y="-1647"/>
                      <a:pt x="500396" y="4020"/>
                      <a:pt x="513540" y="16917"/>
                    </a:cubicBezTo>
                    <a:lnTo>
                      <a:pt x="625374" y="126767"/>
                    </a:lnTo>
                    <a:cubicBezTo>
                      <a:pt x="630511" y="131811"/>
                      <a:pt x="632069" y="139021"/>
                      <a:pt x="629547" y="146053"/>
                    </a:cubicBezTo>
                    <a:cubicBezTo>
                      <a:pt x="627013" y="153084"/>
                      <a:pt x="621123" y="157918"/>
                      <a:pt x="613804" y="158978"/>
                    </a:cubicBezTo>
                    <a:lnTo>
                      <a:pt x="127025" y="229294"/>
                    </a:lnTo>
                    <a:cubicBezTo>
                      <a:pt x="100983" y="233051"/>
                      <a:pt x="77266" y="221174"/>
                      <a:pt x="65388" y="198391"/>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0" name="Google Shape;170;p3"/>
              <p:cNvSpPr/>
              <p:nvPr/>
            </p:nvSpPr>
            <p:spPr>
              <a:xfrm>
                <a:off x="1242689" y="1893255"/>
                <a:ext cx="571668" cy="102959"/>
              </a:xfrm>
              <a:custGeom>
                <a:rect b="b" l="l" r="r" t="t"/>
                <a:pathLst>
                  <a:path extrusionOk="0" h="102959" w="571668">
                    <a:moveTo>
                      <a:pt x="20658" y="102960"/>
                    </a:moveTo>
                    <a:lnTo>
                      <a:pt x="0" y="63394"/>
                    </a:lnTo>
                    <a:lnTo>
                      <a:pt x="540530" y="0"/>
                    </a:lnTo>
                    <a:lnTo>
                      <a:pt x="571668" y="30592"/>
                    </a:lnTo>
                    <a:lnTo>
                      <a:pt x="20658" y="102960"/>
                    </a:lnTo>
                    <a:close/>
                  </a:path>
                </a:pathLst>
              </a:custGeom>
              <a:solidFill>
                <a:srgbClr val="342E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71" name="Google Shape;171;p3"/>
            <p:cNvSpPr/>
            <p:nvPr/>
          </p:nvSpPr>
          <p:spPr>
            <a:xfrm>
              <a:off x="1259736" y="1849381"/>
              <a:ext cx="478225" cy="90418"/>
            </a:xfrm>
            <a:custGeom>
              <a:rect b="b" l="l" r="r" t="t"/>
              <a:pathLst>
                <a:path extrusionOk="0" h="90418" w="478225">
                  <a:moveTo>
                    <a:pt x="0" y="55135"/>
                  </a:moveTo>
                  <a:lnTo>
                    <a:pt x="448447" y="0"/>
                  </a:lnTo>
                  <a:lnTo>
                    <a:pt x="478225" y="33482"/>
                  </a:lnTo>
                  <a:lnTo>
                    <a:pt x="20435" y="90419"/>
                  </a:lnTo>
                  <a:lnTo>
                    <a:pt x="0" y="5513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72" name="Google Shape;172;p3"/>
          <p:cNvGrpSpPr/>
          <p:nvPr/>
        </p:nvGrpSpPr>
        <p:grpSpPr>
          <a:xfrm>
            <a:off x="1951689" y="1947581"/>
            <a:ext cx="1763796" cy="643122"/>
            <a:chOff x="704728" y="1808620"/>
            <a:chExt cx="630738" cy="229982"/>
          </a:xfrm>
        </p:grpSpPr>
        <p:grpSp>
          <p:nvGrpSpPr>
            <p:cNvPr id="173" name="Google Shape;173;p3"/>
            <p:cNvGrpSpPr/>
            <p:nvPr/>
          </p:nvGrpSpPr>
          <p:grpSpPr>
            <a:xfrm>
              <a:off x="704728" y="1808620"/>
              <a:ext cx="630738" cy="229982"/>
              <a:chOff x="704728" y="1808620"/>
              <a:chExt cx="630738" cy="229982"/>
            </a:xfrm>
          </p:grpSpPr>
          <p:sp>
            <p:nvSpPr>
              <p:cNvPr id="174" name="Google Shape;174;p3"/>
              <p:cNvSpPr/>
              <p:nvPr/>
            </p:nvSpPr>
            <p:spPr>
              <a:xfrm>
                <a:off x="704728" y="1808620"/>
                <a:ext cx="630738" cy="229982"/>
              </a:xfrm>
              <a:custGeom>
                <a:rect b="b" l="l" r="r" t="t"/>
                <a:pathLst>
                  <a:path extrusionOk="0" h="229982" w="630738">
                    <a:moveTo>
                      <a:pt x="65375" y="198399"/>
                    </a:moveTo>
                    <a:lnTo>
                      <a:pt x="2111" y="77154"/>
                    </a:lnTo>
                    <a:cubicBezTo>
                      <a:pt x="-840" y="71511"/>
                      <a:pt x="-691" y="65159"/>
                      <a:pt x="2520" y="59375"/>
                    </a:cubicBezTo>
                    <a:cubicBezTo>
                      <a:pt x="5738" y="53594"/>
                      <a:pt x="11122" y="49983"/>
                      <a:pt x="17607" y="49267"/>
                    </a:cubicBezTo>
                    <a:lnTo>
                      <a:pt x="464921" y="410"/>
                    </a:lnTo>
                    <a:cubicBezTo>
                      <a:pt x="483728" y="-1639"/>
                      <a:pt x="500395" y="4013"/>
                      <a:pt x="513535" y="16926"/>
                    </a:cubicBezTo>
                    <a:lnTo>
                      <a:pt x="625384" y="126776"/>
                    </a:lnTo>
                    <a:cubicBezTo>
                      <a:pt x="630513" y="131816"/>
                      <a:pt x="632080" y="139030"/>
                      <a:pt x="629550" y="146057"/>
                    </a:cubicBezTo>
                    <a:cubicBezTo>
                      <a:pt x="627016" y="153085"/>
                      <a:pt x="621134" y="157914"/>
                      <a:pt x="613795" y="158987"/>
                    </a:cubicBezTo>
                    <a:lnTo>
                      <a:pt x="127032" y="229295"/>
                    </a:lnTo>
                    <a:cubicBezTo>
                      <a:pt x="100982" y="233059"/>
                      <a:pt x="77268" y="221178"/>
                      <a:pt x="65375" y="19839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 name="Google Shape;175;p3"/>
              <p:cNvSpPr/>
              <p:nvPr/>
            </p:nvSpPr>
            <p:spPr>
              <a:xfrm>
                <a:off x="740810" y="1887494"/>
                <a:ext cx="571660" cy="102955"/>
              </a:xfrm>
              <a:custGeom>
                <a:rect b="b" l="l" r="r" t="t"/>
                <a:pathLst>
                  <a:path extrusionOk="0" h="102955" w="571660">
                    <a:moveTo>
                      <a:pt x="20645" y="102956"/>
                    </a:moveTo>
                    <a:lnTo>
                      <a:pt x="0" y="63381"/>
                    </a:lnTo>
                    <a:lnTo>
                      <a:pt x="540522" y="0"/>
                    </a:lnTo>
                    <a:lnTo>
                      <a:pt x="571660" y="30575"/>
                    </a:lnTo>
                    <a:lnTo>
                      <a:pt x="20645" y="102956"/>
                    </a:lnTo>
                    <a:close/>
                  </a:path>
                </a:pathLst>
              </a:custGeom>
              <a:solidFill>
                <a:srgbClr val="342E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76" name="Google Shape;176;p3"/>
            <p:cNvSpPr/>
            <p:nvPr/>
          </p:nvSpPr>
          <p:spPr>
            <a:xfrm>
              <a:off x="756606" y="1844139"/>
              <a:ext cx="478225" cy="90419"/>
            </a:xfrm>
            <a:custGeom>
              <a:rect b="b" l="l" r="r" t="t"/>
              <a:pathLst>
                <a:path extrusionOk="0" h="90419" w="478225">
                  <a:moveTo>
                    <a:pt x="0" y="55136"/>
                  </a:moveTo>
                  <a:lnTo>
                    <a:pt x="448443" y="0"/>
                  </a:lnTo>
                  <a:lnTo>
                    <a:pt x="478225" y="33482"/>
                  </a:lnTo>
                  <a:lnTo>
                    <a:pt x="20431" y="90419"/>
                  </a:lnTo>
                  <a:lnTo>
                    <a:pt x="0" y="551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77" name="Google Shape;177;p3"/>
          <p:cNvGrpSpPr/>
          <p:nvPr/>
        </p:nvGrpSpPr>
        <p:grpSpPr>
          <a:xfrm>
            <a:off x="664701" y="4059063"/>
            <a:ext cx="3558190" cy="1232018"/>
            <a:chOff x="47176" y="2014071"/>
            <a:chExt cx="1272418" cy="440573"/>
          </a:xfrm>
        </p:grpSpPr>
        <p:sp>
          <p:nvSpPr>
            <p:cNvPr id="178" name="Google Shape;178;p3"/>
            <p:cNvSpPr/>
            <p:nvPr/>
          </p:nvSpPr>
          <p:spPr>
            <a:xfrm>
              <a:off x="47176" y="2014071"/>
              <a:ext cx="1272418" cy="440573"/>
            </a:xfrm>
            <a:custGeom>
              <a:rect b="b" l="l" r="r" t="t"/>
              <a:pathLst>
                <a:path extrusionOk="0" h="440573" w="1272418">
                  <a:moveTo>
                    <a:pt x="0" y="150481"/>
                  </a:moveTo>
                  <a:cubicBezTo>
                    <a:pt x="193492" y="122776"/>
                    <a:pt x="379293" y="96188"/>
                    <a:pt x="557423" y="70692"/>
                  </a:cubicBezTo>
                  <a:cubicBezTo>
                    <a:pt x="728509" y="46213"/>
                    <a:pt x="893081" y="22661"/>
                    <a:pt x="1051545" y="0"/>
                  </a:cubicBezTo>
                  <a:cubicBezTo>
                    <a:pt x="1084752" y="35037"/>
                    <a:pt x="1119303" y="71486"/>
                    <a:pt x="1155218" y="109344"/>
                  </a:cubicBezTo>
                  <a:cubicBezTo>
                    <a:pt x="1192646" y="148801"/>
                    <a:pt x="1231707" y="189995"/>
                    <a:pt x="1272419" y="232893"/>
                  </a:cubicBezTo>
                  <a:cubicBezTo>
                    <a:pt x="1097661" y="263711"/>
                    <a:pt x="915135" y="295938"/>
                    <a:pt x="724497" y="329574"/>
                  </a:cubicBezTo>
                  <a:cubicBezTo>
                    <a:pt x="524669" y="364837"/>
                    <a:pt x="315195" y="401805"/>
                    <a:pt x="95601" y="440574"/>
                  </a:cubicBezTo>
                  <a:cubicBezTo>
                    <a:pt x="77728" y="386381"/>
                    <a:pt x="60702" y="334715"/>
                    <a:pt x="44469" y="285429"/>
                  </a:cubicBezTo>
                  <a:cubicBezTo>
                    <a:pt x="28989" y="238431"/>
                    <a:pt x="14160" y="193472"/>
                    <a:pt x="0" y="150481"/>
                  </a:cubicBezTo>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9" name="Google Shape;179;p3"/>
            <p:cNvSpPr/>
            <p:nvPr/>
          </p:nvSpPr>
          <p:spPr>
            <a:xfrm>
              <a:off x="96972" y="2039255"/>
              <a:ext cx="1144651" cy="374354"/>
            </a:xfrm>
            <a:custGeom>
              <a:rect b="b" l="l" r="r" t="t"/>
              <a:pathLst>
                <a:path extrusionOk="0" h="374354" w="1144651">
                  <a:moveTo>
                    <a:pt x="617064" y="232318"/>
                  </a:moveTo>
                  <a:cubicBezTo>
                    <a:pt x="625630" y="230889"/>
                    <a:pt x="634074" y="229452"/>
                    <a:pt x="642753" y="228011"/>
                  </a:cubicBezTo>
                  <a:cubicBezTo>
                    <a:pt x="639248" y="222704"/>
                    <a:pt x="635778" y="217388"/>
                    <a:pt x="632293" y="212089"/>
                  </a:cubicBezTo>
                  <a:cubicBezTo>
                    <a:pt x="657015" y="204337"/>
                    <a:pt x="663322" y="190995"/>
                    <a:pt x="653784" y="176838"/>
                  </a:cubicBezTo>
                  <a:cubicBezTo>
                    <a:pt x="635187" y="149226"/>
                    <a:pt x="568272" y="161035"/>
                    <a:pt x="559625" y="147425"/>
                  </a:cubicBezTo>
                  <a:cubicBezTo>
                    <a:pt x="555557" y="141053"/>
                    <a:pt x="560580" y="137320"/>
                    <a:pt x="572745" y="135426"/>
                  </a:cubicBezTo>
                  <a:cubicBezTo>
                    <a:pt x="583383" y="133778"/>
                    <a:pt x="592795" y="134944"/>
                    <a:pt x="605004" y="138154"/>
                  </a:cubicBezTo>
                  <a:cubicBezTo>
                    <a:pt x="608619" y="133284"/>
                    <a:pt x="612101" y="128415"/>
                    <a:pt x="615777" y="123549"/>
                  </a:cubicBezTo>
                  <a:cubicBezTo>
                    <a:pt x="602118" y="119375"/>
                    <a:pt x="587719" y="116760"/>
                    <a:pt x="570806" y="117958"/>
                  </a:cubicBezTo>
                  <a:cubicBezTo>
                    <a:pt x="567758" y="113335"/>
                    <a:pt x="564701" y="108692"/>
                    <a:pt x="561677" y="104098"/>
                  </a:cubicBezTo>
                  <a:cubicBezTo>
                    <a:pt x="553561" y="105328"/>
                    <a:pt x="545448" y="106563"/>
                    <a:pt x="537336" y="107765"/>
                  </a:cubicBezTo>
                  <a:cubicBezTo>
                    <a:pt x="540384" y="112485"/>
                    <a:pt x="543420" y="117230"/>
                    <a:pt x="546493" y="121950"/>
                  </a:cubicBezTo>
                  <a:cubicBezTo>
                    <a:pt x="524151" y="128261"/>
                    <a:pt x="515318" y="140130"/>
                    <a:pt x="523912" y="154092"/>
                  </a:cubicBezTo>
                  <a:cubicBezTo>
                    <a:pt x="540073" y="180308"/>
                    <a:pt x="608429" y="169098"/>
                    <a:pt x="618343" y="184178"/>
                  </a:cubicBezTo>
                  <a:cubicBezTo>
                    <a:pt x="622849" y="191043"/>
                    <a:pt x="618651" y="195456"/>
                    <a:pt x="603920" y="197836"/>
                  </a:cubicBezTo>
                  <a:cubicBezTo>
                    <a:pt x="591407" y="199876"/>
                    <a:pt x="577886" y="198803"/>
                    <a:pt x="560933" y="195253"/>
                  </a:cubicBezTo>
                  <a:cubicBezTo>
                    <a:pt x="558317" y="201143"/>
                    <a:pt x="555795" y="207054"/>
                    <a:pt x="553253" y="212968"/>
                  </a:cubicBezTo>
                  <a:cubicBezTo>
                    <a:pt x="569867" y="217486"/>
                    <a:pt x="590852" y="218409"/>
                    <a:pt x="607158" y="216907"/>
                  </a:cubicBezTo>
                  <a:cubicBezTo>
                    <a:pt x="610457" y="222027"/>
                    <a:pt x="613761" y="227157"/>
                    <a:pt x="617064" y="232318"/>
                  </a:cubicBezTo>
                  <a:moveTo>
                    <a:pt x="536984" y="90577"/>
                  </a:moveTo>
                  <a:cubicBezTo>
                    <a:pt x="506866" y="95058"/>
                    <a:pt x="484018" y="107486"/>
                    <a:pt x="472161" y="124120"/>
                  </a:cubicBezTo>
                  <a:cubicBezTo>
                    <a:pt x="460110" y="141053"/>
                    <a:pt x="458543" y="162334"/>
                    <a:pt x="471518" y="184627"/>
                  </a:cubicBezTo>
                  <a:cubicBezTo>
                    <a:pt x="484492" y="206916"/>
                    <a:pt x="510052" y="225869"/>
                    <a:pt x="540417" y="237674"/>
                  </a:cubicBezTo>
                  <a:cubicBezTo>
                    <a:pt x="570976" y="249571"/>
                    <a:pt x="606733" y="254239"/>
                    <a:pt x="638948" y="248765"/>
                  </a:cubicBezTo>
                  <a:cubicBezTo>
                    <a:pt x="671159" y="243300"/>
                    <a:pt x="693658" y="228966"/>
                    <a:pt x="703908" y="210523"/>
                  </a:cubicBezTo>
                  <a:cubicBezTo>
                    <a:pt x="713972" y="192408"/>
                    <a:pt x="712341" y="170175"/>
                    <a:pt x="697221" y="148841"/>
                  </a:cubicBezTo>
                  <a:cubicBezTo>
                    <a:pt x="682105" y="127512"/>
                    <a:pt x="656845" y="110882"/>
                    <a:pt x="628087" y="100511"/>
                  </a:cubicBezTo>
                  <a:cubicBezTo>
                    <a:pt x="599491" y="90200"/>
                    <a:pt x="567094" y="86092"/>
                    <a:pt x="536984" y="90577"/>
                  </a:cubicBezTo>
                  <a:moveTo>
                    <a:pt x="865339" y="83367"/>
                  </a:moveTo>
                  <a:cubicBezTo>
                    <a:pt x="831902" y="88496"/>
                    <a:pt x="816365" y="107963"/>
                    <a:pt x="831732" y="127520"/>
                  </a:cubicBezTo>
                  <a:cubicBezTo>
                    <a:pt x="847107" y="147085"/>
                    <a:pt x="888519" y="158970"/>
                    <a:pt x="922896" y="153343"/>
                  </a:cubicBezTo>
                  <a:cubicBezTo>
                    <a:pt x="957276" y="147704"/>
                    <a:pt x="970951" y="127135"/>
                    <a:pt x="954584" y="108032"/>
                  </a:cubicBezTo>
                  <a:cubicBezTo>
                    <a:pt x="938222" y="88925"/>
                    <a:pt x="898785" y="78226"/>
                    <a:pt x="865339" y="83367"/>
                  </a:cubicBezTo>
                  <a:moveTo>
                    <a:pt x="236099" y="180178"/>
                  </a:moveTo>
                  <a:cubicBezTo>
                    <a:pt x="197350" y="186129"/>
                    <a:pt x="172952" y="208256"/>
                    <a:pt x="182388" y="230476"/>
                  </a:cubicBezTo>
                  <a:cubicBezTo>
                    <a:pt x="191824" y="252717"/>
                    <a:pt x="232925" y="266136"/>
                    <a:pt x="273006" y="259574"/>
                  </a:cubicBezTo>
                  <a:cubicBezTo>
                    <a:pt x="313078" y="253004"/>
                    <a:pt x="335897" y="229492"/>
                    <a:pt x="325016" y="207863"/>
                  </a:cubicBezTo>
                  <a:cubicBezTo>
                    <a:pt x="314135" y="186230"/>
                    <a:pt x="274847" y="174211"/>
                    <a:pt x="236099" y="180178"/>
                  </a:cubicBezTo>
                  <a:moveTo>
                    <a:pt x="58746" y="126447"/>
                  </a:moveTo>
                  <a:cubicBezTo>
                    <a:pt x="216805" y="103559"/>
                    <a:pt x="369476" y="81432"/>
                    <a:pt x="517055" y="60034"/>
                  </a:cubicBezTo>
                  <a:cubicBezTo>
                    <a:pt x="659557" y="39368"/>
                    <a:pt x="797618" y="19378"/>
                    <a:pt x="931332" y="0"/>
                  </a:cubicBezTo>
                  <a:cubicBezTo>
                    <a:pt x="947063" y="17545"/>
                    <a:pt x="986508" y="28041"/>
                    <a:pt x="1018893" y="23200"/>
                  </a:cubicBezTo>
                  <a:cubicBezTo>
                    <a:pt x="1038721" y="44392"/>
                    <a:pt x="1058888" y="66090"/>
                    <a:pt x="1079542" y="88229"/>
                  </a:cubicBezTo>
                  <a:cubicBezTo>
                    <a:pt x="1100786" y="110971"/>
                    <a:pt x="1122476" y="134228"/>
                    <a:pt x="1144652" y="158075"/>
                  </a:cubicBezTo>
                  <a:cubicBezTo>
                    <a:pt x="1110445" y="163848"/>
                    <a:pt x="1097548" y="185542"/>
                    <a:pt x="1116655" y="206884"/>
                  </a:cubicBezTo>
                  <a:cubicBezTo>
                    <a:pt x="970777" y="232261"/>
                    <a:pt x="819624" y="258574"/>
                    <a:pt x="662755" y="285883"/>
                  </a:cubicBezTo>
                  <a:cubicBezTo>
                    <a:pt x="499810" y="314244"/>
                    <a:pt x="330444" y="343718"/>
                    <a:pt x="154310" y="374354"/>
                  </a:cubicBezTo>
                  <a:cubicBezTo>
                    <a:pt x="144389" y="348519"/>
                    <a:pt x="101357" y="333934"/>
                    <a:pt x="57508" y="341326"/>
                  </a:cubicBezTo>
                  <a:cubicBezTo>
                    <a:pt x="47213" y="311775"/>
                    <a:pt x="37247" y="283017"/>
                    <a:pt x="27547" y="255044"/>
                  </a:cubicBezTo>
                  <a:cubicBezTo>
                    <a:pt x="18119" y="227820"/>
                    <a:pt x="8910" y="201253"/>
                    <a:pt x="0" y="175389"/>
                  </a:cubicBezTo>
                  <a:cubicBezTo>
                    <a:pt x="40773" y="169309"/>
                    <a:pt x="66851" y="147255"/>
                    <a:pt x="58746" y="126447"/>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80" name="Google Shape;180;p3"/>
          <p:cNvGrpSpPr/>
          <p:nvPr/>
        </p:nvGrpSpPr>
        <p:grpSpPr>
          <a:xfrm>
            <a:off x="2206879" y="3205554"/>
            <a:ext cx="3521202" cy="1099245"/>
            <a:chOff x="215637" y="2457094"/>
            <a:chExt cx="1259191" cy="393093"/>
          </a:xfrm>
        </p:grpSpPr>
        <p:sp>
          <p:nvSpPr>
            <p:cNvPr id="181" name="Google Shape;181;p3"/>
            <p:cNvSpPr/>
            <p:nvPr/>
          </p:nvSpPr>
          <p:spPr>
            <a:xfrm>
              <a:off x="215637" y="2457094"/>
              <a:ext cx="1259191" cy="393093"/>
            </a:xfrm>
            <a:custGeom>
              <a:rect b="b" l="l" r="r" t="t"/>
              <a:pathLst>
                <a:path extrusionOk="0" h="393093" w="1259191">
                  <a:moveTo>
                    <a:pt x="0" y="85707"/>
                  </a:moveTo>
                  <a:cubicBezTo>
                    <a:pt x="192203" y="70425"/>
                    <a:pt x="379214" y="55540"/>
                    <a:pt x="561064" y="41084"/>
                  </a:cubicBezTo>
                  <a:cubicBezTo>
                    <a:pt x="737955" y="27029"/>
                    <a:pt x="910202" y="13330"/>
                    <a:pt x="1077928" y="0"/>
                  </a:cubicBezTo>
                  <a:cubicBezTo>
                    <a:pt x="1105500" y="41129"/>
                    <a:pt x="1134060" y="83707"/>
                    <a:pt x="1163639" y="127791"/>
                  </a:cubicBezTo>
                  <a:cubicBezTo>
                    <a:pt x="1194304" y="173503"/>
                    <a:pt x="1226150" y="220975"/>
                    <a:pt x="1259191" y="270208"/>
                  </a:cubicBezTo>
                  <a:cubicBezTo>
                    <a:pt x="1074508" y="289158"/>
                    <a:pt x="884319" y="308686"/>
                    <a:pt x="688264" y="328817"/>
                  </a:cubicBezTo>
                  <a:cubicBezTo>
                    <a:pt x="486230" y="349547"/>
                    <a:pt x="277359" y="370986"/>
                    <a:pt x="62272" y="393093"/>
                  </a:cubicBezTo>
                  <a:cubicBezTo>
                    <a:pt x="50828" y="336626"/>
                    <a:pt x="39838" y="282377"/>
                    <a:pt x="29288" y="230310"/>
                  </a:cubicBezTo>
                  <a:cubicBezTo>
                    <a:pt x="19152" y="180263"/>
                    <a:pt x="9388" y="132102"/>
                    <a:pt x="0" y="85707"/>
                  </a:cubicBezTo>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2" name="Google Shape;182;p3"/>
            <p:cNvSpPr/>
            <p:nvPr/>
          </p:nvSpPr>
          <p:spPr>
            <a:xfrm>
              <a:off x="258762" y="2479658"/>
              <a:ext cx="1146070" cy="337403"/>
            </a:xfrm>
            <a:custGeom>
              <a:rect b="b" l="l" r="r" t="t"/>
              <a:pathLst>
                <a:path extrusionOk="0" h="337403" w="1146070">
                  <a:moveTo>
                    <a:pt x="599092" y="226254"/>
                  </a:moveTo>
                  <a:cubicBezTo>
                    <a:pt x="607815" y="225408"/>
                    <a:pt x="616539" y="224570"/>
                    <a:pt x="625275" y="223724"/>
                  </a:cubicBezTo>
                  <a:cubicBezTo>
                    <a:pt x="622688" y="217830"/>
                    <a:pt x="619996" y="211976"/>
                    <a:pt x="617430" y="206114"/>
                  </a:cubicBezTo>
                  <a:cubicBezTo>
                    <a:pt x="643293" y="199824"/>
                    <a:pt x="651713" y="186210"/>
                    <a:pt x="644362" y="170402"/>
                  </a:cubicBezTo>
                  <a:cubicBezTo>
                    <a:pt x="630040" y="139616"/>
                    <a:pt x="561388" y="147052"/>
                    <a:pt x="554765" y="131924"/>
                  </a:cubicBezTo>
                  <a:cubicBezTo>
                    <a:pt x="551644" y="124787"/>
                    <a:pt x="557169" y="121193"/>
                    <a:pt x="569710" y="120100"/>
                  </a:cubicBezTo>
                  <a:cubicBezTo>
                    <a:pt x="580584" y="119153"/>
                    <a:pt x="589826" y="121087"/>
                    <a:pt x="601573" y="125472"/>
                  </a:cubicBezTo>
                  <a:cubicBezTo>
                    <a:pt x="605897" y="120525"/>
                    <a:pt x="610188" y="115570"/>
                    <a:pt x="614588" y="110656"/>
                  </a:cubicBezTo>
                  <a:cubicBezTo>
                    <a:pt x="601646" y="105150"/>
                    <a:pt x="587502" y="101228"/>
                    <a:pt x="570399" y="101260"/>
                  </a:cubicBezTo>
                  <a:cubicBezTo>
                    <a:pt x="568018" y="96050"/>
                    <a:pt x="565743" y="90844"/>
                    <a:pt x="563363" y="85719"/>
                  </a:cubicBezTo>
                  <a:cubicBezTo>
                    <a:pt x="555068" y="86423"/>
                    <a:pt x="546770" y="87112"/>
                    <a:pt x="538467" y="87820"/>
                  </a:cubicBezTo>
                  <a:cubicBezTo>
                    <a:pt x="540738" y="93123"/>
                    <a:pt x="543114" y="98422"/>
                    <a:pt x="545377" y="103725"/>
                  </a:cubicBezTo>
                  <a:cubicBezTo>
                    <a:pt x="522133" y="108789"/>
                    <a:pt x="511466" y="120808"/>
                    <a:pt x="518004" y="136325"/>
                  </a:cubicBezTo>
                  <a:cubicBezTo>
                    <a:pt x="530266" y="165398"/>
                    <a:pt x="600274" y="158683"/>
                    <a:pt x="607828" y="175498"/>
                  </a:cubicBezTo>
                  <a:cubicBezTo>
                    <a:pt x="611240" y="183085"/>
                    <a:pt x="606281" y="187465"/>
                    <a:pt x="591348" y="188869"/>
                  </a:cubicBezTo>
                  <a:cubicBezTo>
                    <a:pt x="578491" y="190072"/>
                    <a:pt x="565144" y="187869"/>
                    <a:pt x="548770" y="182850"/>
                  </a:cubicBezTo>
                  <a:cubicBezTo>
                    <a:pt x="545300" y="188845"/>
                    <a:pt x="541839" y="194889"/>
                    <a:pt x="538572" y="200921"/>
                  </a:cubicBezTo>
                  <a:cubicBezTo>
                    <a:pt x="554348" y="206977"/>
                    <a:pt x="575123" y="209568"/>
                    <a:pt x="591595" y="209260"/>
                  </a:cubicBezTo>
                  <a:cubicBezTo>
                    <a:pt x="594125" y="214915"/>
                    <a:pt x="596541" y="220578"/>
                    <a:pt x="599092" y="226254"/>
                  </a:cubicBezTo>
                  <a:moveTo>
                    <a:pt x="540568" y="69324"/>
                  </a:moveTo>
                  <a:cubicBezTo>
                    <a:pt x="509685" y="71907"/>
                    <a:pt x="485125" y="83590"/>
                    <a:pt x="470871" y="100474"/>
                  </a:cubicBezTo>
                  <a:cubicBezTo>
                    <a:pt x="456379" y="117651"/>
                    <a:pt x="451764" y="140146"/>
                    <a:pt x="461451" y="164738"/>
                  </a:cubicBezTo>
                  <a:cubicBezTo>
                    <a:pt x="471143" y="189327"/>
                    <a:pt x="493764" y="211235"/>
                    <a:pt x="522028" y="225966"/>
                  </a:cubicBezTo>
                  <a:cubicBezTo>
                    <a:pt x="550599" y="240859"/>
                    <a:pt x="585506" y="248458"/>
                    <a:pt x="618442" y="245235"/>
                  </a:cubicBezTo>
                  <a:cubicBezTo>
                    <a:pt x="651373" y="242017"/>
                    <a:pt x="676030" y="228715"/>
                    <a:pt x="689272" y="210001"/>
                  </a:cubicBezTo>
                  <a:cubicBezTo>
                    <a:pt x="702278" y="191606"/>
                    <a:pt x="704250" y="167831"/>
                    <a:pt x="692514" y="143878"/>
                  </a:cubicBezTo>
                  <a:cubicBezTo>
                    <a:pt x="680795" y="119930"/>
                    <a:pt x="658049" y="100171"/>
                    <a:pt x="630598" y="86808"/>
                  </a:cubicBezTo>
                  <a:cubicBezTo>
                    <a:pt x="603460" y="73611"/>
                    <a:pt x="571451" y="66746"/>
                    <a:pt x="540568" y="69324"/>
                  </a:cubicBezTo>
                  <a:moveTo>
                    <a:pt x="874117" y="86124"/>
                  </a:moveTo>
                  <a:cubicBezTo>
                    <a:pt x="839093" y="89184"/>
                    <a:pt x="819820" y="109044"/>
                    <a:pt x="832045" y="131260"/>
                  </a:cubicBezTo>
                  <a:cubicBezTo>
                    <a:pt x="844275" y="153481"/>
                    <a:pt x="884068" y="169353"/>
                    <a:pt x="920120" y="165981"/>
                  </a:cubicBezTo>
                  <a:cubicBezTo>
                    <a:pt x="956165" y="162617"/>
                    <a:pt x="974106" y="141519"/>
                    <a:pt x="960905" y="119630"/>
                  </a:cubicBezTo>
                  <a:cubicBezTo>
                    <a:pt x="947708" y="97734"/>
                    <a:pt x="909154" y="83064"/>
                    <a:pt x="874117" y="86124"/>
                  </a:cubicBezTo>
                  <a:moveTo>
                    <a:pt x="229903" y="142247"/>
                  </a:moveTo>
                  <a:cubicBezTo>
                    <a:pt x="191182" y="145627"/>
                    <a:pt x="164570" y="167038"/>
                    <a:pt x="171181" y="190987"/>
                  </a:cubicBezTo>
                  <a:cubicBezTo>
                    <a:pt x="177791" y="214915"/>
                    <a:pt x="216119" y="231994"/>
                    <a:pt x="256143" y="228241"/>
                  </a:cubicBezTo>
                  <a:cubicBezTo>
                    <a:pt x="296171" y="224485"/>
                    <a:pt x="321504" y="201669"/>
                    <a:pt x="313650" y="178105"/>
                  </a:cubicBezTo>
                  <a:cubicBezTo>
                    <a:pt x="305805" y="154533"/>
                    <a:pt x="268623" y="138867"/>
                    <a:pt x="229903" y="142247"/>
                  </a:cubicBezTo>
                  <a:moveTo>
                    <a:pt x="62592" y="72328"/>
                  </a:moveTo>
                  <a:cubicBezTo>
                    <a:pt x="220434" y="59580"/>
                    <a:pt x="374571" y="47092"/>
                    <a:pt x="525246" y="34919"/>
                  </a:cubicBezTo>
                  <a:cubicBezTo>
                    <a:pt x="672444" y="23030"/>
                    <a:pt x="816302" y="11420"/>
                    <a:pt x="957100" y="0"/>
                  </a:cubicBezTo>
                  <a:cubicBezTo>
                    <a:pt x="970050" y="20467"/>
                    <a:pt x="1008701" y="34931"/>
                    <a:pt x="1043155" y="32021"/>
                  </a:cubicBezTo>
                  <a:cubicBezTo>
                    <a:pt x="1059412" y="56743"/>
                    <a:pt x="1076066" y="81930"/>
                    <a:pt x="1093064" y="107684"/>
                  </a:cubicBezTo>
                  <a:cubicBezTo>
                    <a:pt x="1110382" y="133940"/>
                    <a:pt x="1128036" y="160844"/>
                    <a:pt x="1146070" y="188250"/>
                  </a:cubicBezTo>
                  <a:cubicBezTo>
                    <a:pt x="1109694" y="191804"/>
                    <a:pt x="1092291" y="214065"/>
                    <a:pt x="1107678" y="238374"/>
                  </a:cubicBezTo>
                  <a:cubicBezTo>
                    <a:pt x="954351" y="253866"/>
                    <a:pt x="797328" y="269759"/>
                    <a:pt x="636274" y="286012"/>
                  </a:cubicBezTo>
                  <a:cubicBezTo>
                    <a:pt x="471058" y="302711"/>
                    <a:pt x="301555" y="319826"/>
                    <a:pt x="127548" y="337403"/>
                  </a:cubicBezTo>
                  <a:cubicBezTo>
                    <a:pt x="120962" y="310180"/>
                    <a:pt x="80983" y="291870"/>
                    <a:pt x="38056" y="296080"/>
                  </a:cubicBezTo>
                  <a:cubicBezTo>
                    <a:pt x="31385" y="264950"/>
                    <a:pt x="24750" y="234508"/>
                    <a:pt x="18378" y="204795"/>
                  </a:cubicBezTo>
                  <a:cubicBezTo>
                    <a:pt x="12165" y="175794"/>
                    <a:pt x="6068" y="147376"/>
                    <a:pt x="0" y="119618"/>
                  </a:cubicBezTo>
                  <a:cubicBezTo>
                    <a:pt x="40299" y="116226"/>
                    <a:pt x="68162" y="94900"/>
                    <a:pt x="62592" y="72328"/>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83" name="Google Shape;183;p3"/>
          <p:cNvGrpSpPr/>
          <p:nvPr/>
        </p:nvGrpSpPr>
        <p:grpSpPr>
          <a:xfrm flipH="1">
            <a:off x="294301" y="2417891"/>
            <a:ext cx="3698424" cy="2228952"/>
            <a:chOff x="1318425" y="1929275"/>
            <a:chExt cx="1322566" cy="797079"/>
          </a:xfrm>
        </p:grpSpPr>
        <p:sp>
          <p:nvSpPr>
            <p:cNvPr id="184" name="Google Shape;184;p3"/>
            <p:cNvSpPr/>
            <p:nvPr/>
          </p:nvSpPr>
          <p:spPr>
            <a:xfrm>
              <a:off x="1318425" y="2165143"/>
              <a:ext cx="1322566" cy="561211"/>
            </a:xfrm>
            <a:custGeom>
              <a:rect b="b" l="l" r="r" t="t"/>
              <a:pathLst>
                <a:path extrusionOk="0" h="561211" w="1322566">
                  <a:moveTo>
                    <a:pt x="0" y="182356"/>
                  </a:moveTo>
                  <a:lnTo>
                    <a:pt x="2004" y="217834"/>
                  </a:lnTo>
                  <a:lnTo>
                    <a:pt x="806095" y="561212"/>
                  </a:lnTo>
                  <a:lnTo>
                    <a:pt x="1236378" y="193322"/>
                  </a:lnTo>
                  <a:lnTo>
                    <a:pt x="1322567" y="52686"/>
                  </a:lnTo>
                  <a:lnTo>
                    <a:pt x="1316199" y="0"/>
                  </a:lnTo>
                  <a:lnTo>
                    <a:pt x="0" y="182356"/>
                  </a:lnTo>
                  <a:close/>
                </a:path>
              </a:pathLst>
            </a:custGeom>
            <a:solidFill>
              <a:srgbClr val="6666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85" name="Google Shape;185;p3"/>
            <p:cNvGrpSpPr/>
            <p:nvPr/>
          </p:nvGrpSpPr>
          <p:grpSpPr>
            <a:xfrm>
              <a:off x="1318425" y="1929275"/>
              <a:ext cx="1318385" cy="753283"/>
              <a:chOff x="1318425" y="1929275"/>
              <a:chExt cx="1318385" cy="753283"/>
            </a:xfrm>
          </p:grpSpPr>
          <p:sp>
            <p:nvSpPr>
              <p:cNvPr id="186" name="Google Shape;186;p3"/>
              <p:cNvSpPr/>
              <p:nvPr/>
            </p:nvSpPr>
            <p:spPr>
              <a:xfrm>
                <a:off x="1318425" y="1929275"/>
                <a:ext cx="1318385" cy="753283"/>
              </a:xfrm>
              <a:custGeom>
                <a:rect b="b" l="l" r="r" t="t"/>
                <a:pathLst>
                  <a:path extrusionOk="0" h="753283" w="1318385">
                    <a:moveTo>
                      <a:pt x="0" y="418224"/>
                    </a:moveTo>
                    <a:lnTo>
                      <a:pt x="447217" y="152570"/>
                    </a:lnTo>
                    <a:lnTo>
                      <a:pt x="571907" y="0"/>
                    </a:lnTo>
                    <a:lnTo>
                      <a:pt x="1318385" y="231589"/>
                    </a:lnTo>
                    <a:lnTo>
                      <a:pt x="1210009" y="404974"/>
                    </a:lnTo>
                    <a:lnTo>
                      <a:pt x="807265" y="753283"/>
                    </a:lnTo>
                    <a:lnTo>
                      <a:pt x="0" y="41822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7" name="Google Shape;187;p3"/>
              <p:cNvSpPr/>
              <p:nvPr/>
            </p:nvSpPr>
            <p:spPr>
              <a:xfrm>
                <a:off x="1798326" y="1952864"/>
                <a:ext cx="807119" cy="354579"/>
              </a:xfrm>
              <a:custGeom>
                <a:rect b="b" l="l" r="r" t="t"/>
                <a:pathLst>
                  <a:path extrusionOk="0" h="354579" w="807119">
                    <a:moveTo>
                      <a:pt x="722777" y="354579"/>
                    </a:moveTo>
                    <a:lnTo>
                      <a:pt x="807119" y="219651"/>
                    </a:lnTo>
                    <a:lnTo>
                      <a:pt x="99098" y="0"/>
                    </a:lnTo>
                    <a:lnTo>
                      <a:pt x="0" y="121266"/>
                    </a:lnTo>
                    <a:lnTo>
                      <a:pt x="722777" y="354579"/>
                    </a:lnTo>
                    <a:close/>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8" name="Google Shape;188;p3"/>
              <p:cNvSpPr/>
              <p:nvPr/>
            </p:nvSpPr>
            <p:spPr>
              <a:xfrm>
                <a:off x="1964777" y="2291262"/>
                <a:ext cx="208903" cy="100911"/>
              </a:xfrm>
              <a:custGeom>
                <a:rect b="b" l="l" r="r" t="t"/>
                <a:pathLst>
                  <a:path extrusionOk="0" h="100911" w="208903">
                    <a:moveTo>
                      <a:pt x="69320" y="0"/>
                    </a:moveTo>
                    <a:cubicBezTo>
                      <a:pt x="115121" y="16136"/>
                      <a:pt x="161621" y="32490"/>
                      <a:pt x="208904" y="49144"/>
                    </a:cubicBezTo>
                    <a:cubicBezTo>
                      <a:pt x="186582" y="66142"/>
                      <a:pt x="163986" y="83395"/>
                      <a:pt x="141032" y="100912"/>
                    </a:cubicBezTo>
                    <a:cubicBezTo>
                      <a:pt x="93220" y="83460"/>
                      <a:pt x="46250" y="66292"/>
                      <a:pt x="0" y="49403"/>
                    </a:cubicBezTo>
                    <a:cubicBezTo>
                      <a:pt x="23499" y="32640"/>
                      <a:pt x="46626" y="16201"/>
                      <a:pt x="69320"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9" name="Google Shape;189;p3"/>
              <p:cNvSpPr/>
              <p:nvPr/>
            </p:nvSpPr>
            <p:spPr>
              <a:xfrm>
                <a:off x="2167426" y="2361910"/>
                <a:ext cx="216870" cy="108214"/>
              </a:xfrm>
              <a:custGeom>
                <a:rect b="b" l="l" r="r" t="t"/>
                <a:pathLst>
                  <a:path extrusionOk="0" h="108214" w="216870">
                    <a:moveTo>
                      <a:pt x="67118" y="0"/>
                    </a:moveTo>
                    <a:cubicBezTo>
                      <a:pt x="116266" y="17257"/>
                      <a:pt x="166184" y="34850"/>
                      <a:pt x="216870" y="52727"/>
                    </a:cubicBezTo>
                    <a:cubicBezTo>
                      <a:pt x="195488" y="70911"/>
                      <a:pt x="173653" y="89387"/>
                      <a:pt x="151538" y="108214"/>
                    </a:cubicBezTo>
                    <a:cubicBezTo>
                      <a:pt x="100106" y="89439"/>
                      <a:pt x="49630" y="70947"/>
                      <a:pt x="0" y="52816"/>
                    </a:cubicBezTo>
                    <a:cubicBezTo>
                      <a:pt x="22759" y="34895"/>
                      <a:pt x="45165" y="17290"/>
                      <a:pt x="67118" y="0"/>
                    </a:cubicBezTo>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0" name="Google Shape;190;p3"/>
              <p:cNvSpPr/>
              <p:nvPr/>
            </p:nvSpPr>
            <p:spPr>
              <a:xfrm>
                <a:off x="1599778" y="2163698"/>
                <a:ext cx="194107" cy="88374"/>
              </a:xfrm>
              <a:custGeom>
                <a:rect b="b" l="l" r="r" t="t"/>
                <a:pathLst>
                  <a:path extrusionOk="0" h="88374" w="194107">
                    <a:moveTo>
                      <a:pt x="72296" y="0"/>
                    </a:moveTo>
                    <a:cubicBezTo>
                      <a:pt x="112279" y="14100"/>
                      <a:pt x="152881" y="28406"/>
                      <a:pt x="194108" y="42942"/>
                    </a:cubicBezTo>
                    <a:cubicBezTo>
                      <a:pt x="170637" y="57836"/>
                      <a:pt x="146882" y="72988"/>
                      <a:pt x="122687" y="88375"/>
                    </a:cubicBezTo>
                    <a:cubicBezTo>
                      <a:pt x="81222" y="73158"/>
                      <a:pt x="40295" y="58220"/>
                      <a:pt x="0" y="43521"/>
                    </a:cubicBezTo>
                    <a:cubicBezTo>
                      <a:pt x="24438" y="28798"/>
                      <a:pt x="48590" y="14310"/>
                      <a:pt x="72296"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1" name="Google Shape;191;p3"/>
              <p:cNvSpPr/>
              <p:nvPr/>
            </p:nvSpPr>
            <p:spPr>
              <a:xfrm>
                <a:off x="1860251" y="2362554"/>
                <a:ext cx="215481" cy="107906"/>
              </a:xfrm>
              <a:custGeom>
                <a:rect b="b" l="l" r="r" t="t"/>
                <a:pathLst>
                  <a:path extrusionOk="0" h="107906" w="215481">
                    <a:moveTo>
                      <a:pt x="73882" y="0"/>
                    </a:moveTo>
                    <a:cubicBezTo>
                      <a:pt x="120326" y="17245"/>
                      <a:pt x="167475" y="34757"/>
                      <a:pt x="215482" y="52577"/>
                    </a:cubicBezTo>
                    <a:cubicBezTo>
                      <a:pt x="191650" y="70737"/>
                      <a:pt x="167495" y="89205"/>
                      <a:pt x="143028" y="107907"/>
                    </a:cubicBezTo>
                    <a:cubicBezTo>
                      <a:pt x="94487" y="89192"/>
                      <a:pt x="46881" y="70781"/>
                      <a:pt x="0" y="52686"/>
                    </a:cubicBezTo>
                    <a:cubicBezTo>
                      <a:pt x="24916" y="34871"/>
                      <a:pt x="49590" y="17265"/>
                      <a:pt x="73882"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2" name="Google Shape;192;p3"/>
              <p:cNvSpPr/>
              <p:nvPr/>
            </p:nvSpPr>
            <p:spPr>
              <a:xfrm>
                <a:off x="2065814" y="2438161"/>
                <a:ext cx="224112" cy="116019"/>
              </a:xfrm>
              <a:custGeom>
                <a:rect b="b" l="l" r="r" t="t"/>
                <a:pathLst>
                  <a:path extrusionOk="0" h="116019" w="224112">
                    <a:moveTo>
                      <a:pt x="71789" y="0"/>
                    </a:moveTo>
                    <a:cubicBezTo>
                      <a:pt x="121699" y="18520"/>
                      <a:pt x="172479" y="37384"/>
                      <a:pt x="224112" y="56572"/>
                    </a:cubicBezTo>
                    <a:cubicBezTo>
                      <a:pt x="201184" y="76093"/>
                      <a:pt x="177786" y="95912"/>
                      <a:pt x="154136" y="116019"/>
                    </a:cubicBezTo>
                    <a:cubicBezTo>
                      <a:pt x="101859" y="95835"/>
                      <a:pt x="50456" y="75975"/>
                      <a:pt x="0" y="56487"/>
                    </a:cubicBezTo>
                    <a:cubicBezTo>
                      <a:pt x="24277" y="37360"/>
                      <a:pt x="48229" y="18544"/>
                      <a:pt x="71789" y="0"/>
                    </a:cubicBezTo>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3" name="Google Shape;193;p3"/>
              <p:cNvSpPr/>
              <p:nvPr/>
            </p:nvSpPr>
            <p:spPr>
              <a:xfrm>
                <a:off x="1491017" y="2226428"/>
                <a:ext cx="199872" cy="94066"/>
              </a:xfrm>
              <a:custGeom>
                <a:rect b="b" l="l" r="r" t="t"/>
                <a:pathLst>
                  <a:path extrusionOk="0" h="94066" w="199872">
                    <a:moveTo>
                      <a:pt x="76854" y="0"/>
                    </a:moveTo>
                    <a:cubicBezTo>
                      <a:pt x="117230" y="15023"/>
                      <a:pt x="158241" y="30260"/>
                      <a:pt x="199872" y="45744"/>
                    </a:cubicBezTo>
                    <a:cubicBezTo>
                      <a:pt x="174895" y="61625"/>
                      <a:pt x="149623" y="77728"/>
                      <a:pt x="123946" y="94066"/>
                    </a:cubicBezTo>
                    <a:cubicBezTo>
                      <a:pt x="82003" y="77841"/>
                      <a:pt x="40680" y="61916"/>
                      <a:pt x="0" y="46193"/>
                    </a:cubicBezTo>
                    <a:cubicBezTo>
                      <a:pt x="25977" y="30604"/>
                      <a:pt x="51561" y="15193"/>
                      <a:pt x="76854"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4" name="Google Shape;194;p3"/>
              <p:cNvSpPr/>
              <p:nvPr/>
            </p:nvSpPr>
            <p:spPr>
              <a:xfrm>
                <a:off x="1748538" y="2438586"/>
                <a:ext cx="222606" cy="115683"/>
              </a:xfrm>
              <a:custGeom>
                <a:rect b="b" l="l" r="r" t="t"/>
                <a:pathLst>
                  <a:path extrusionOk="0" h="115683" w="222606">
                    <a:moveTo>
                      <a:pt x="78934" y="0"/>
                    </a:moveTo>
                    <a:cubicBezTo>
                      <a:pt x="126083" y="18504"/>
                      <a:pt x="173867" y="37304"/>
                      <a:pt x="222606" y="56447"/>
                    </a:cubicBezTo>
                    <a:cubicBezTo>
                      <a:pt x="197099" y="75870"/>
                      <a:pt x="171280" y="95633"/>
                      <a:pt x="145036" y="115683"/>
                    </a:cubicBezTo>
                    <a:cubicBezTo>
                      <a:pt x="95779" y="95572"/>
                      <a:pt x="47565" y="75809"/>
                      <a:pt x="0" y="56350"/>
                    </a:cubicBezTo>
                    <a:cubicBezTo>
                      <a:pt x="26738" y="37304"/>
                      <a:pt x="53083" y="18504"/>
                      <a:pt x="78934"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5" name="Google Shape;195;p3"/>
              <p:cNvSpPr/>
              <p:nvPr/>
            </p:nvSpPr>
            <p:spPr>
              <a:xfrm>
                <a:off x="1957074" y="2519723"/>
                <a:ext cx="231759" cy="124657"/>
              </a:xfrm>
              <a:custGeom>
                <a:rect b="b" l="l" r="r" t="t"/>
                <a:pathLst>
                  <a:path extrusionOk="0" h="124657" w="231759">
                    <a:moveTo>
                      <a:pt x="76931" y="0"/>
                    </a:moveTo>
                    <a:cubicBezTo>
                      <a:pt x="127589" y="19905"/>
                      <a:pt x="179267" y="40198"/>
                      <a:pt x="231759" y="60855"/>
                    </a:cubicBezTo>
                    <a:cubicBezTo>
                      <a:pt x="207155" y="81780"/>
                      <a:pt x="182064" y="103045"/>
                      <a:pt x="156634" y="124658"/>
                    </a:cubicBezTo>
                    <a:cubicBezTo>
                      <a:pt x="103434" y="102875"/>
                      <a:pt x="51274" y="81521"/>
                      <a:pt x="0" y="60572"/>
                    </a:cubicBezTo>
                    <a:cubicBezTo>
                      <a:pt x="26058" y="40052"/>
                      <a:pt x="51703" y="19876"/>
                      <a:pt x="76931" y="0"/>
                    </a:cubicBezTo>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6" name="Google Shape;196;p3"/>
              <p:cNvSpPr/>
              <p:nvPr/>
            </p:nvSpPr>
            <p:spPr>
              <a:xfrm>
                <a:off x="1375394" y="2293052"/>
                <a:ext cx="205984" cy="100365"/>
              </a:xfrm>
              <a:custGeom>
                <a:rect b="b" l="l" r="r" t="t"/>
                <a:pathLst>
                  <a:path extrusionOk="0" h="100365" w="205984">
                    <a:moveTo>
                      <a:pt x="81703" y="0"/>
                    </a:moveTo>
                    <a:cubicBezTo>
                      <a:pt x="122468" y="16023"/>
                      <a:pt x="163876" y="32288"/>
                      <a:pt x="205985" y="48837"/>
                    </a:cubicBezTo>
                    <a:cubicBezTo>
                      <a:pt x="179393" y="65754"/>
                      <a:pt x="152469" y="82938"/>
                      <a:pt x="125075" y="100365"/>
                    </a:cubicBezTo>
                    <a:cubicBezTo>
                      <a:pt x="82671" y="83023"/>
                      <a:pt x="41056" y="65940"/>
                      <a:pt x="0" y="49181"/>
                    </a:cubicBezTo>
                    <a:cubicBezTo>
                      <a:pt x="27596" y="32555"/>
                      <a:pt x="54885" y="16148"/>
                      <a:pt x="81703"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7" name="Google Shape;197;p3"/>
              <p:cNvSpPr/>
              <p:nvPr/>
            </p:nvSpPr>
            <p:spPr>
              <a:xfrm>
                <a:off x="1555204" y="2363230"/>
                <a:ext cx="214044" cy="107639"/>
              </a:xfrm>
              <a:custGeom>
                <a:rect b="b" l="l" r="r" t="t"/>
                <a:pathLst>
                  <a:path extrusionOk="0" h="107639" w="214044">
                    <a:moveTo>
                      <a:pt x="80501" y="0"/>
                    </a:moveTo>
                    <a:cubicBezTo>
                      <a:pt x="124294" y="17180"/>
                      <a:pt x="168726" y="34640"/>
                      <a:pt x="214045" y="52439"/>
                    </a:cubicBezTo>
                    <a:cubicBezTo>
                      <a:pt x="187926" y="70579"/>
                      <a:pt x="161423" y="88970"/>
                      <a:pt x="134576" y="107640"/>
                    </a:cubicBezTo>
                    <a:cubicBezTo>
                      <a:pt x="88860" y="88945"/>
                      <a:pt x="44112" y="70599"/>
                      <a:pt x="0" y="52589"/>
                    </a:cubicBezTo>
                    <a:cubicBezTo>
                      <a:pt x="27232" y="34822"/>
                      <a:pt x="54075" y="17277"/>
                      <a:pt x="80501"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8" name="Google Shape;198;p3"/>
              <p:cNvSpPr/>
              <p:nvPr/>
            </p:nvSpPr>
            <p:spPr>
              <a:xfrm>
                <a:off x="1669155" y="2292161"/>
                <a:ext cx="207442" cy="100644"/>
              </a:xfrm>
              <a:custGeom>
                <a:rect b="b" l="l" r="r" t="t"/>
                <a:pathLst>
                  <a:path extrusionOk="0" h="100644" w="207442">
                    <a:moveTo>
                      <a:pt x="75502" y="0"/>
                    </a:moveTo>
                    <a:cubicBezTo>
                      <a:pt x="118808" y="16051"/>
                      <a:pt x="162650" y="32369"/>
                      <a:pt x="207442" y="48974"/>
                    </a:cubicBezTo>
                    <a:cubicBezTo>
                      <a:pt x="182963" y="65952"/>
                      <a:pt x="158184" y="83173"/>
                      <a:pt x="133013" y="100644"/>
                    </a:cubicBezTo>
                    <a:cubicBezTo>
                      <a:pt x="87881" y="83193"/>
                      <a:pt x="43627" y="66102"/>
                      <a:pt x="0" y="49274"/>
                    </a:cubicBezTo>
                    <a:cubicBezTo>
                      <a:pt x="25515" y="32624"/>
                      <a:pt x="50691" y="16164"/>
                      <a:pt x="75502"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9" name="Google Shape;199;p3"/>
              <p:cNvSpPr/>
              <p:nvPr/>
            </p:nvSpPr>
            <p:spPr>
              <a:xfrm>
                <a:off x="2062964" y="2224282"/>
                <a:ext cx="202665" cy="94596"/>
              </a:xfrm>
              <a:custGeom>
                <a:rect b="b" l="l" r="r" t="t"/>
                <a:pathLst>
                  <a:path extrusionOk="0" h="94596" w="202665">
                    <a:moveTo>
                      <a:pt x="65207" y="0"/>
                    </a:moveTo>
                    <a:cubicBezTo>
                      <a:pt x="110360" y="15103"/>
                      <a:pt x="156063" y="30450"/>
                      <a:pt x="202665" y="46011"/>
                    </a:cubicBezTo>
                    <a:cubicBezTo>
                      <a:pt x="181664" y="61981"/>
                      <a:pt x="160451" y="78177"/>
                      <a:pt x="138920" y="94597"/>
                    </a:cubicBezTo>
                    <a:cubicBezTo>
                      <a:pt x="91832" y="78291"/>
                      <a:pt x="45606" y="62256"/>
                      <a:pt x="0" y="46440"/>
                    </a:cubicBezTo>
                    <a:cubicBezTo>
                      <a:pt x="21994" y="30754"/>
                      <a:pt x="43748" y="15257"/>
                      <a:pt x="65207"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0" name="Google Shape;200;p3"/>
              <p:cNvSpPr/>
              <p:nvPr/>
            </p:nvSpPr>
            <p:spPr>
              <a:xfrm>
                <a:off x="2262497" y="2290372"/>
                <a:ext cx="210178" cy="101243"/>
              </a:xfrm>
              <a:custGeom>
                <a:rect b="b" l="l" r="r" t="t"/>
                <a:pathLst>
                  <a:path extrusionOk="0" h="101243" w="210178">
                    <a:moveTo>
                      <a:pt x="63074" y="0"/>
                    </a:moveTo>
                    <a:cubicBezTo>
                      <a:pt x="111360" y="16168"/>
                      <a:pt x="160350" y="32563"/>
                      <a:pt x="210179" y="49282"/>
                    </a:cubicBezTo>
                    <a:cubicBezTo>
                      <a:pt x="190104" y="66349"/>
                      <a:pt x="169653" y="83663"/>
                      <a:pt x="148975" y="101244"/>
                    </a:cubicBezTo>
                    <a:cubicBezTo>
                      <a:pt x="98487" y="83752"/>
                      <a:pt x="48861" y="66494"/>
                      <a:pt x="0" y="49561"/>
                    </a:cubicBezTo>
                    <a:cubicBezTo>
                      <a:pt x="21321" y="32830"/>
                      <a:pt x="42343" y="16298"/>
                      <a:pt x="63074" y="0"/>
                    </a:cubicBezTo>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1" name="Google Shape;201;p3"/>
              <p:cNvSpPr/>
              <p:nvPr/>
            </p:nvSpPr>
            <p:spPr>
              <a:xfrm>
                <a:off x="1702248" y="2104518"/>
                <a:ext cx="188723" cy="83193"/>
              </a:xfrm>
              <a:custGeom>
                <a:rect b="b" l="l" r="r" t="t"/>
                <a:pathLst>
                  <a:path extrusionOk="0" h="83193" w="188723">
                    <a:moveTo>
                      <a:pt x="68251" y="0"/>
                    </a:moveTo>
                    <a:cubicBezTo>
                      <a:pt x="107822" y="13274"/>
                      <a:pt x="148012" y="26697"/>
                      <a:pt x="188724" y="40368"/>
                    </a:cubicBezTo>
                    <a:cubicBezTo>
                      <a:pt x="166556" y="54435"/>
                      <a:pt x="144150" y="68745"/>
                      <a:pt x="121367" y="83193"/>
                    </a:cubicBezTo>
                    <a:cubicBezTo>
                      <a:pt x="80319" y="68919"/>
                      <a:pt x="39805" y="54889"/>
                      <a:pt x="0" y="41064"/>
                    </a:cubicBezTo>
                    <a:cubicBezTo>
                      <a:pt x="23026" y="27224"/>
                      <a:pt x="45752" y="13501"/>
                      <a:pt x="68251"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2" name="Google Shape;202;p3"/>
              <p:cNvSpPr/>
              <p:nvPr/>
            </p:nvSpPr>
            <p:spPr>
              <a:xfrm>
                <a:off x="1876662" y="2162471"/>
                <a:ext cx="195487" cy="88613"/>
              </a:xfrm>
              <a:custGeom>
                <a:rect b="b" l="l" r="r" t="t"/>
                <a:pathLst>
                  <a:path extrusionOk="0" h="88613" w="195487">
                    <a:moveTo>
                      <a:pt x="66891" y="0"/>
                    </a:moveTo>
                    <a:cubicBezTo>
                      <a:pt x="109073" y="14104"/>
                      <a:pt x="151930" y="28458"/>
                      <a:pt x="195488" y="43040"/>
                    </a:cubicBezTo>
                    <a:cubicBezTo>
                      <a:pt x="173920" y="58030"/>
                      <a:pt x="151963" y="73214"/>
                      <a:pt x="129710" y="88614"/>
                    </a:cubicBezTo>
                    <a:cubicBezTo>
                      <a:pt x="85727" y="73364"/>
                      <a:pt x="42513" y="58374"/>
                      <a:pt x="0" y="43602"/>
                    </a:cubicBezTo>
                    <a:cubicBezTo>
                      <a:pt x="22597" y="28900"/>
                      <a:pt x="44898" y="14334"/>
                      <a:pt x="66891"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3" name="Google Shape;203;p3"/>
              <p:cNvSpPr/>
              <p:nvPr/>
            </p:nvSpPr>
            <p:spPr>
              <a:xfrm>
                <a:off x="1776094" y="2225355"/>
                <a:ext cx="201252" cy="94329"/>
              </a:xfrm>
              <a:custGeom>
                <a:rect b="b" l="l" r="r" t="t"/>
                <a:pathLst>
                  <a:path extrusionOk="0" h="94329" w="201252">
                    <a:moveTo>
                      <a:pt x="70968" y="0"/>
                    </a:moveTo>
                    <a:cubicBezTo>
                      <a:pt x="113679" y="15043"/>
                      <a:pt x="157075" y="30349"/>
                      <a:pt x="201253" y="45902"/>
                    </a:cubicBezTo>
                    <a:cubicBezTo>
                      <a:pt x="178300" y="61787"/>
                      <a:pt x="155055" y="77943"/>
                      <a:pt x="131382" y="94329"/>
                    </a:cubicBezTo>
                    <a:cubicBezTo>
                      <a:pt x="86853" y="78052"/>
                      <a:pt x="43117" y="62022"/>
                      <a:pt x="0" y="46290"/>
                    </a:cubicBezTo>
                    <a:cubicBezTo>
                      <a:pt x="24018" y="30644"/>
                      <a:pt x="47675" y="15193"/>
                      <a:pt x="70968"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grpSp>
        <p:nvGrpSpPr>
          <p:cNvPr id="204" name="Google Shape;204;p3"/>
          <p:cNvGrpSpPr/>
          <p:nvPr/>
        </p:nvGrpSpPr>
        <p:grpSpPr>
          <a:xfrm>
            <a:off x="3388448" y="3661812"/>
            <a:ext cx="1527616" cy="643107"/>
            <a:chOff x="3658339" y="3710657"/>
            <a:chExt cx="571991" cy="240801"/>
          </a:xfrm>
        </p:grpSpPr>
        <p:sp>
          <p:nvSpPr>
            <p:cNvPr id="205" name="Google Shape;205;p3"/>
            <p:cNvSpPr/>
            <p:nvPr/>
          </p:nvSpPr>
          <p:spPr>
            <a:xfrm>
              <a:off x="3684117" y="3836885"/>
              <a:ext cx="170567" cy="93357"/>
            </a:xfrm>
            <a:custGeom>
              <a:rect b="b" l="l" r="r" t="t"/>
              <a:pathLst>
                <a:path extrusionOk="0" h="93357" w="170567">
                  <a:moveTo>
                    <a:pt x="85282" y="0"/>
                  </a:moveTo>
                  <a:cubicBezTo>
                    <a:pt x="112736" y="0"/>
                    <a:pt x="137158" y="7104"/>
                    <a:pt x="152756" y="18132"/>
                  </a:cubicBezTo>
                  <a:lnTo>
                    <a:pt x="170568" y="18132"/>
                  </a:lnTo>
                  <a:lnTo>
                    <a:pt x="170568" y="46679"/>
                  </a:lnTo>
                  <a:cubicBezTo>
                    <a:pt x="170568" y="72462"/>
                    <a:pt x="132382" y="93358"/>
                    <a:pt x="85282" y="93358"/>
                  </a:cubicBezTo>
                  <a:cubicBezTo>
                    <a:pt x="38182" y="93358"/>
                    <a:pt x="0" y="72462"/>
                    <a:pt x="0" y="46679"/>
                  </a:cubicBezTo>
                  <a:lnTo>
                    <a:pt x="0" y="18132"/>
                  </a:lnTo>
                  <a:lnTo>
                    <a:pt x="17808" y="18132"/>
                  </a:lnTo>
                  <a:cubicBezTo>
                    <a:pt x="33405" y="7104"/>
                    <a:pt x="57827"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6" name="Google Shape;206;p3"/>
            <p:cNvSpPr/>
            <p:nvPr/>
          </p:nvSpPr>
          <p:spPr>
            <a:xfrm>
              <a:off x="3684117" y="3808338"/>
              <a:ext cx="170567" cy="93361"/>
            </a:xfrm>
            <a:custGeom>
              <a:rect b="b" l="l" r="r" t="t"/>
              <a:pathLst>
                <a:path extrusionOk="0" h="93361" w="170567">
                  <a:moveTo>
                    <a:pt x="85282" y="93362"/>
                  </a:moveTo>
                  <a:cubicBezTo>
                    <a:pt x="132256" y="93362"/>
                    <a:pt x="170568" y="72389"/>
                    <a:pt x="170568" y="46679"/>
                  </a:cubicBezTo>
                  <a:cubicBezTo>
                    <a:pt x="170568" y="20969"/>
                    <a:pt x="132256" y="0"/>
                    <a:pt x="85282" y="0"/>
                  </a:cubicBezTo>
                  <a:cubicBezTo>
                    <a:pt x="38307" y="0"/>
                    <a:pt x="0" y="20969"/>
                    <a:pt x="0" y="46679"/>
                  </a:cubicBezTo>
                  <a:cubicBezTo>
                    <a:pt x="0" y="72389"/>
                    <a:pt x="38307" y="93362"/>
                    <a:pt x="85282"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7" name="Google Shape;207;p3"/>
            <p:cNvSpPr/>
            <p:nvPr/>
          </p:nvSpPr>
          <p:spPr>
            <a:xfrm>
              <a:off x="3684117" y="3840023"/>
              <a:ext cx="170567" cy="25106"/>
            </a:xfrm>
            <a:custGeom>
              <a:rect b="b" l="l" r="r" t="t"/>
              <a:pathLst>
                <a:path extrusionOk="0" h="25106" w="170567">
                  <a:moveTo>
                    <a:pt x="166070" y="0"/>
                  </a:moveTo>
                  <a:cubicBezTo>
                    <a:pt x="168989" y="4708"/>
                    <a:pt x="170568" y="9752"/>
                    <a:pt x="170568" y="14994"/>
                  </a:cubicBezTo>
                  <a:cubicBezTo>
                    <a:pt x="170568" y="18468"/>
                    <a:pt x="169867" y="21852"/>
                    <a:pt x="168552" y="25106"/>
                  </a:cubicBezTo>
                  <a:lnTo>
                    <a:pt x="2012" y="25106"/>
                  </a:lnTo>
                  <a:cubicBezTo>
                    <a:pt x="700" y="21852"/>
                    <a:pt x="0" y="18468"/>
                    <a:pt x="0" y="14994"/>
                  </a:cubicBezTo>
                  <a:cubicBezTo>
                    <a:pt x="0" y="9752"/>
                    <a:pt x="1579" y="4708"/>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8" name="Google Shape;208;p3"/>
            <p:cNvSpPr/>
            <p:nvPr/>
          </p:nvSpPr>
          <p:spPr>
            <a:xfrm>
              <a:off x="3704544" y="3819519"/>
              <a:ext cx="129710" cy="70995"/>
            </a:xfrm>
            <a:custGeom>
              <a:rect b="b" l="l" r="r" t="t"/>
              <a:pathLst>
                <a:path extrusionOk="0" h="70995" w="129710">
                  <a:moveTo>
                    <a:pt x="64855" y="70996"/>
                  </a:moveTo>
                  <a:cubicBezTo>
                    <a:pt x="100576" y="70996"/>
                    <a:pt x="129710" y="55050"/>
                    <a:pt x="129710" y="35498"/>
                  </a:cubicBezTo>
                  <a:cubicBezTo>
                    <a:pt x="129710" y="15945"/>
                    <a:pt x="100576" y="0"/>
                    <a:pt x="64855" y="0"/>
                  </a:cubicBezTo>
                  <a:cubicBezTo>
                    <a:pt x="29134" y="0"/>
                    <a:pt x="0" y="15945"/>
                    <a:pt x="0" y="35498"/>
                  </a:cubicBezTo>
                  <a:cubicBezTo>
                    <a:pt x="0" y="55050"/>
                    <a:pt x="29134" y="70996"/>
                    <a:pt x="64855"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9" name="Google Shape;209;p3"/>
            <p:cNvSpPr/>
            <p:nvPr/>
          </p:nvSpPr>
          <p:spPr>
            <a:xfrm>
              <a:off x="3732836" y="3830020"/>
              <a:ext cx="72157" cy="43561"/>
            </a:xfrm>
            <a:custGeom>
              <a:rect b="b" l="l" r="r" t="t"/>
              <a:pathLst>
                <a:path extrusionOk="0" h="43561" w="72157">
                  <a:moveTo>
                    <a:pt x="2170" y="39712"/>
                  </a:moveTo>
                  <a:lnTo>
                    <a:pt x="10371" y="43562"/>
                  </a:lnTo>
                  <a:lnTo>
                    <a:pt x="17889" y="38732"/>
                  </a:lnTo>
                  <a:cubicBezTo>
                    <a:pt x="28191" y="41797"/>
                    <a:pt x="38024" y="40461"/>
                    <a:pt x="44963" y="36004"/>
                  </a:cubicBezTo>
                  <a:cubicBezTo>
                    <a:pt x="58763" y="27135"/>
                    <a:pt x="35854" y="17026"/>
                    <a:pt x="42720" y="12614"/>
                  </a:cubicBezTo>
                  <a:cubicBezTo>
                    <a:pt x="45971" y="10525"/>
                    <a:pt x="49541" y="10675"/>
                    <a:pt x="53605" y="12578"/>
                  </a:cubicBezTo>
                  <a:cubicBezTo>
                    <a:pt x="57156" y="14245"/>
                    <a:pt x="58548" y="16265"/>
                    <a:pt x="59212" y="19224"/>
                  </a:cubicBezTo>
                  <a:lnTo>
                    <a:pt x="71538" y="18265"/>
                  </a:lnTo>
                  <a:cubicBezTo>
                    <a:pt x="71202" y="14812"/>
                    <a:pt x="69628" y="11497"/>
                    <a:pt x="64863" y="8541"/>
                  </a:cubicBezTo>
                  <a:lnTo>
                    <a:pt x="72158" y="3850"/>
                  </a:lnTo>
                  <a:lnTo>
                    <a:pt x="63956" y="0"/>
                  </a:lnTo>
                  <a:lnTo>
                    <a:pt x="56512" y="4785"/>
                  </a:lnTo>
                  <a:cubicBezTo>
                    <a:pt x="47189" y="1935"/>
                    <a:pt x="37368" y="2793"/>
                    <a:pt x="30288" y="7343"/>
                  </a:cubicBezTo>
                  <a:cubicBezTo>
                    <a:pt x="17277" y="15707"/>
                    <a:pt x="39757" y="26086"/>
                    <a:pt x="32312" y="30871"/>
                  </a:cubicBezTo>
                  <a:cubicBezTo>
                    <a:pt x="28985" y="33008"/>
                    <a:pt x="25212" y="33085"/>
                    <a:pt x="20475" y="30863"/>
                  </a:cubicBezTo>
                  <a:cubicBezTo>
                    <a:pt x="16411" y="28956"/>
                    <a:pt x="14136" y="26284"/>
                    <a:pt x="12569" y="22495"/>
                  </a:cubicBezTo>
                  <a:lnTo>
                    <a:pt x="0" y="24556"/>
                  </a:lnTo>
                  <a:cubicBezTo>
                    <a:pt x="870" y="28414"/>
                    <a:pt x="4910" y="32401"/>
                    <a:pt x="9396" y="35065"/>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0" name="Google Shape;210;p3"/>
            <p:cNvSpPr/>
            <p:nvPr/>
          </p:nvSpPr>
          <p:spPr>
            <a:xfrm>
              <a:off x="3868287" y="3858097"/>
              <a:ext cx="170567" cy="93361"/>
            </a:xfrm>
            <a:custGeom>
              <a:rect b="b" l="l" r="r" t="t"/>
              <a:pathLst>
                <a:path extrusionOk="0" h="93361" w="170567">
                  <a:moveTo>
                    <a:pt x="85286" y="0"/>
                  </a:moveTo>
                  <a:cubicBezTo>
                    <a:pt x="112740" y="0"/>
                    <a:pt x="137158" y="7096"/>
                    <a:pt x="152756" y="18132"/>
                  </a:cubicBezTo>
                  <a:lnTo>
                    <a:pt x="170568" y="18132"/>
                  </a:lnTo>
                  <a:lnTo>
                    <a:pt x="170568" y="46679"/>
                  </a:lnTo>
                  <a:cubicBezTo>
                    <a:pt x="170568" y="72457"/>
                    <a:pt x="132382" y="93362"/>
                    <a:pt x="85286" y="93362"/>
                  </a:cubicBezTo>
                  <a:cubicBezTo>
                    <a:pt x="38182" y="93362"/>
                    <a:pt x="0" y="72457"/>
                    <a:pt x="0" y="46679"/>
                  </a:cubicBezTo>
                  <a:lnTo>
                    <a:pt x="0" y="18132"/>
                  </a:lnTo>
                  <a:lnTo>
                    <a:pt x="17808" y="18132"/>
                  </a:lnTo>
                  <a:cubicBezTo>
                    <a:pt x="33409" y="7096"/>
                    <a:pt x="57827"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1" name="Google Shape;211;p3"/>
            <p:cNvSpPr/>
            <p:nvPr/>
          </p:nvSpPr>
          <p:spPr>
            <a:xfrm>
              <a:off x="3868287" y="3829546"/>
              <a:ext cx="170567" cy="93361"/>
            </a:xfrm>
            <a:custGeom>
              <a:rect b="b" l="l" r="r" t="t"/>
              <a:pathLst>
                <a:path extrusionOk="0" h="93361" w="170567">
                  <a:moveTo>
                    <a:pt x="85286" y="93362"/>
                  </a:moveTo>
                  <a:cubicBezTo>
                    <a:pt x="132256" y="93362"/>
                    <a:pt x="170568" y="72397"/>
                    <a:pt x="170568" y="46683"/>
                  </a:cubicBezTo>
                  <a:cubicBezTo>
                    <a:pt x="170568" y="20969"/>
                    <a:pt x="132256" y="0"/>
                    <a:pt x="85286" y="0"/>
                  </a:cubicBezTo>
                  <a:cubicBezTo>
                    <a:pt x="38311" y="0"/>
                    <a:pt x="0" y="20969"/>
                    <a:pt x="0" y="46683"/>
                  </a:cubicBezTo>
                  <a:cubicBezTo>
                    <a:pt x="0" y="72397"/>
                    <a:pt x="38311" y="93362"/>
                    <a:pt x="85286"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2" name="Google Shape;212;p3"/>
            <p:cNvSpPr/>
            <p:nvPr/>
          </p:nvSpPr>
          <p:spPr>
            <a:xfrm>
              <a:off x="3868287" y="3861235"/>
              <a:ext cx="170567" cy="25106"/>
            </a:xfrm>
            <a:custGeom>
              <a:rect b="b" l="l" r="r" t="t"/>
              <a:pathLst>
                <a:path extrusionOk="0" h="25106" w="170567">
                  <a:moveTo>
                    <a:pt x="166070" y="0"/>
                  </a:moveTo>
                  <a:cubicBezTo>
                    <a:pt x="168985" y="4704"/>
                    <a:pt x="170568" y="9748"/>
                    <a:pt x="170568" y="14994"/>
                  </a:cubicBezTo>
                  <a:cubicBezTo>
                    <a:pt x="170568" y="18463"/>
                    <a:pt x="169867" y="21852"/>
                    <a:pt x="168552" y="25106"/>
                  </a:cubicBezTo>
                  <a:lnTo>
                    <a:pt x="2012" y="25106"/>
                  </a:lnTo>
                  <a:cubicBezTo>
                    <a:pt x="700" y="21852"/>
                    <a:pt x="0" y="18463"/>
                    <a:pt x="0" y="14994"/>
                  </a:cubicBezTo>
                  <a:cubicBezTo>
                    <a:pt x="0" y="9748"/>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3" name="Google Shape;213;p3"/>
            <p:cNvSpPr/>
            <p:nvPr/>
          </p:nvSpPr>
          <p:spPr>
            <a:xfrm>
              <a:off x="3888717" y="3840727"/>
              <a:ext cx="129709" cy="71000"/>
            </a:xfrm>
            <a:custGeom>
              <a:rect b="b" l="l" r="r" t="t"/>
              <a:pathLst>
                <a:path extrusionOk="0" h="71000" w="129709">
                  <a:moveTo>
                    <a:pt x="64855" y="71000"/>
                  </a:moveTo>
                  <a:cubicBezTo>
                    <a:pt x="100576" y="71000"/>
                    <a:pt x="129710" y="55054"/>
                    <a:pt x="129710" y="35502"/>
                  </a:cubicBezTo>
                  <a:cubicBezTo>
                    <a:pt x="129710" y="15945"/>
                    <a:pt x="100576" y="0"/>
                    <a:pt x="64855" y="0"/>
                  </a:cubicBezTo>
                  <a:cubicBezTo>
                    <a:pt x="29134" y="0"/>
                    <a:pt x="0" y="15945"/>
                    <a:pt x="0" y="35502"/>
                  </a:cubicBezTo>
                  <a:cubicBezTo>
                    <a:pt x="0" y="55054"/>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4" name="Google Shape;214;p3"/>
            <p:cNvSpPr/>
            <p:nvPr/>
          </p:nvSpPr>
          <p:spPr>
            <a:xfrm>
              <a:off x="3917010" y="3851228"/>
              <a:ext cx="72157" cy="43561"/>
            </a:xfrm>
            <a:custGeom>
              <a:rect b="b" l="l" r="r" t="t"/>
              <a:pathLst>
                <a:path extrusionOk="0" h="43561" w="72157">
                  <a:moveTo>
                    <a:pt x="2166" y="39712"/>
                  </a:moveTo>
                  <a:lnTo>
                    <a:pt x="10371" y="43562"/>
                  </a:lnTo>
                  <a:lnTo>
                    <a:pt x="17889" y="38732"/>
                  </a:lnTo>
                  <a:cubicBezTo>
                    <a:pt x="28191" y="41797"/>
                    <a:pt x="38020" y="40461"/>
                    <a:pt x="44958" y="36004"/>
                  </a:cubicBezTo>
                  <a:cubicBezTo>
                    <a:pt x="58758" y="27130"/>
                    <a:pt x="35854" y="17030"/>
                    <a:pt x="42716" y="12614"/>
                  </a:cubicBezTo>
                  <a:cubicBezTo>
                    <a:pt x="45970" y="10525"/>
                    <a:pt x="49541" y="10675"/>
                    <a:pt x="53601" y="12581"/>
                  </a:cubicBezTo>
                  <a:cubicBezTo>
                    <a:pt x="57155" y="14245"/>
                    <a:pt x="58548" y="16265"/>
                    <a:pt x="59208" y="19229"/>
                  </a:cubicBezTo>
                  <a:lnTo>
                    <a:pt x="71538" y="18261"/>
                  </a:lnTo>
                  <a:cubicBezTo>
                    <a:pt x="71202" y="14812"/>
                    <a:pt x="69624" y="11497"/>
                    <a:pt x="64859" y="8541"/>
                  </a:cubicBezTo>
                  <a:lnTo>
                    <a:pt x="72158" y="3854"/>
                  </a:lnTo>
                  <a:lnTo>
                    <a:pt x="63956" y="0"/>
                  </a:lnTo>
                  <a:lnTo>
                    <a:pt x="56508" y="4785"/>
                  </a:lnTo>
                  <a:cubicBezTo>
                    <a:pt x="47185" y="1939"/>
                    <a:pt x="37368" y="2797"/>
                    <a:pt x="30284" y="7347"/>
                  </a:cubicBezTo>
                  <a:cubicBezTo>
                    <a:pt x="17273" y="15707"/>
                    <a:pt x="39753" y="26090"/>
                    <a:pt x="32308" y="30875"/>
                  </a:cubicBezTo>
                  <a:cubicBezTo>
                    <a:pt x="28984" y="33012"/>
                    <a:pt x="25208" y="33085"/>
                    <a:pt x="20471" y="30867"/>
                  </a:cubicBezTo>
                  <a:cubicBezTo>
                    <a:pt x="16407" y="28960"/>
                    <a:pt x="14132" y="26284"/>
                    <a:pt x="12565" y="22495"/>
                  </a:cubicBezTo>
                  <a:lnTo>
                    <a:pt x="0" y="24556"/>
                  </a:lnTo>
                  <a:cubicBezTo>
                    <a:pt x="866" y="28414"/>
                    <a:pt x="4906" y="32401"/>
                    <a:pt x="9396" y="35069"/>
                  </a:cubicBezTo>
                  <a:lnTo>
                    <a:pt x="2166"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5" name="Google Shape;215;p3"/>
            <p:cNvSpPr/>
            <p:nvPr/>
          </p:nvSpPr>
          <p:spPr>
            <a:xfrm>
              <a:off x="3838047" y="3819361"/>
              <a:ext cx="170571" cy="93370"/>
            </a:xfrm>
            <a:custGeom>
              <a:rect b="b" l="l" r="r" t="t"/>
              <a:pathLst>
                <a:path extrusionOk="0" h="93370" w="170571">
                  <a:moveTo>
                    <a:pt x="85286" y="0"/>
                  </a:moveTo>
                  <a:cubicBezTo>
                    <a:pt x="112740" y="0"/>
                    <a:pt x="137163" y="7108"/>
                    <a:pt x="152760" y="18136"/>
                  </a:cubicBezTo>
                  <a:lnTo>
                    <a:pt x="170572" y="18136"/>
                  </a:lnTo>
                  <a:lnTo>
                    <a:pt x="170572" y="46683"/>
                  </a:lnTo>
                  <a:cubicBezTo>
                    <a:pt x="170572" y="72465"/>
                    <a:pt x="132386" y="93370"/>
                    <a:pt x="85286" y="93370"/>
                  </a:cubicBezTo>
                  <a:cubicBezTo>
                    <a:pt x="38186" y="93370"/>
                    <a:pt x="0" y="72465"/>
                    <a:pt x="0" y="46683"/>
                  </a:cubicBezTo>
                  <a:lnTo>
                    <a:pt x="0" y="18136"/>
                  </a:lnTo>
                  <a:lnTo>
                    <a:pt x="17812" y="18136"/>
                  </a:lnTo>
                  <a:cubicBezTo>
                    <a:pt x="33409" y="7108"/>
                    <a:pt x="57828"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6" name="Google Shape;216;p3"/>
            <p:cNvSpPr/>
            <p:nvPr/>
          </p:nvSpPr>
          <p:spPr>
            <a:xfrm>
              <a:off x="3838047" y="3790814"/>
              <a:ext cx="170571" cy="93365"/>
            </a:xfrm>
            <a:custGeom>
              <a:rect b="b" l="l" r="r" t="t"/>
              <a:pathLst>
                <a:path extrusionOk="0" h="93365" w="170571">
                  <a:moveTo>
                    <a:pt x="85286" y="93366"/>
                  </a:moveTo>
                  <a:cubicBezTo>
                    <a:pt x="132260" y="93366"/>
                    <a:pt x="170572" y="72393"/>
                    <a:pt x="170572" y="46683"/>
                  </a:cubicBezTo>
                  <a:cubicBezTo>
                    <a:pt x="170572" y="20973"/>
                    <a:pt x="132260" y="0"/>
                    <a:pt x="85286" y="0"/>
                  </a:cubicBezTo>
                  <a:cubicBezTo>
                    <a:pt x="38316" y="0"/>
                    <a:pt x="0" y="20973"/>
                    <a:pt x="0" y="46683"/>
                  </a:cubicBezTo>
                  <a:cubicBezTo>
                    <a:pt x="0" y="72393"/>
                    <a:pt x="38316" y="93366"/>
                    <a:pt x="85286"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7" name="Google Shape;217;p3"/>
            <p:cNvSpPr/>
            <p:nvPr/>
          </p:nvSpPr>
          <p:spPr>
            <a:xfrm>
              <a:off x="3838047" y="3822506"/>
              <a:ext cx="170571" cy="25106"/>
            </a:xfrm>
            <a:custGeom>
              <a:rect b="b" l="l" r="r" t="t"/>
              <a:pathLst>
                <a:path extrusionOk="0" h="25106" w="170571">
                  <a:moveTo>
                    <a:pt x="166074" y="0"/>
                  </a:moveTo>
                  <a:cubicBezTo>
                    <a:pt x="168993" y="4704"/>
                    <a:pt x="170572" y="9748"/>
                    <a:pt x="170572" y="14990"/>
                  </a:cubicBezTo>
                  <a:cubicBezTo>
                    <a:pt x="170572" y="18464"/>
                    <a:pt x="169872" y="21848"/>
                    <a:pt x="168556" y="25107"/>
                  </a:cubicBezTo>
                  <a:lnTo>
                    <a:pt x="2016" y="25107"/>
                  </a:lnTo>
                  <a:cubicBezTo>
                    <a:pt x="704" y="21848"/>
                    <a:pt x="0" y="18464"/>
                    <a:pt x="0" y="14990"/>
                  </a:cubicBezTo>
                  <a:cubicBezTo>
                    <a:pt x="0" y="9748"/>
                    <a:pt x="1583" y="4704"/>
                    <a:pt x="4498" y="0"/>
                  </a:cubicBezTo>
                  <a:lnTo>
                    <a:pt x="16607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8" name="Google Shape;218;p3"/>
            <p:cNvSpPr/>
            <p:nvPr/>
          </p:nvSpPr>
          <p:spPr>
            <a:xfrm>
              <a:off x="3858478" y="3801999"/>
              <a:ext cx="129709" cy="70995"/>
            </a:xfrm>
            <a:custGeom>
              <a:rect b="b" l="l" r="r" t="t"/>
              <a:pathLst>
                <a:path extrusionOk="0" h="70995" w="129709">
                  <a:moveTo>
                    <a:pt x="64855" y="70996"/>
                  </a:moveTo>
                  <a:cubicBezTo>
                    <a:pt x="100580" y="70996"/>
                    <a:pt x="129710" y="55050"/>
                    <a:pt x="129710" y="35498"/>
                  </a:cubicBezTo>
                  <a:cubicBezTo>
                    <a:pt x="129710" y="15945"/>
                    <a:pt x="100580" y="0"/>
                    <a:pt x="64855" y="0"/>
                  </a:cubicBezTo>
                  <a:cubicBezTo>
                    <a:pt x="29134" y="0"/>
                    <a:pt x="0" y="15945"/>
                    <a:pt x="0" y="35498"/>
                  </a:cubicBezTo>
                  <a:cubicBezTo>
                    <a:pt x="0" y="55050"/>
                    <a:pt x="29134" y="70996"/>
                    <a:pt x="64855"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9" name="Google Shape;219;p3"/>
            <p:cNvSpPr/>
            <p:nvPr/>
          </p:nvSpPr>
          <p:spPr>
            <a:xfrm>
              <a:off x="3886770" y="3812499"/>
              <a:ext cx="72157" cy="43561"/>
            </a:xfrm>
            <a:custGeom>
              <a:rect b="b" l="l" r="r" t="t"/>
              <a:pathLst>
                <a:path extrusionOk="0" h="43561" w="72157">
                  <a:moveTo>
                    <a:pt x="2170" y="39712"/>
                  </a:moveTo>
                  <a:lnTo>
                    <a:pt x="10371" y="43562"/>
                  </a:lnTo>
                  <a:lnTo>
                    <a:pt x="17889" y="38728"/>
                  </a:lnTo>
                  <a:cubicBezTo>
                    <a:pt x="28191" y="41797"/>
                    <a:pt x="38020" y="40461"/>
                    <a:pt x="44963" y="36004"/>
                  </a:cubicBezTo>
                  <a:cubicBezTo>
                    <a:pt x="58763" y="27135"/>
                    <a:pt x="35854" y="17026"/>
                    <a:pt x="42720" y="12614"/>
                  </a:cubicBezTo>
                  <a:cubicBezTo>
                    <a:pt x="45971" y="10525"/>
                    <a:pt x="49541" y="10675"/>
                    <a:pt x="53605" y="12578"/>
                  </a:cubicBezTo>
                  <a:cubicBezTo>
                    <a:pt x="57156" y="14245"/>
                    <a:pt x="58548" y="16265"/>
                    <a:pt x="59212" y="19225"/>
                  </a:cubicBezTo>
                  <a:lnTo>
                    <a:pt x="71543" y="18261"/>
                  </a:lnTo>
                  <a:cubicBezTo>
                    <a:pt x="71202" y="14812"/>
                    <a:pt x="69628" y="11497"/>
                    <a:pt x="64863" y="8541"/>
                  </a:cubicBezTo>
                  <a:lnTo>
                    <a:pt x="72158" y="3850"/>
                  </a:lnTo>
                  <a:lnTo>
                    <a:pt x="63956" y="0"/>
                  </a:lnTo>
                  <a:lnTo>
                    <a:pt x="56512" y="4785"/>
                  </a:lnTo>
                  <a:cubicBezTo>
                    <a:pt x="47189" y="1935"/>
                    <a:pt x="37368" y="2793"/>
                    <a:pt x="30284" y="7347"/>
                  </a:cubicBezTo>
                  <a:cubicBezTo>
                    <a:pt x="17281" y="15707"/>
                    <a:pt x="39757" y="26086"/>
                    <a:pt x="32308" y="30875"/>
                  </a:cubicBezTo>
                  <a:cubicBezTo>
                    <a:pt x="28989" y="33008"/>
                    <a:pt x="25212" y="33085"/>
                    <a:pt x="20475" y="30863"/>
                  </a:cubicBezTo>
                  <a:cubicBezTo>
                    <a:pt x="16411" y="28960"/>
                    <a:pt x="14136" y="26284"/>
                    <a:pt x="12565" y="22495"/>
                  </a:cubicBezTo>
                  <a:lnTo>
                    <a:pt x="0" y="24556"/>
                  </a:lnTo>
                  <a:cubicBezTo>
                    <a:pt x="866" y="28414"/>
                    <a:pt x="4910" y="32401"/>
                    <a:pt x="9396" y="35065"/>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0" name="Google Shape;220;p3"/>
            <p:cNvSpPr/>
            <p:nvPr/>
          </p:nvSpPr>
          <p:spPr>
            <a:xfrm>
              <a:off x="3868287" y="3776661"/>
              <a:ext cx="170567" cy="93362"/>
            </a:xfrm>
            <a:custGeom>
              <a:rect b="b" l="l" r="r" t="t"/>
              <a:pathLst>
                <a:path extrusionOk="0" h="93362" w="170567">
                  <a:moveTo>
                    <a:pt x="85286" y="0"/>
                  </a:moveTo>
                  <a:cubicBezTo>
                    <a:pt x="112740" y="0"/>
                    <a:pt x="137158" y="7101"/>
                    <a:pt x="152756" y="18136"/>
                  </a:cubicBezTo>
                  <a:lnTo>
                    <a:pt x="170568" y="18136"/>
                  </a:lnTo>
                  <a:lnTo>
                    <a:pt x="170568" y="46683"/>
                  </a:lnTo>
                  <a:cubicBezTo>
                    <a:pt x="170568" y="72462"/>
                    <a:pt x="132382" y="93362"/>
                    <a:pt x="85286" y="93362"/>
                  </a:cubicBezTo>
                  <a:cubicBezTo>
                    <a:pt x="38182" y="93362"/>
                    <a:pt x="0" y="72462"/>
                    <a:pt x="0" y="46683"/>
                  </a:cubicBezTo>
                  <a:lnTo>
                    <a:pt x="0" y="18136"/>
                  </a:lnTo>
                  <a:lnTo>
                    <a:pt x="17808" y="18136"/>
                  </a:lnTo>
                  <a:cubicBezTo>
                    <a:pt x="33409" y="7101"/>
                    <a:pt x="57827"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1" name="Google Shape;221;p3"/>
            <p:cNvSpPr/>
            <p:nvPr/>
          </p:nvSpPr>
          <p:spPr>
            <a:xfrm>
              <a:off x="3868287" y="3748114"/>
              <a:ext cx="170567" cy="93362"/>
            </a:xfrm>
            <a:custGeom>
              <a:rect b="b" l="l" r="r" t="t"/>
              <a:pathLst>
                <a:path extrusionOk="0" h="93362" w="170567">
                  <a:moveTo>
                    <a:pt x="85286" y="93362"/>
                  </a:moveTo>
                  <a:cubicBezTo>
                    <a:pt x="132256" y="93362"/>
                    <a:pt x="170568" y="72393"/>
                    <a:pt x="170568" y="46683"/>
                  </a:cubicBezTo>
                  <a:cubicBezTo>
                    <a:pt x="170568" y="20969"/>
                    <a:pt x="132256" y="0"/>
                    <a:pt x="85286" y="0"/>
                  </a:cubicBezTo>
                  <a:cubicBezTo>
                    <a:pt x="38311" y="0"/>
                    <a:pt x="0" y="20969"/>
                    <a:pt x="0" y="46683"/>
                  </a:cubicBezTo>
                  <a:cubicBezTo>
                    <a:pt x="0" y="72393"/>
                    <a:pt x="38311" y="93362"/>
                    <a:pt x="85286"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2" name="Google Shape;222;p3"/>
            <p:cNvSpPr/>
            <p:nvPr/>
          </p:nvSpPr>
          <p:spPr>
            <a:xfrm>
              <a:off x="3868287" y="3779803"/>
              <a:ext cx="170567" cy="25102"/>
            </a:xfrm>
            <a:custGeom>
              <a:rect b="b" l="l" r="r" t="t"/>
              <a:pathLst>
                <a:path extrusionOk="0" h="25102" w="170567">
                  <a:moveTo>
                    <a:pt x="166070" y="0"/>
                  </a:moveTo>
                  <a:cubicBezTo>
                    <a:pt x="168985" y="4704"/>
                    <a:pt x="170568" y="9748"/>
                    <a:pt x="170568" y="14994"/>
                  </a:cubicBezTo>
                  <a:cubicBezTo>
                    <a:pt x="170568" y="18464"/>
                    <a:pt x="169867" y="21848"/>
                    <a:pt x="168552" y="25103"/>
                  </a:cubicBezTo>
                  <a:lnTo>
                    <a:pt x="2012" y="25103"/>
                  </a:lnTo>
                  <a:cubicBezTo>
                    <a:pt x="700" y="21848"/>
                    <a:pt x="0" y="18464"/>
                    <a:pt x="0" y="14994"/>
                  </a:cubicBezTo>
                  <a:cubicBezTo>
                    <a:pt x="0" y="9748"/>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3" name="Google Shape;223;p3"/>
            <p:cNvSpPr/>
            <p:nvPr/>
          </p:nvSpPr>
          <p:spPr>
            <a:xfrm>
              <a:off x="3888717" y="3759295"/>
              <a:ext cx="129709" cy="71000"/>
            </a:xfrm>
            <a:custGeom>
              <a:rect b="b" l="l" r="r" t="t"/>
              <a:pathLst>
                <a:path extrusionOk="0" h="71000" w="129709">
                  <a:moveTo>
                    <a:pt x="64855" y="71000"/>
                  </a:moveTo>
                  <a:cubicBezTo>
                    <a:pt x="100576" y="71000"/>
                    <a:pt x="129710" y="55050"/>
                    <a:pt x="129710" y="35502"/>
                  </a:cubicBezTo>
                  <a:cubicBezTo>
                    <a:pt x="129710" y="15946"/>
                    <a:pt x="100576" y="0"/>
                    <a:pt x="64855" y="0"/>
                  </a:cubicBezTo>
                  <a:cubicBezTo>
                    <a:pt x="29134" y="0"/>
                    <a:pt x="0" y="15946"/>
                    <a:pt x="0" y="35502"/>
                  </a:cubicBezTo>
                  <a:cubicBezTo>
                    <a:pt x="0" y="55050"/>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4" name="Google Shape;224;p3"/>
            <p:cNvSpPr/>
            <p:nvPr/>
          </p:nvSpPr>
          <p:spPr>
            <a:xfrm>
              <a:off x="3917010" y="3769796"/>
              <a:ext cx="72157" cy="43557"/>
            </a:xfrm>
            <a:custGeom>
              <a:rect b="b" l="l" r="r" t="t"/>
              <a:pathLst>
                <a:path extrusionOk="0" h="43557" w="72157">
                  <a:moveTo>
                    <a:pt x="2166" y="39712"/>
                  </a:moveTo>
                  <a:lnTo>
                    <a:pt x="10371" y="43558"/>
                  </a:lnTo>
                  <a:lnTo>
                    <a:pt x="17889" y="38728"/>
                  </a:lnTo>
                  <a:cubicBezTo>
                    <a:pt x="28191" y="41797"/>
                    <a:pt x="38020" y="40457"/>
                    <a:pt x="44958" y="36000"/>
                  </a:cubicBezTo>
                  <a:cubicBezTo>
                    <a:pt x="58758" y="27131"/>
                    <a:pt x="35854" y="17031"/>
                    <a:pt x="42716" y="12618"/>
                  </a:cubicBezTo>
                  <a:cubicBezTo>
                    <a:pt x="45970" y="10529"/>
                    <a:pt x="49541" y="10675"/>
                    <a:pt x="53601" y="12582"/>
                  </a:cubicBezTo>
                  <a:cubicBezTo>
                    <a:pt x="57155" y="14245"/>
                    <a:pt x="58548" y="16265"/>
                    <a:pt x="59208" y="19229"/>
                  </a:cubicBezTo>
                  <a:lnTo>
                    <a:pt x="71538" y="18261"/>
                  </a:lnTo>
                  <a:cubicBezTo>
                    <a:pt x="71202" y="14812"/>
                    <a:pt x="69624" y="11501"/>
                    <a:pt x="64859" y="8541"/>
                  </a:cubicBezTo>
                  <a:lnTo>
                    <a:pt x="72158" y="3850"/>
                  </a:lnTo>
                  <a:lnTo>
                    <a:pt x="63956" y="0"/>
                  </a:lnTo>
                  <a:lnTo>
                    <a:pt x="56508" y="4785"/>
                  </a:lnTo>
                  <a:cubicBezTo>
                    <a:pt x="47185" y="1939"/>
                    <a:pt x="37368" y="2793"/>
                    <a:pt x="30284" y="7347"/>
                  </a:cubicBezTo>
                  <a:cubicBezTo>
                    <a:pt x="17273" y="15707"/>
                    <a:pt x="39753" y="26086"/>
                    <a:pt x="32308" y="30871"/>
                  </a:cubicBezTo>
                  <a:cubicBezTo>
                    <a:pt x="28984" y="33008"/>
                    <a:pt x="25208" y="33085"/>
                    <a:pt x="20471" y="30863"/>
                  </a:cubicBezTo>
                  <a:cubicBezTo>
                    <a:pt x="16407" y="28960"/>
                    <a:pt x="14132" y="26284"/>
                    <a:pt x="12565" y="22495"/>
                  </a:cubicBezTo>
                  <a:lnTo>
                    <a:pt x="0" y="24556"/>
                  </a:lnTo>
                  <a:cubicBezTo>
                    <a:pt x="866" y="28418"/>
                    <a:pt x="4906" y="32401"/>
                    <a:pt x="9396" y="35069"/>
                  </a:cubicBezTo>
                  <a:lnTo>
                    <a:pt x="2166"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5" name="Google Shape;225;p3"/>
            <p:cNvSpPr/>
            <p:nvPr/>
          </p:nvSpPr>
          <p:spPr>
            <a:xfrm>
              <a:off x="3831505" y="3739208"/>
              <a:ext cx="170563" cy="93361"/>
            </a:xfrm>
            <a:custGeom>
              <a:rect b="b" l="l" r="r" t="t"/>
              <a:pathLst>
                <a:path extrusionOk="0" h="93361" w="170563">
                  <a:moveTo>
                    <a:pt x="85278" y="0"/>
                  </a:moveTo>
                  <a:cubicBezTo>
                    <a:pt x="112736" y="0"/>
                    <a:pt x="137158" y="7104"/>
                    <a:pt x="152756" y="18132"/>
                  </a:cubicBezTo>
                  <a:lnTo>
                    <a:pt x="170564" y="18132"/>
                  </a:lnTo>
                  <a:lnTo>
                    <a:pt x="170564" y="46679"/>
                  </a:lnTo>
                  <a:cubicBezTo>
                    <a:pt x="170564" y="72465"/>
                    <a:pt x="132382" y="93362"/>
                    <a:pt x="85278" y="93362"/>
                  </a:cubicBezTo>
                  <a:cubicBezTo>
                    <a:pt x="38182" y="93362"/>
                    <a:pt x="0" y="72465"/>
                    <a:pt x="0" y="46679"/>
                  </a:cubicBezTo>
                  <a:lnTo>
                    <a:pt x="0" y="18132"/>
                  </a:lnTo>
                  <a:lnTo>
                    <a:pt x="17804" y="18132"/>
                  </a:lnTo>
                  <a:cubicBezTo>
                    <a:pt x="33405" y="7104"/>
                    <a:pt x="57827" y="0"/>
                    <a:pt x="85278"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6" name="Google Shape;226;p3"/>
            <p:cNvSpPr/>
            <p:nvPr/>
          </p:nvSpPr>
          <p:spPr>
            <a:xfrm>
              <a:off x="3831505" y="3710657"/>
              <a:ext cx="170563" cy="93366"/>
            </a:xfrm>
            <a:custGeom>
              <a:rect b="b" l="l" r="r" t="t"/>
              <a:pathLst>
                <a:path extrusionOk="0" h="93366" w="170563">
                  <a:moveTo>
                    <a:pt x="85282" y="93366"/>
                  </a:moveTo>
                  <a:cubicBezTo>
                    <a:pt x="132252" y="93366"/>
                    <a:pt x="170564" y="72393"/>
                    <a:pt x="170564" y="46683"/>
                  </a:cubicBezTo>
                  <a:cubicBezTo>
                    <a:pt x="170564" y="20973"/>
                    <a:pt x="132252" y="0"/>
                    <a:pt x="85282" y="0"/>
                  </a:cubicBezTo>
                  <a:cubicBezTo>
                    <a:pt x="38307" y="0"/>
                    <a:pt x="0" y="20973"/>
                    <a:pt x="0" y="46683"/>
                  </a:cubicBezTo>
                  <a:cubicBezTo>
                    <a:pt x="0" y="72393"/>
                    <a:pt x="38307" y="93366"/>
                    <a:pt x="85282"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7" name="Google Shape;227;p3"/>
            <p:cNvSpPr/>
            <p:nvPr/>
          </p:nvSpPr>
          <p:spPr>
            <a:xfrm>
              <a:off x="3831505" y="3742349"/>
              <a:ext cx="170563" cy="25106"/>
            </a:xfrm>
            <a:custGeom>
              <a:rect b="b" l="l" r="r" t="t"/>
              <a:pathLst>
                <a:path extrusionOk="0" h="25106" w="170563">
                  <a:moveTo>
                    <a:pt x="166070" y="0"/>
                  </a:moveTo>
                  <a:cubicBezTo>
                    <a:pt x="168981" y="4704"/>
                    <a:pt x="170564" y="9744"/>
                    <a:pt x="170564" y="14990"/>
                  </a:cubicBezTo>
                  <a:cubicBezTo>
                    <a:pt x="170564" y="18463"/>
                    <a:pt x="169863" y="21848"/>
                    <a:pt x="168552" y="25106"/>
                  </a:cubicBezTo>
                  <a:lnTo>
                    <a:pt x="2012" y="25106"/>
                  </a:lnTo>
                  <a:cubicBezTo>
                    <a:pt x="696" y="21848"/>
                    <a:pt x="0" y="18463"/>
                    <a:pt x="0" y="14990"/>
                  </a:cubicBezTo>
                  <a:cubicBezTo>
                    <a:pt x="0" y="9744"/>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8" name="Google Shape;228;p3"/>
            <p:cNvSpPr/>
            <p:nvPr/>
          </p:nvSpPr>
          <p:spPr>
            <a:xfrm>
              <a:off x="3851928" y="3721842"/>
              <a:ext cx="129718" cy="71000"/>
            </a:xfrm>
            <a:custGeom>
              <a:rect b="b" l="l" r="r" t="t"/>
              <a:pathLst>
                <a:path extrusionOk="0" h="71000" w="129718">
                  <a:moveTo>
                    <a:pt x="64859" y="71000"/>
                  </a:moveTo>
                  <a:cubicBezTo>
                    <a:pt x="100584" y="71000"/>
                    <a:pt x="129718" y="55055"/>
                    <a:pt x="129718" y="35498"/>
                  </a:cubicBezTo>
                  <a:cubicBezTo>
                    <a:pt x="129718" y="15946"/>
                    <a:pt x="100584" y="0"/>
                    <a:pt x="64859" y="0"/>
                  </a:cubicBezTo>
                  <a:cubicBezTo>
                    <a:pt x="29138" y="0"/>
                    <a:pt x="0" y="15946"/>
                    <a:pt x="0" y="35498"/>
                  </a:cubicBezTo>
                  <a:cubicBezTo>
                    <a:pt x="0" y="55055"/>
                    <a:pt x="29138" y="71000"/>
                    <a:pt x="64859"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9" name="Google Shape;229;p3"/>
            <p:cNvSpPr/>
            <p:nvPr/>
          </p:nvSpPr>
          <p:spPr>
            <a:xfrm>
              <a:off x="3880224" y="3732342"/>
              <a:ext cx="72161" cy="43562"/>
            </a:xfrm>
            <a:custGeom>
              <a:rect b="b" l="l" r="r" t="t"/>
              <a:pathLst>
                <a:path extrusionOk="0" h="43562" w="72161">
                  <a:moveTo>
                    <a:pt x="2170" y="39712"/>
                  </a:moveTo>
                  <a:lnTo>
                    <a:pt x="10375" y="43562"/>
                  </a:lnTo>
                  <a:lnTo>
                    <a:pt x="17889" y="38732"/>
                  </a:lnTo>
                  <a:cubicBezTo>
                    <a:pt x="28191" y="41797"/>
                    <a:pt x="38024" y="40465"/>
                    <a:pt x="44959" y="36004"/>
                  </a:cubicBezTo>
                  <a:cubicBezTo>
                    <a:pt x="58763" y="27131"/>
                    <a:pt x="35854" y="17026"/>
                    <a:pt x="42716" y="12614"/>
                  </a:cubicBezTo>
                  <a:cubicBezTo>
                    <a:pt x="45971" y="10525"/>
                    <a:pt x="49541" y="10675"/>
                    <a:pt x="53601" y="12582"/>
                  </a:cubicBezTo>
                  <a:cubicBezTo>
                    <a:pt x="57156" y="14246"/>
                    <a:pt x="58548" y="16265"/>
                    <a:pt x="59208" y="19225"/>
                  </a:cubicBezTo>
                  <a:lnTo>
                    <a:pt x="71538" y="18261"/>
                  </a:lnTo>
                  <a:cubicBezTo>
                    <a:pt x="71207" y="14808"/>
                    <a:pt x="69624" y="11501"/>
                    <a:pt x="64859" y="8542"/>
                  </a:cubicBezTo>
                  <a:lnTo>
                    <a:pt x="72162" y="3850"/>
                  </a:lnTo>
                  <a:lnTo>
                    <a:pt x="63952" y="0"/>
                  </a:lnTo>
                  <a:lnTo>
                    <a:pt x="56512" y="4785"/>
                  </a:lnTo>
                  <a:cubicBezTo>
                    <a:pt x="47189" y="1939"/>
                    <a:pt x="37368" y="2793"/>
                    <a:pt x="30288" y="7343"/>
                  </a:cubicBezTo>
                  <a:cubicBezTo>
                    <a:pt x="17277" y="15703"/>
                    <a:pt x="39753" y="26086"/>
                    <a:pt x="32308" y="30875"/>
                  </a:cubicBezTo>
                  <a:cubicBezTo>
                    <a:pt x="28985" y="33008"/>
                    <a:pt x="25208" y="33085"/>
                    <a:pt x="20471" y="30859"/>
                  </a:cubicBezTo>
                  <a:cubicBezTo>
                    <a:pt x="16411" y="28956"/>
                    <a:pt x="14136" y="26285"/>
                    <a:pt x="12570" y="22495"/>
                  </a:cubicBezTo>
                  <a:lnTo>
                    <a:pt x="0" y="24556"/>
                  </a:lnTo>
                  <a:cubicBezTo>
                    <a:pt x="866" y="28418"/>
                    <a:pt x="4910" y="32401"/>
                    <a:pt x="9396" y="35069"/>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0" name="Google Shape;230;p3"/>
            <p:cNvSpPr/>
            <p:nvPr/>
          </p:nvSpPr>
          <p:spPr>
            <a:xfrm>
              <a:off x="3658339" y="3792238"/>
              <a:ext cx="170563" cy="93366"/>
            </a:xfrm>
            <a:custGeom>
              <a:rect b="b" l="l" r="r" t="t"/>
              <a:pathLst>
                <a:path extrusionOk="0" h="93366" w="170563">
                  <a:moveTo>
                    <a:pt x="85282" y="0"/>
                  </a:moveTo>
                  <a:cubicBezTo>
                    <a:pt x="112736" y="0"/>
                    <a:pt x="137159" y="7101"/>
                    <a:pt x="152760" y="18136"/>
                  </a:cubicBezTo>
                  <a:lnTo>
                    <a:pt x="170564" y="18136"/>
                  </a:lnTo>
                  <a:lnTo>
                    <a:pt x="170564" y="46683"/>
                  </a:lnTo>
                  <a:cubicBezTo>
                    <a:pt x="170564" y="72462"/>
                    <a:pt x="132382" y="93366"/>
                    <a:pt x="85282" y="93366"/>
                  </a:cubicBezTo>
                  <a:cubicBezTo>
                    <a:pt x="38178" y="93366"/>
                    <a:pt x="0" y="72462"/>
                    <a:pt x="0" y="46683"/>
                  </a:cubicBezTo>
                  <a:lnTo>
                    <a:pt x="0" y="18136"/>
                  </a:lnTo>
                  <a:lnTo>
                    <a:pt x="17808" y="18136"/>
                  </a:lnTo>
                  <a:cubicBezTo>
                    <a:pt x="33405" y="7101"/>
                    <a:pt x="57828"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1" name="Google Shape;231;p3"/>
            <p:cNvSpPr/>
            <p:nvPr/>
          </p:nvSpPr>
          <p:spPr>
            <a:xfrm>
              <a:off x="3658339" y="3763691"/>
              <a:ext cx="170567" cy="93366"/>
            </a:xfrm>
            <a:custGeom>
              <a:rect b="b" l="l" r="r" t="t"/>
              <a:pathLst>
                <a:path extrusionOk="0" h="93366" w="170567">
                  <a:moveTo>
                    <a:pt x="85282" y="93366"/>
                  </a:moveTo>
                  <a:cubicBezTo>
                    <a:pt x="132256" y="93366"/>
                    <a:pt x="170568" y="72393"/>
                    <a:pt x="170568" y="46683"/>
                  </a:cubicBezTo>
                  <a:cubicBezTo>
                    <a:pt x="170568" y="20973"/>
                    <a:pt x="132256" y="0"/>
                    <a:pt x="85282" y="0"/>
                  </a:cubicBezTo>
                  <a:cubicBezTo>
                    <a:pt x="38312" y="0"/>
                    <a:pt x="0" y="20973"/>
                    <a:pt x="0" y="46683"/>
                  </a:cubicBezTo>
                  <a:cubicBezTo>
                    <a:pt x="0" y="72393"/>
                    <a:pt x="38312" y="93366"/>
                    <a:pt x="85282"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2" name="Google Shape;232;p3"/>
            <p:cNvSpPr/>
            <p:nvPr/>
          </p:nvSpPr>
          <p:spPr>
            <a:xfrm>
              <a:off x="3658339" y="3795380"/>
              <a:ext cx="170563" cy="25106"/>
            </a:xfrm>
            <a:custGeom>
              <a:rect b="b" l="l" r="r" t="t"/>
              <a:pathLst>
                <a:path extrusionOk="0" h="25106" w="170563">
                  <a:moveTo>
                    <a:pt x="166070" y="0"/>
                  </a:moveTo>
                  <a:cubicBezTo>
                    <a:pt x="168981" y="4704"/>
                    <a:pt x="170564" y="9748"/>
                    <a:pt x="170564" y="14994"/>
                  </a:cubicBezTo>
                  <a:cubicBezTo>
                    <a:pt x="170564" y="18463"/>
                    <a:pt x="169868" y="21848"/>
                    <a:pt x="168552" y="25107"/>
                  </a:cubicBezTo>
                  <a:lnTo>
                    <a:pt x="2012" y="25107"/>
                  </a:lnTo>
                  <a:cubicBezTo>
                    <a:pt x="700" y="21848"/>
                    <a:pt x="0" y="18463"/>
                    <a:pt x="0" y="14994"/>
                  </a:cubicBezTo>
                  <a:cubicBezTo>
                    <a:pt x="0" y="9748"/>
                    <a:pt x="1579" y="4704"/>
                    <a:pt x="4494"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3" name="Google Shape;233;p3"/>
            <p:cNvSpPr/>
            <p:nvPr/>
          </p:nvSpPr>
          <p:spPr>
            <a:xfrm>
              <a:off x="3678765" y="3774872"/>
              <a:ext cx="129709" cy="71000"/>
            </a:xfrm>
            <a:custGeom>
              <a:rect b="b" l="l" r="r" t="t"/>
              <a:pathLst>
                <a:path extrusionOk="0" h="71000" w="129709">
                  <a:moveTo>
                    <a:pt x="64855" y="71000"/>
                  </a:moveTo>
                  <a:cubicBezTo>
                    <a:pt x="100576" y="71000"/>
                    <a:pt x="129710" y="55054"/>
                    <a:pt x="129710" y="35502"/>
                  </a:cubicBezTo>
                  <a:cubicBezTo>
                    <a:pt x="129710" y="15950"/>
                    <a:pt x="100576" y="0"/>
                    <a:pt x="64855" y="0"/>
                  </a:cubicBezTo>
                  <a:cubicBezTo>
                    <a:pt x="29134" y="0"/>
                    <a:pt x="0" y="15950"/>
                    <a:pt x="0" y="35502"/>
                  </a:cubicBezTo>
                  <a:cubicBezTo>
                    <a:pt x="0" y="55054"/>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4" name="Google Shape;234;p3"/>
            <p:cNvSpPr/>
            <p:nvPr/>
          </p:nvSpPr>
          <p:spPr>
            <a:xfrm>
              <a:off x="3707058" y="3785377"/>
              <a:ext cx="72157" cy="43557"/>
            </a:xfrm>
            <a:custGeom>
              <a:rect b="b" l="l" r="r" t="t"/>
              <a:pathLst>
                <a:path extrusionOk="0" h="43557" w="72157">
                  <a:moveTo>
                    <a:pt x="2166" y="39708"/>
                  </a:moveTo>
                  <a:lnTo>
                    <a:pt x="10371" y="43558"/>
                  </a:lnTo>
                  <a:lnTo>
                    <a:pt x="17889" y="38728"/>
                  </a:lnTo>
                  <a:cubicBezTo>
                    <a:pt x="28191" y="41789"/>
                    <a:pt x="38020" y="40457"/>
                    <a:pt x="44963" y="36000"/>
                  </a:cubicBezTo>
                  <a:cubicBezTo>
                    <a:pt x="58763" y="27131"/>
                    <a:pt x="35854" y="17026"/>
                    <a:pt x="42720" y="12614"/>
                  </a:cubicBezTo>
                  <a:cubicBezTo>
                    <a:pt x="45971" y="10525"/>
                    <a:pt x="49541" y="10671"/>
                    <a:pt x="53605" y="12578"/>
                  </a:cubicBezTo>
                  <a:cubicBezTo>
                    <a:pt x="57160" y="14241"/>
                    <a:pt x="58548" y="16265"/>
                    <a:pt x="59212" y="19229"/>
                  </a:cubicBezTo>
                  <a:lnTo>
                    <a:pt x="71542" y="18257"/>
                  </a:lnTo>
                  <a:cubicBezTo>
                    <a:pt x="71202" y="14808"/>
                    <a:pt x="69624" y="11497"/>
                    <a:pt x="64859" y="8538"/>
                  </a:cubicBezTo>
                  <a:lnTo>
                    <a:pt x="72158" y="3846"/>
                  </a:lnTo>
                  <a:lnTo>
                    <a:pt x="63956" y="0"/>
                  </a:lnTo>
                  <a:lnTo>
                    <a:pt x="56516" y="4781"/>
                  </a:lnTo>
                  <a:cubicBezTo>
                    <a:pt x="47189" y="1935"/>
                    <a:pt x="37368" y="2793"/>
                    <a:pt x="30288" y="7343"/>
                  </a:cubicBezTo>
                  <a:cubicBezTo>
                    <a:pt x="17277" y="15703"/>
                    <a:pt x="39757" y="26086"/>
                    <a:pt x="32312" y="30871"/>
                  </a:cubicBezTo>
                  <a:cubicBezTo>
                    <a:pt x="28984" y="33008"/>
                    <a:pt x="25212" y="33081"/>
                    <a:pt x="20471" y="30863"/>
                  </a:cubicBezTo>
                  <a:cubicBezTo>
                    <a:pt x="16411" y="28956"/>
                    <a:pt x="14136" y="26280"/>
                    <a:pt x="12565" y="22492"/>
                  </a:cubicBezTo>
                  <a:lnTo>
                    <a:pt x="0" y="24552"/>
                  </a:lnTo>
                  <a:cubicBezTo>
                    <a:pt x="870" y="28414"/>
                    <a:pt x="4910" y="32397"/>
                    <a:pt x="9396" y="35065"/>
                  </a:cubicBezTo>
                  <a:lnTo>
                    <a:pt x="2166" y="39708"/>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5" name="Google Shape;235;p3"/>
            <p:cNvSpPr/>
            <p:nvPr/>
          </p:nvSpPr>
          <p:spPr>
            <a:xfrm>
              <a:off x="4049582" y="3850633"/>
              <a:ext cx="170588" cy="93366"/>
            </a:xfrm>
            <a:custGeom>
              <a:rect b="b" l="l" r="r" t="t"/>
              <a:pathLst>
                <a:path extrusionOk="0" h="93366" w="170588">
                  <a:moveTo>
                    <a:pt x="85294" y="0"/>
                  </a:moveTo>
                  <a:cubicBezTo>
                    <a:pt x="112740" y="0"/>
                    <a:pt x="137151" y="7108"/>
                    <a:pt x="152776" y="18136"/>
                  </a:cubicBezTo>
                  <a:lnTo>
                    <a:pt x="170588" y="18136"/>
                  </a:lnTo>
                  <a:lnTo>
                    <a:pt x="170588" y="46683"/>
                  </a:lnTo>
                  <a:cubicBezTo>
                    <a:pt x="170588" y="72465"/>
                    <a:pt x="132374" y="93366"/>
                    <a:pt x="85294" y="93366"/>
                  </a:cubicBezTo>
                  <a:cubicBezTo>
                    <a:pt x="38174" y="93366"/>
                    <a:pt x="0" y="72465"/>
                    <a:pt x="0" y="46683"/>
                  </a:cubicBezTo>
                  <a:lnTo>
                    <a:pt x="0" y="18136"/>
                  </a:lnTo>
                  <a:lnTo>
                    <a:pt x="17812" y="18136"/>
                  </a:lnTo>
                  <a:cubicBezTo>
                    <a:pt x="33397" y="7108"/>
                    <a:pt x="57848" y="0"/>
                    <a:pt x="85294"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6" name="Google Shape;236;p3"/>
            <p:cNvSpPr/>
            <p:nvPr/>
          </p:nvSpPr>
          <p:spPr>
            <a:xfrm>
              <a:off x="4049582" y="3822085"/>
              <a:ext cx="170588" cy="93361"/>
            </a:xfrm>
            <a:custGeom>
              <a:rect b="b" l="l" r="r" t="t"/>
              <a:pathLst>
                <a:path extrusionOk="0" h="93361" w="170588">
                  <a:moveTo>
                    <a:pt x="85294" y="93362"/>
                  </a:moveTo>
                  <a:cubicBezTo>
                    <a:pt x="132252" y="93362"/>
                    <a:pt x="170588" y="72393"/>
                    <a:pt x="170588" y="46683"/>
                  </a:cubicBezTo>
                  <a:cubicBezTo>
                    <a:pt x="170588" y="20973"/>
                    <a:pt x="132252" y="0"/>
                    <a:pt x="85294" y="0"/>
                  </a:cubicBezTo>
                  <a:cubicBezTo>
                    <a:pt x="38295" y="0"/>
                    <a:pt x="0" y="20973"/>
                    <a:pt x="0" y="46683"/>
                  </a:cubicBezTo>
                  <a:cubicBezTo>
                    <a:pt x="0" y="72393"/>
                    <a:pt x="38295" y="93362"/>
                    <a:pt x="85294"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7" name="Google Shape;237;p3"/>
            <p:cNvSpPr/>
            <p:nvPr/>
          </p:nvSpPr>
          <p:spPr>
            <a:xfrm>
              <a:off x="4049582" y="3853774"/>
              <a:ext cx="170588" cy="25106"/>
            </a:xfrm>
            <a:custGeom>
              <a:rect b="b" l="l" r="r" t="t"/>
              <a:pathLst>
                <a:path extrusionOk="0" h="25106" w="170588">
                  <a:moveTo>
                    <a:pt x="166054" y="0"/>
                  </a:moveTo>
                  <a:cubicBezTo>
                    <a:pt x="169009" y="4708"/>
                    <a:pt x="170588" y="9744"/>
                    <a:pt x="170588" y="14994"/>
                  </a:cubicBezTo>
                  <a:cubicBezTo>
                    <a:pt x="170588" y="18468"/>
                    <a:pt x="169859" y="21852"/>
                    <a:pt x="168564" y="25107"/>
                  </a:cubicBezTo>
                  <a:lnTo>
                    <a:pt x="2024" y="25107"/>
                  </a:lnTo>
                  <a:cubicBezTo>
                    <a:pt x="688" y="21852"/>
                    <a:pt x="0" y="18468"/>
                    <a:pt x="0" y="14994"/>
                  </a:cubicBezTo>
                  <a:cubicBezTo>
                    <a:pt x="0" y="9744"/>
                    <a:pt x="1579" y="4708"/>
                    <a:pt x="4493" y="0"/>
                  </a:cubicBezTo>
                  <a:lnTo>
                    <a:pt x="16605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8" name="Google Shape;238;p3"/>
            <p:cNvSpPr/>
            <p:nvPr/>
          </p:nvSpPr>
          <p:spPr>
            <a:xfrm>
              <a:off x="4070025" y="3833270"/>
              <a:ext cx="129701" cy="70996"/>
            </a:xfrm>
            <a:custGeom>
              <a:rect b="b" l="l" r="r" t="t"/>
              <a:pathLst>
                <a:path extrusionOk="0" h="70996" w="129701">
                  <a:moveTo>
                    <a:pt x="64851" y="70996"/>
                  </a:moveTo>
                  <a:cubicBezTo>
                    <a:pt x="100556" y="70996"/>
                    <a:pt x="129702" y="55050"/>
                    <a:pt x="129702" y="35498"/>
                  </a:cubicBezTo>
                  <a:cubicBezTo>
                    <a:pt x="129702" y="15946"/>
                    <a:pt x="100556" y="0"/>
                    <a:pt x="64851" y="0"/>
                  </a:cubicBezTo>
                  <a:cubicBezTo>
                    <a:pt x="29106" y="0"/>
                    <a:pt x="0" y="15946"/>
                    <a:pt x="0" y="35498"/>
                  </a:cubicBezTo>
                  <a:cubicBezTo>
                    <a:pt x="0" y="55050"/>
                    <a:pt x="29106" y="70996"/>
                    <a:pt x="64851"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9" name="Google Shape;239;p3"/>
            <p:cNvSpPr/>
            <p:nvPr/>
          </p:nvSpPr>
          <p:spPr>
            <a:xfrm>
              <a:off x="4098321" y="3843771"/>
              <a:ext cx="72137" cy="43562"/>
            </a:xfrm>
            <a:custGeom>
              <a:rect b="b" l="l" r="r" t="t"/>
              <a:pathLst>
                <a:path extrusionOk="0" h="43562" w="72137">
                  <a:moveTo>
                    <a:pt x="2145" y="39712"/>
                  </a:moveTo>
                  <a:lnTo>
                    <a:pt x="10363" y="43562"/>
                  </a:lnTo>
                  <a:lnTo>
                    <a:pt x="17852" y="38728"/>
                  </a:lnTo>
                  <a:cubicBezTo>
                    <a:pt x="28175" y="41797"/>
                    <a:pt x="38012" y="40461"/>
                    <a:pt x="44934" y="36004"/>
                  </a:cubicBezTo>
                  <a:cubicBezTo>
                    <a:pt x="58738" y="27131"/>
                    <a:pt x="35826" y="17026"/>
                    <a:pt x="42708" y="12614"/>
                  </a:cubicBezTo>
                  <a:cubicBezTo>
                    <a:pt x="45946" y="10525"/>
                    <a:pt x="49508" y="10675"/>
                    <a:pt x="53597" y="12578"/>
                  </a:cubicBezTo>
                  <a:cubicBezTo>
                    <a:pt x="57160" y="14249"/>
                    <a:pt x="58536" y="16265"/>
                    <a:pt x="59184" y="19225"/>
                  </a:cubicBezTo>
                  <a:lnTo>
                    <a:pt x="71530" y="18261"/>
                  </a:lnTo>
                  <a:cubicBezTo>
                    <a:pt x="71206" y="14808"/>
                    <a:pt x="69628" y="11497"/>
                    <a:pt x="64851" y="8538"/>
                  </a:cubicBezTo>
                  <a:lnTo>
                    <a:pt x="72137" y="3850"/>
                  </a:lnTo>
                  <a:lnTo>
                    <a:pt x="63960" y="0"/>
                  </a:lnTo>
                  <a:lnTo>
                    <a:pt x="56512" y="4785"/>
                  </a:lnTo>
                  <a:cubicBezTo>
                    <a:pt x="47161" y="1935"/>
                    <a:pt x="37364" y="2793"/>
                    <a:pt x="30280" y="7347"/>
                  </a:cubicBezTo>
                  <a:cubicBezTo>
                    <a:pt x="17245" y="15703"/>
                    <a:pt x="39752" y="26086"/>
                    <a:pt x="32304" y="30871"/>
                  </a:cubicBezTo>
                  <a:cubicBezTo>
                    <a:pt x="28984" y="33008"/>
                    <a:pt x="25179" y="33085"/>
                    <a:pt x="20443" y="30859"/>
                  </a:cubicBezTo>
                  <a:cubicBezTo>
                    <a:pt x="16395" y="28960"/>
                    <a:pt x="14128" y="26285"/>
                    <a:pt x="12549" y="22495"/>
                  </a:cubicBezTo>
                  <a:lnTo>
                    <a:pt x="0" y="24556"/>
                  </a:lnTo>
                  <a:cubicBezTo>
                    <a:pt x="850" y="28414"/>
                    <a:pt x="4898" y="32401"/>
                    <a:pt x="9391" y="35065"/>
                  </a:cubicBezTo>
                  <a:lnTo>
                    <a:pt x="2145"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0" name="Google Shape;240;p3"/>
            <p:cNvSpPr/>
            <p:nvPr/>
          </p:nvSpPr>
          <p:spPr>
            <a:xfrm>
              <a:off x="4059783" y="3806994"/>
              <a:ext cx="170547" cy="93365"/>
            </a:xfrm>
            <a:custGeom>
              <a:rect b="b" l="l" r="r" t="t"/>
              <a:pathLst>
                <a:path extrusionOk="0" h="93365" w="170547">
                  <a:moveTo>
                    <a:pt x="85254" y="0"/>
                  </a:moveTo>
                  <a:cubicBezTo>
                    <a:pt x="112740" y="0"/>
                    <a:pt x="137151" y="7104"/>
                    <a:pt x="152736" y="18136"/>
                  </a:cubicBezTo>
                  <a:lnTo>
                    <a:pt x="170548" y="18136"/>
                  </a:lnTo>
                  <a:lnTo>
                    <a:pt x="170548" y="46679"/>
                  </a:lnTo>
                  <a:cubicBezTo>
                    <a:pt x="170548" y="72461"/>
                    <a:pt x="132373" y="93366"/>
                    <a:pt x="85254" y="93366"/>
                  </a:cubicBezTo>
                  <a:cubicBezTo>
                    <a:pt x="38174" y="93366"/>
                    <a:pt x="0" y="72461"/>
                    <a:pt x="0" y="46679"/>
                  </a:cubicBezTo>
                  <a:lnTo>
                    <a:pt x="0" y="18136"/>
                  </a:lnTo>
                  <a:lnTo>
                    <a:pt x="17812" y="18136"/>
                  </a:lnTo>
                  <a:cubicBezTo>
                    <a:pt x="33397" y="7104"/>
                    <a:pt x="57807" y="0"/>
                    <a:pt x="85254"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1" name="Google Shape;241;p3"/>
            <p:cNvSpPr/>
            <p:nvPr/>
          </p:nvSpPr>
          <p:spPr>
            <a:xfrm>
              <a:off x="4059783" y="3778447"/>
              <a:ext cx="170547" cy="93361"/>
            </a:xfrm>
            <a:custGeom>
              <a:rect b="b" l="l" r="r" t="t"/>
              <a:pathLst>
                <a:path extrusionOk="0" h="93361" w="170547">
                  <a:moveTo>
                    <a:pt x="85254" y="93362"/>
                  </a:moveTo>
                  <a:cubicBezTo>
                    <a:pt x="132252" y="93362"/>
                    <a:pt x="170548" y="72393"/>
                    <a:pt x="170548" y="46683"/>
                  </a:cubicBezTo>
                  <a:cubicBezTo>
                    <a:pt x="170548" y="20969"/>
                    <a:pt x="132252" y="0"/>
                    <a:pt x="85254" y="0"/>
                  </a:cubicBezTo>
                  <a:cubicBezTo>
                    <a:pt x="38295" y="0"/>
                    <a:pt x="0" y="20969"/>
                    <a:pt x="0" y="46683"/>
                  </a:cubicBezTo>
                  <a:cubicBezTo>
                    <a:pt x="0" y="72393"/>
                    <a:pt x="38295" y="93362"/>
                    <a:pt x="85254"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2" name="Google Shape;242;p3"/>
            <p:cNvSpPr/>
            <p:nvPr/>
          </p:nvSpPr>
          <p:spPr>
            <a:xfrm>
              <a:off x="4059783" y="3810131"/>
              <a:ext cx="170547" cy="25110"/>
            </a:xfrm>
            <a:custGeom>
              <a:rect b="b" l="l" r="r" t="t"/>
              <a:pathLst>
                <a:path extrusionOk="0" h="25110" w="170547">
                  <a:moveTo>
                    <a:pt x="166054" y="0"/>
                  </a:moveTo>
                  <a:cubicBezTo>
                    <a:pt x="168969" y="4708"/>
                    <a:pt x="170548" y="9752"/>
                    <a:pt x="170548" y="14998"/>
                  </a:cubicBezTo>
                  <a:cubicBezTo>
                    <a:pt x="170548" y="18472"/>
                    <a:pt x="169859" y="21856"/>
                    <a:pt x="168523" y="25111"/>
                  </a:cubicBezTo>
                  <a:lnTo>
                    <a:pt x="1984" y="25111"/>
                  </a:lnTo>
                  <a:cubicBezTo>
                    <a:pt x="688" y="21856"/>
                    <a:pt x="0" y="18472"/>
                    <a:pt x="0" y="14998"/>
                  </a:cubicBezTo>
                  <a:cubicBezTo>
                    <a:pt x="0" y="9752"/>
                    <a:pt x="1579" y="4708"/>
                    <a:pt x="4493" y="0"/>
                  </a:cubicBezTo>
                  <a:lnTo>
                    <a:pt x="16605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3" name="Google Shape;243;p3"/>
            <p:cNvSpPr/>
            <p:nvPr/>
          </p:nvSpPr>
          <p:spPr>
            <a:xfrm>
              <a:off x="4080186" y="3789627"/>
              <a:ext cx="129742" cy="71000"/>
            </a:xfrm>
            <a:custGeom>
              <a:rect b="b" l="l" r="r" t="t"/>
              <a:pathLst>
                <a:path extrusionOk="0" h="71000" w="129742">
                  <a:moveTo>
                    <a:pt x="64851" y="71000"/>
                  </a:moveTo>
                  <a:cubicBezTo>
                    <a:pt x="100596" y="71000"/>
                    <a:pt x="129742" y="55055"/>
                    <a:pt x="129742" y="35502"/>
                  </a:cubicBezTo>
                  <a:cubicBezTo>
                    <a:pt x="129742" y="15950"/>
                    <a:pt x="100596" y="0"/>
                    <a:pt x="64851" y="0"/>
                  </a:cubicBezTo>
                  <a:cubicBezTo>
                    <a:pt x="29147" y="0"/>
                    <a:pt x="0" y="15950"/>
                    <a:pt x="0" y="35502"/>
                  </a:cubicBezTo>
                  <a:cubicBezTo>
                    <a:pt x="0" y="55055"/>
                    <a:pt x="29147" y="71000"/>
                    <a:pt x="64851"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4" name="Google Shape;244;p3"/>
            <p:cNvSpPr/>
            <p:nvPr/>
          </p:nvSpPr>
          <p:spPr>
            <a:xfrm>
              <a:off x="4108482" y="3800128"/>
              <a:ext cx="72178" cy="43562"/>
            </a:xfrm>
            <a:custGeom>
              <a:rect b="b" l="l" r="r" t="t"/>
              <a:pathLst>
                <a:path extrusionOk="0" h="43562" w="72178">
                  <a:moveTo>
                    <a:pt x="2186" y="39716"/>
                  </a:moveTo>
                  <a:lnTo>
                    <a:pt x="10363" y="43562"/>
                  </a:lnTo>
                  <a:lnTo>
                    <a:pt x="17893" y="38733"/>
                  </a:lnTo>
                  <a:cubicBezTo>
                    <a:pt x="28216" y="41797"/>
                    <a:pt x="38012" y="40461"/>
                    <a:pt x="44975" y="36004"/>
                  </a:cubicBezTo>
                  <a:cubicBezTo>
                    <a:pt x="58779" y="27131"/>
                    <a:pt x="35867" y="17031"/>
                    <a:pt x="42708" y="12618"/>
                  </a:cubicBezTo>
                  <a:cubicBezTo>
                    <a:pt x="45987" y="10525"/>
                    <a:pt x="49549" y="10675"/>
                    <a:pt x="53597" y="12582"/>
                  </a:cubicBezTo>
                  <a:cubicBezTo>
                    <a:pt x="57160" y="14246"/>
                    <a:pt x="58536" y="16270"/>
                    <a:pt x="59224" y="19229"/>
                  </a:cubicBezTo>
                  <a:lnTo>
                    <a:pt x="71530" y="18261"/>
                  </a:lnTo>
                  <a:cubicBezTo>
                    <a:pt x="71207" y="14812"/>
                    <a:pt x="69628" y="11501"/>
                    <a:pt x="64851" y="8542"/>
                  </a:cubicBezTo>
                  <a:lnTo>
                    <a:pt x="72178" y="3854"/>
                  </a:lnTo>
                  <a:lnTo>
                    <a:pt x="63960" y="0"/>
                  </a:lnTo>
                  <a:lnTo>
                    <a:pt x="56512" y="4785"/>
                  </a:lnTo>
                  <a:cubicBezTo>
                    <a:pt x="47201" y="1939"/>
                    <a:pt x="37364" y="2797"/>
                    <a:pt x="30280" y="7347"/>
                  </a:cubicBezTo>
                  <a:cubicBezTo>
                    <a:pt x="17286" y="15711"/>
                    <a:pt x="39753" y="26090"/>
                    <a:pt x="32304" y="30875"/>
                  </a:cubicBezTo>
                  <a:cubicBezTo>
                    <a:pt x="28985" y="33009"/>
                    <a:pt x="25220" y="33085"/>
                    <a:pt x="20484" y="30867"/>
                  </a:cubicBezTo>
                  <a:cubicBezTo>
                    <a:pt x="16435" y="28961"/>
                    <a:pt x="14128" y="26285"/>
                    <a:pt x="12590" y="22495"/>
                  </a:cubicBezTo>
                  <a:lnTo>
                    <a:pt x="0" y="24552"/>
                  </a:lnTo>
                  <a:cubicBezTo>
                    <a:pt x="891" y="28414"/>
                    <a:pt x="4898" y="32401"/>
                    <a:pt x="9392" y="35065"/>
                  </a:cubicBezTo>
                  <a:lnTo>
                    <a:pt x="2186" y="39716"/>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5" name="Google Shape;245;p3"/>
            <p:cNvSpPr/>
            <p:nvPr/>
          </p:nvSpPr>
          <p:spPr>
            <a:xfrm>
              <a:off x="4042145" y="3762019"/>
              <a:ext cx="170575" cy="93362"/>
            </a:xfrm>
            <a:custGeom>
              <a:rect b="b" l="l" r="r" t="t"/>
              <a:pathLst>
                <a:path extrusionOk="0" h="93362" w="170575">
                  <a:moveTo>
                    <a:pt x="85282" y="0"/>
                  </a:moveTo>
                  <a:cubicBezTo>
                    <a:pt x="112728" y="0"/>
                    <a:pt x="137138" y="7104"/>
                    <a:pt x="152764" y="18136"/>
                  </a:cubicBezTo>
                  <a:lnTo>
                    <a:pt x="170576" y="18136"/>
                  </a:lnTo>
                  <a:lnTo>
                    <a:pt x="170576" y="46683"/>
                  </a:lnTo>
                  <a:cubicBezTo>
                    <a:pt x="170576" y="72462"/>
                    <a:pt x="132402" y="93362"/>
                    <a:pt x="85282" y="93362"/>
                  </a:cubicBezTo>
                  <a:cubicBezTo>
                    <a:pt x="38162" y="93362"/>
                    <a:pt x="0" y="72462"/>
                    <a:pt x="0" y="46683"/>
                  </a:cubicBezTo>
                  <a:lnTo>
                    <a:pt x="0" y="18136"/>
                  </a:lnTo>
                  <a:lnTo>
                    <a:pt x="17799" y="18136"/>
                  </a:lnTo>
                  <a:cubicBezTo>
                    <a:pt x="33385" y="7104"/>
                    <a:pt x="57836"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6" name="Google Shape;246;p3"/>
            <p:cNvSpPr/>
            <p:nvPr/>
          </p:nvSpPr>
          <p:spPr>
            <a:xfrm>
              <a:off x="4042145" y="3733472"/>
              <a:ext cx="170575" cy="93362"/>
            </a:xfrm>
            <a:custGeom>
              <a:rect b="b" l="l" r="r" t="t"/>
              <a:pathLst>
                <a:path extrusionOk="0" h="93362" w="170575">
                  <a:moveTo>
                    <a:pt x="85282" y="93362"/>
                  </a:moveTo>
                  <a:cubicBezTo>
                    <a:pt x="132240" y="93362"/>
                    <a:pt x="170576" y="72393"/>
                    <a:pt x="170576" y="46683"/>
                  </a:cubicBezTo>
                  <a:cubicBezTo>
                    <a:pt x="170576" y="20970"/>
                    <a:pt x="132240" y="0"/>
                    <a:pt x="85282" y="0"/>
                  </a:cubicBezTo>
                  <a:cubicBezTo>
                    <a:pt x="38324" y="0"/>
                    <a:pt x="0" y="20970"/>
                    <a:pt x="0" y="46683"/>
                  </a:cubicBezTo>
                  <a:cubicBezTo>
                    <a:pt x="0" y="72393"/>
                    <a:pt x="38324" y="93362"/>
                    <a:pt x="85282"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7" name="Google Shape;247;p3"/>
            <p:cNvSpPr/>
            <p:nvPr/>
          </p:nvSpPr>
          <p:spPr>
            <a:xfrm>
              <a:off x="4042145" y="3765160"/>
              <a:ext cx="170575" cy="25102"/>
            </a:xfrm>
            <a:custGeom>
              <a:rect b="b" l="l" r="r" t="t"/>
              <a:pathLst>
                <a:path extrusionOk="0" h="25102" w="170575">
                  <a:moveTo>
                    <a:pt x="166083" y="0"/>
                  </a:moveTo>
                  <a:cubicBezTo>
                    <a:pt x="168997" y="4704"/>
                    <a:pt x="170576" y="9744"/>
                    <a:pt x="170576" y="14994"/>
                  </a:cubicBezTo>
                  <a:cubicBezTo>
                    <a:pt x="170576" y="18464"/>
                    <a:pt x="169847" y="21848"/>
                    <a:pt x="168552" y="25103"/>
                  </a:cubicBezTo>
                  <a:lnTo>
                    <a:pt x="2012" y="25103"/>
                  </a:lnTo>
                  <a:cubicBezTo>
                    <a:pt x="696" y="21848"/>
                    <a:pt x="0" y="18464"/>
                    <a:pt x="0" y="14994"/>
                  </a:cubicBezTo>
                  <a:cubicBezTo>
                    <a:pt x="0" y="9744"/>
                    <a:pt x="1579" y="4704"/>
                    <a:pt x="4493" y="0"/>
                  </a:cubicBezTo>
                  <a:lnTo>
                    <a:pt x="166083"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8" name="Google Shape;248;p3"/>
            <p:cNvSpPr/>
            <p:nvPr/>
          </p:nvSpPr>
          <p:spPr>
            <a:xfrm>
              <a:off x="4062576" y="3744653"/>
              <a:ext cx="129701" cy="71000"/>
            </a:xfrm>
            <a:custGeom>
              <a:rect b="b" l="l" r="r" t="t"/>
              <a:pathLst>
                <a:path extrusionOk="0" h="71000" w="129701">
                  <a:moveTo>
                    <a:pt x="64851" y="71000"/>
                  </a:moveTo>
                  <a:cubicBezTo>
                    <a:pt x="100556" y="71000"/>
                    <a:pt x="129702" y="55054"/>
                    <a:pt x="129702" y="35502"/>
                  </a:cubicBezTo>
                  <a:cubicBezTo>
                    <a:pt x="129702" y="15946"/>
                    <a:pt x="100556" y="0"/>
                    <a:pt x="64851" y="0"/>
                  </a:cubicBezTo>
                  <a:cubicBezTo>
                    <a:pt x="29147" y="0"/>
                    <a:pt x="0" y="15946"/>
                    <a:pt x="0" y="35502"/>
                  </a:cubicBezTo>
                  <a:cubicBezTo>
                    <a:pt x="0" y="55054"/>
                    <a:pt x="29147" y="71000"/>
                    <a:pt x="64851"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9" name="Google Shape;249;p3"/>
            <p:cNvSpPr/>
            <p:nvPr/>
          </p:nvSpPr>
          <p:spPr>
            <a:xfrm>
              <a:off x="4090873" y="3755158"/>
              <a:ext cx="72137" cy="43553"/>
            </a:xfrm>
            <a:custGeom>
              <a:rect b="b" l="l" r="r" t="t"/>
              <a:pathLst>
                <a:path extrusionOk="0" h="43553" w="72137">
                  <a:moveTo>
                    <a:pt x="2146" y="39708"/>
                  </a:moveTo>
                  <a:lnTo>
                    <a:pt x="10363" y="43554"/>
                  </a:lnTo>
                  <a:lnTo>
                    <a:pt x="17893" y="38724"/>
                  </a:lnTo>
                  <a:cubicBezTo>
                    <a:pt x="28175" y="41793"/>
                    <a:pt x="38012" y="40457"/>
                    <a:pt x="44934" y="36000"/>
                  </a:cubicBezTo>
                  <a:cubicBezTo>
                    <a:pt x="58738" y="27126"/>
                    <a:pt x="35866" y="17022"/>
                    <a:pt x="42708" y="12614"/>
                  </a:cubicBezTo>
                  <a:cubicBezTo>
                    <a:pt x="45946" y="10525"/>
                    <a:pt x="49549" y="10671"/>
                    <a:pt x="53597" y="12578"/>
                  </a:cubicBezTo>
                  <a:cubicBezTo>
                    <a:pt x="57160" y="14241"/>
                    <a:pt x="58536" y="16265"/>
                    <a:pt x="59184" y="19224"/>
                  </a:cubicBezTo>
                  <a:lnTo>
                    <a:pt x="71530" y="18257"/>
                  </a:lnTo>
                  <a:cubicBezTo>
                    <a:pt x="71207" y="14808"/>
                    <a:pt x="69628" y="11497"/>
                    <a:pt x="64851" y="8537"/>
                  </a:cubicBezTo>
                  <a:lnTo>
                    <a:pt x="72138" y="3846"/>
                  </a:lnTo>
                  <a:lnTo>
                    <a:pt x="63960" y="0"/>
                  </a:lnTo>
                  <a:lnTo>
                    <a:pt x="56512" y="4777"/>
                  </a:lnTo>
                  <a:cubicBezTo>
                    <a:pt x="47161" y="1935"/>
                    <a:pt x="37364" y="2789"/>
                    <a:pt x="30280" y="7343"/>
                  </a:cubicBezTo>
                  <a:cubicBezTo>
                    <a:pt x="17286" y="15703"/>
                    <a:pt x="39753" y="26086"/>
                    <a:pt x="32304" y="30871"/>
                  </a:cubicBezTo>
                  <a:cubicBezTo>
                    <a:pt x="28984" y="33004"/>
                    <a:pt x="25220" y="33085"/>
                    <a:pt x="20484" y="30859"/>
                  </a:cubicBezTo>
                  <a:cubicBezTo>
                    <a:pt x="16395" y="28956"/>
                    <a:pt x="14128" y="26280"/>
                    <a:pt x="12549" y="22491"/>
                  </a:cubicBezTo>
                  <a:lnTo>
                    <a:pt x="0" y="24552"/>
                  </a:lnTo>
                  <a:cubicBezTo>
                    <a:pt x="850" y="28410"/>
                    <a:pt x="4898" y="32397"/>
                    <a:pt x="9392" y="35061"/>
                  </a:cubicBezTo>
                  <a:lnTo>
                    <a:pt x="2146" y="39708"/>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0" name="Shape 250"/>
        <p:cNvGrpSpPr/>
        <p:nvPr/>
      </p:nvGrpSpPr>
      <p:grpSpPr>
        <a:xfrm>
          <a:off x="0" y="0"/>
          <a:ext cx="0" cy="0"/>
          <a:chOff x="0" y="0"/>
          <a:chExt cx="0" cy="0"/>
        </a:xfrm>
      </p:grpSpPr>
      <p:sp>
        <p:nvSpPr>
          <p:cNvPr id="251" name="Google Shape;251;p4"/>
          <p:cNvSpPr txBox="1"/>
          <p:nvPr>
            <p:ph type="title"/>
          </p:nvPr>
        </p:nvSpPr>
        <p:spPr>
          <a:xfrm>
            <a:off x="929325" y="1020563"/>
            <a:ext cx="60783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252" name="Google Shape;252;p4"/>
          <p:cNvSpPr txBox="1"/>
          <p:nvPr>
            <p:ph idx="1" type="body"/>
          </p:nvPr>
        </p:nvSpPr>
        <p:spPr>
          <a:xfrm>
            <a:off x="929325" y="1963831"/>
            <a:ext cx="6078300" cy="3873600"/>
          </a:xfrm>
          <a:prstGeom prst="rect">
            <a:avLst/>
          </a:prstGeom>
        </p:spPr>
        <p:txBody>
          <a:bodyPr anchorCtr="0" anchor="t" bIns="121900" lIns="121900" spcFirstLastPara="1" rIns="121900" wrap="square" tIns="121900">
            <a:normAutofit/>
          </a:bodyPr>
          <a:lstStyle>
            <a:lvl1pPr indent="-355600" lvl="0" marL="457200">
              <a:spcBef>
                <a:spcPts val="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253" name="Google Shape;253;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254" name="Google Shape;254;p4"/>
          <p:cNvGrpSpPr/>
          <p:nvPr/>
        </p:nvGrpSpPr>
        <p:grpSpPr>
          <a:xfrm rot="539867">
            <a:off x="10222031" y="890160"/>
            <a:ext cx="1561822" cy="2349180"/>
            <a:chOff x="8435876" y="2422758"/>
            <a:chExt cx="1188629" cy="1787581"/>
          </a:xfrm>
        </p:grpSpPr>
        <p:sp>
          <p:nvSpPr>
            <p:cNvPr id="255" name="Google Shape;255;p4"/>
            <p:cNvSpPr/>
            <p:nvPr/>
          </p:nvSpPr>
          <p:spPr>
            <a:xfrm>
              <a:off x="8435876" y="2422758"/>
              <a:ext cx="1188629" cy="1787581"/>
            </a:xfrm>
            <a:custGeom>
              <a:rect b="b" l="l" r="r" t="t"/>
              <a:pathLst>
                <a:path extrusionOk="0" h="1787581" w="1188629">
                  <a:moveTo>
                    <a:pt x="17902" y="128262"/>
                  </a:moveTo>
                  <a:cubicBezTo>
                    <a:pt x="18752" y="56586"/>
                    <a:pt x="77531" y="-837"/>
                    <a:pt x="149183" y="9"/>
                  </a:cubicBezTo>
                  <a:lnTo>
                    <a:pt x="1060375" y="10741"/>
                  </a:lnTo>
                  <a:cubicBezTo>
                    <a:pt x="1132027" y="11587"/>
                    <a:pt x="1189470" y="70378"/>
                    <a:pt x="1188620" y="142054"/>
                  </a:cubicBezTo>
                  <a:lnTo>
                    <a:pt x="1170727" y="1659320"/>
                  </a:lnTo>
                  <a:cubicBezTo>
                    <a:pt x="1169917" y="1730980"/>
                    <a:pt x="1111098" y="1788422"/>
                    <a:pt x="1039446" y="1787572"/>
                  </a:cubicBezTo>
                  <a:lnTo>
                    <a:pt x="128254" y="1776845"/>
                  </a:lnTo>
                  <a:cubicBezTo>
                    <a:pt x="56602" y="1775995"/>
                    <a:pt x="-841" y="1717208"/>
                    <a:pt x="9" y="1645532"/>
                  </a:cubicBezTo>
                  <a:lnTo>
                    <a:pt x="17902" y="12826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6" name="Google Shape;256;p4"/>
            <p:cNvSpPr/>
            <p:nvPr/>
          </p:nvSpPr>
          <p:spPr>
            <a:xfrm>
              <a:off x="8579551" y="2681712"/>
              <a:ext cx="913706" cy="215388"/>
            </a:xfrm>
            <a:custGeom>
              <a:rect b="b" l="l" r="r" t="t"/>
              <a:pathLst>
                <a:path extrusionOk="0" h="215388" w="913706">
                  <a:moveTo>
                    <a:pt x="1784" y="25549"/>
                  </a:moveTo>
                  <a:cubicBezTo>
                    <a:pt x="1946" y="11272"/>
                    <a:pt x="13685" y="-164"/>
                    <a:pt x="27975" y="2"/>
                  </a:cubicBezTo>
                  <a:lnTo>
                    <a:pt x="888161" y="10134"/>
                  </a:lnTo>
                  <a:cubicBezTo>
                    <a:pt x="902451" y="10304"/>
                    <a:pt x="913867" y="22015"/>
                    <a:pt x="913705" y="36293"/>
                  </a:cubicBezTo>
                  <a:lnTo>
                    <a:pt x="911924" y="189838"/>
                  </a:lnTo>
                  <a:cubicBezTo>
                    <a:pt x="911722" y="204116"/>
                    <a:pt x="900023" y="215552"/>
                    <a:pt x="885733" y="215386"/>
                  </a:cubicBezTo>
                  <a:lnTo>
                    <a:pt x="25547" y="205254"/>
                  </a:lnTo>
                  <a:cubicBezTo>
                    <a:pt x="11257" y="205084"/>
                    <a:pt x="-199" y="193373"/>
                    <a:pt x="3" y="179095"/>
                  </a:cubicBezTo>
                  <a:lnTo>
                    <a:pt x="1784" y="25549"/>
                  </a:lnTo>
                  <a:close/>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57" name="Google Shape;257;p4"/>
            <p:cNvGrpSpPr/>
            <p:nvPr/>
          </p:nvGrpSpPr>
          <p:grpSpPr>
            <a:xfrm>
              <a:off x="8579142" y="3090273"/>
              <a:ext cx="658561" cy="878945"/>
              <a:chOff x="6364617" y="2993525"/>
              <a:chExt cx="658561" cy="878945"/>
            </a:xfrm>
          </p:grpSpPr>
          <p:sp>
            <p:nvSpPr>
              <p:cNvPr id="258" name="Google Shape;258;p4"/>
              <p:cNvSpPr/>
              <p:nvPr/>
            </p:nvSpPr>
            <p:spPr>
              <a:xfrm>
                <a:off x="6372916" y="2993525"/>
                <a:ext cx="173717" cy="173729"/>
              </a:xfrm>
              <a:custGeom>
                <a:rect b="b" l="l" r="r" t="t"/>
                <a:pathLst>
                  <a:path extrusionOk="0" h="173729" w="173717">
                    <a:moveTo>
                      <a:pt x="6" y="85843"/>
                    </a:moveTo>
                    <a:cubicBezTo>
                      <a:pt x="573" y="37872"/>
                      <a:pt x="39921" y="-561"/>
                      <a:pt x="87891" y="6"/>
                    </a:cubicBezTo>
                    <a:cubicBezTo>
                      <a:pt x="135861" y="573"/>
                      <a:pt x="174278" y="39916"/>
                      <a:pt x="173711" y="87887"/>
                    </a:cubicBezTo>
                    <a:cubicBezTo>
                      <a:pt x="173145" y="135857"/>
                      <a:pt x="133796" y="174286"/>
                      <a:pt x="85826" y="173723"/>
                    </a:cubicBezTo>
                    <a:cubicBezTo>
                      <a:pt x="37856" y="173156"/>
                      <a:pt x="-561" y="133813"/>
                      <a:pt x="6" y="85843"/>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9" name="Google Shape;259;p4"/>
              <p:cNvSpPr/>
              <p:nvPr/>
            </p:nvSpPr>
            <p:spPr>
              <a:xfrm>
                <a:off x="6611350" y="2996334"/>
                <a:ext cx="173717" cy="173729"/>
              </a:xfrm>
              <a:custGeom>
                <a:rect b="b" l="l" r="r" t="t"/>
                <a:pathLst>
                  <a:path extrusionOk="0" h="173729" w="173717">
                    <a:moveTo>
                      <a:pt x="6" y="85843"/>
                    </a:moveTo>
                    <a:cubicBezTo>
                      <a:pt x="573" y="37872"/>
                      <a:pt x="39921" y="-561"/>
                      <a:pt x="87891" y="6"/>
                    </a:cubicBezTo>
                    <a:cubicBezTo>
                      <a:pt x="135862" y="573"/>
                      <a:pt x="174278" y="39917"/>
                      <a:pt x="173711" y="87887"/>
                    </a:cubicBezTo>
                    <a:cubicBezTo>
                      <a:pt x="173145" y="135857"/>
                      <a:pt x="133797" y="174286"/>
                      <a:pt x="85827" y="173723"/>
                    </a:cubicBezTo>
                    <a:cubicBezTo>
                      <a:pt x="37857" y="173157"/>
                      <a:pt x="-560" y="133813"/>
                      <a:pt x="6" y="85843"/>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0" name="Google Shape;260;p4"/>
              <p:cNvSpPr/>
              <p:nvPr/>
            </p:nvSpPr>
            <p:spPr>
              <a:xfrm>
                <a:off x="6849461" y="2999140"/>
                <a:ext cx="173717" cy="173729"/>
              </a:xfrm>
              <a:custGeom>
                <a:rect b="b" l="l" r="r" t="t"/>
                <a:pathLst>
                  <a:path extrusionOk="0" h="173729" w="173717">
                    <a:moveTo>
                      <a:pt x="6" y="85839"/>
                    </a:moveTo>
                    <a:cubicBezTo>
                      <a:pt x="573" y="37868"/>
                      <a:pt x="39921" y="-561"/>
                      <a:pt x="87891" y="6"/>
                    </a:cubicBezTo>
                    <a:cubicBezTo>
                      <a:pt x="135861" y="569"/>
                      <a:pt x="174278" y="39917"/>
                      <a:pt x="173711" y="87887"/>
                    </a:cubicBezTo>
                    <a:cubicBezTo>
                      <a:pt x="173145" y="135857"/>
                      <a:pt x="133797" y="174286"/>
                      <a:pt x="85826" y="173723"/>
                    </a:cubicBezTo>
                    <a:cubicBezTo>
                      <a:pt x="37856" y="173157"/>
                      <a:pt x="-561" y="133809"/>
                      <a:pt x="6" y="85839"/>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1" name="Google Shape;261;p4"/>
              <p:cNvSpPr/>
              <p:nvPr/>
            </p:nvSpPr>
            <p:spPr>
              <a:xfrm>
                <a:off x="6370163" y="3226839"/>
                <a:ext cx="173717" cy="173725"/>
              </a:xfrm>
              <a:custGeom>
                <a:rect b="b" l="l" r="r" t="t"/>
                <a:pathLst>
                  <a:path extrusionOk="0" h="173725" w="173717">
                    <a:moveTo>
                      <a:pt x="6" y="85839"/>
                    </a:moveTo>
                    <a:cubicBezTo>
                      <a:pt x="573" y="37868"/>
                      <a:pt x="39921" y="-560"/>
                      <a:pt x="87891" y="6"/>
                    </a:cubicBezTo>
                    <a:cubicBezTo>
                      <a:pt x="135862" y="569"/>
                      <a:pt x="174278" y="39917"/>
                      <a:pt x="173711" y="87887"/>
                    </a:cubicBezTo>
                    <a:cubicBezTo>
                      <a:pt x="173145" y="135857"/>
                      <a:pt x="133797" y="174286"/>
                      <a:pt x="85827" y="173720"/>
                    </a:cubicBezTo>
                    <a:cubicBezTo>
                      <a:pt x="37856" y="173157"/>
                      <a:pt x="-561" y="133809"/>
                      <a:pt x="6" y="85839"/>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2" name="Google Shape;262;p4"/>
              <p:cNvSpPr/>
              <p:nvPr/>
            </p:nvSpPr>
            <p:spPr>
              <a:xfrm>
                <a:off x="6608598" y="3229725"/>
                <a:ext cx="173717" cy="173725"/>
              </a:xfrm>
              <a:custGeom>
                <a:rect b="b" l="l" r="r" t="t"/>
                <a:pathLst>
                  <a:path extrusionOk="0" h="173725" w="173717">
                    <a:moveTo>
                      <a:pt x="6" y="85839"/>
                    </a:moveTo>
                    <a:cubicBezTo>
                      <a:pt x="573" y="37868"/>
                      <a:pt x="39921" y="-561"/>
                      <a:pt x="87891" y="6"/>
                    </a:cubicBezTo>
                    <a:cubicBezTo>
                      <a:pt x="135861" y="569"/>
                      <a:pt x="174278" y="39917"/>
                      <a:pt x="173711" y="87887"/>
                    </a:cubicBezTo>
                    <a:cubicBezTo>
                      <a:pt x="173145" y="135857"/>
                      <a:pt x="133837" y="174286"/>
                      <a:pt x="85867" y="173719"/>
                    </a:cubicBezTo>
                    <a:cubicBezTo>
                      <a:pt x="37897" y="173157"/>
                      <a:pt x="-561" y="133809"/>
                      <a:pt x="6" y="85839"/>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3" name="Google Shape;263;p4"/>
              <p:cNvSpPr/>
              <p:nvPr/>
            </p:nvSpPr>
            <p:spPr>
              <a:xfrm>
                <a:off x="6846708" y="3232453"/>
                <a:ext cx="173717" cy="173725"/>
              </a:xfrm>
              <a:custGeom>
                <a:rect b="b" l="l" r="r" t="t"/>
                <a:pathLst>
                  <a:path extrusionOk="0" h="173725" w="173717">
                    <a:moveTo>
                      <a:pt x="6" y="85839"/>
                    </a:moveTo>
                    <a:cubicBezTo>
                      <a:pt x="573" y="37868"/>
                      <a:pt x="39921" y="-561"/>
                      <a:pt x="87891" y="6"/>
                    </a:cubicBezTo>
                    <a:cubicBezTo>
                      <a:pt x="135862" y="569"/>
                      <a:pt x="174278" y="39917"/>
                      <a:pt x="173711" y="87887"/>
                    </a:cubicBezTo>
                    <a:cubicBezTo>
                      <a:pt x="173145" y="135857"/>
                      <a:pt x="133797" y="174286"/>
                      <a:pt x="85827" y="173719"/>
                    </a:cubicBezTo>
                    <a:cubicBezTo>
                      <a:pt x="37857" y="173157"/>
                      <a:pt x="-561" y="133809"/>
                      <a:pt x="6" y="85839"/>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4" name="Google Shape;264;p4"/>
              <p:cNvSpPr/>
              <p:nvPr/>
            </p:nvSpPr>
            <p:spPr>
              <a:xfrm>
                <a:off x="6367411" y="3461537"/>
                <a:ext cx="173717" cy="173729"/>
              </a:xfrm>
              <a:custGeom>
                <a:rect b="b" l="l" r="r" t="t"/>
                <a:pathLst>
                  <a:path extrusionOk="0" h="173729" w="173717">
                    <a:moveTo>
                      <a:pt x="6" y="85842"/>
                    </a:moveTo>
                    <a:cubicBezTo>
                      <a:pt x="572" y="37872"/>
                      <a:pt x="39880" y="-557"/>
                      <a:pt x="87850" y="6"/>
                    </a:cubicBezTo>
                    <a:cubicBezTo>
                      <a:pt x="135820" y="573"/>
                      <a:pt x="174278" y="39916"/>
                      <a:pt x="173711" y="87887"/>
                    </a:cubicBezTo>
                    <a:cubicBezTo>
                      <a:pt x="173144" y="135857"/>
                      <a:pt x="133796" y="174290"/>
                      <a:pt x="85826" y="173723"/>
                    </a:cubicBezTo>
                    <a:cubicBezTo>
                      <a:pt x="37856" y="173156"/>
                      <a:pt x="-561" y="133813"/>
                      <a:pt x="6" y="85842"/>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5" name="Google Shape;265;p4"/>
              <p:cNvSpPr/>
              <p:nvPr/>
            </p:nvSpPr>
            <p:spPr>
              <a:xfrm>
                <a:off x="6605845" y="3464881"/>
                <a:ext cx="173717" cy="173729"/>
              </a:xfrm>
              <a:custGeom>
                <a:rect b="b" l="l" r="r" t="t"/>
                <a:pathLst>
                  <a:path extrusionOk="0" h="173729" w="173717">
                    <a:moveTo>
                      <a:pt x="6" y="85843"/>
                    </a:moveTo>
                    <a:cubicBezTo>
                      <a:pt x="573" y="37872"/>
                      <a:pt x="39921" y="-561"/>
                      <a:pt x="87891" y="6"/>
                    </a:cubicBezTo>
                    <a:cubicBezTo>
                      <a:pt x="135862" y="573"/>
                      <a:pt x="174278" y="39917"/>
                      <a:pt x="173711" y="87887"/>
                    </a:cubicBezTo>
                    <a:cubicBezTo>
                      <a:pt x="173145" y="135857"/>
                      <a:pt x="133797" y="174286"/>
                      <a:pt x="85827" y="173723"/>
                    </a:cubicBezTo>
                    <a:cubicBezTo>
                      <a:pt x="37857" y="173157"/>
                      <a:pt x="-561" y="133813"/>
                      <a:pt x="6" y="85843"/>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6" name="Google Shape;266;p4"/>
              <p:cNvSpPr/>
              <p:nvPr/>
            </p:nvSpPr>
            <p:spPr>
              <a:xfrm>
                <a:off x="6843956" y="3467152"/>
                <a:ext cx="173717" cy="173729"/>
              </a:xfrm>
              <a:custGeom>
                <a:rect b="b" l="l" r="r" t="t"/>
                <a:pathLst>
                  <a:path extrusionOk="0" h="173729" w="173717">
                    <a:moveTo>
                      <a:pt x="6" y="85843"/>
                    </a:moveTo>
                    <a:cubicBezTo>
                      <a:pt x="573" y="37872"/>
                      <a:pt x="39921" y="-556"/>
                      <a:pt x="87891" y="6"/>
                    </a:cubicBezTo>
                    <a:cubicBezTo>
                      <a:pt x="135861" y="573"/>
                      <a:pt x="174278" y="39917"/>
                      <a:pt x="173711" y="87887"/>
                    </a:cubicBezTo>
                    <a:cubicBezTo>
                      <a:pt x="173145" y="135857"/>
                      <a:pt x="133796" y="174286"/>
                      <a:pt x="85826" y="173723"/>
                    </a:cubicBezTo>
                    <a:cubicBezTo>
                      <a:pt x="37856" y="173157"/>
                      <a:pt x="-561" y="133813"/>
                      <a:pt x="6" y="85843"/>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7" name="Google Shape;267;p4"/>
              <p:cNvSpPr/>
              <p:nvPr/>
            </p:nvSpPr>
            <p:spPr>
              <a:xfrm>
                <a:off x="6364617" y="3695935"/>
                <a:ext cx="173758" cy="173725"/>
              </a:xfrm>
              <a:custGeom>
                <a:rect b="b" l="l" r="r" t="t"/>
                <a:pathLst>
                  <a:path extrusionOk="0" h="173725" w="173758">
                    <a:moveTo>
                      <a:pt x="6" y="85839"/>
                    </a:moveTo>
                    <a:cubicBezTo>
                      <a:pt x="573" y="37868"/>
                      <a:pt x="39921" y="-560"/>
                      <a:pt x="87891" y="6"/>
                    </a:cubicBezTo>
                    <a:cubicBezTo>
                      <a:pt x="135862" y="569"/>
                      <a:pt x="174319" y="39917"/>
                      <a:pt x="173752" y="87887"/>
                    </a:cubicBezTo>
                    <a:cubicBezTo>
                      <a:pt x="173185" y="135857"/>
                      <a:pt x="133837" y="174286"/>
                      <a:pt x="85867" y="173720"/>
                    </a:cubicBezTo>
                    <a:cubicBezTo>
                      <a:pt x="37897" y="173157"/>
                      <a:pt x="-561" y="133809"/>
                      <a:pt x="6" y="85839"/>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8" name="Google Shape;268;p4"/>
              <p:cNvSpPr/>
              <p:nvPr/>
            </p:nvSpPr>
            <p:spPr>
              <a:xfrm>
                <a:off x="6603093" y="3698745"/>
                <a:ext cx="173717" cy="173725"/>
              </a:xfrm>
              <a:custGeom>
                <a:rect b="b" l="l" r="r" t="t"/>
                <a:pathLst>
                  <a:path extrusionOk="0" h="173725" w="173717">
                    <a:moveTo>
                      <a:pt x="6" y="85839"/>
                    </a:moveTo>
                    <a:cubicBezTo>
                      <a:pt x="573" y="37868"/>
                      <a:pt x="39921" y="-561"/>
                      <a:pt x="87891" y="6"/>
                    </a:cubicBezTo>
                    <a:cubicBezTo>
                      <a:pt x="135861" y="569"/>
                      <a:pt x="174278" y="39917"/>
                      <a:pt x="173711" y="87887"/>
                    </a:cubicBezTo>
                    <a:cubicBezTo>
                      <a:pt x="173145" y="135857"/>
                      <a:pt x="133796" y="174286"/>
                      <a:pt x="85826" y="173719"/>
                    </a:cubicBezTo>
                    <a:cubicBezTo>
                      <a:pt x="37856" y="173157"/>
                      <a:pt x="-561" y="133809"/>
                      <a:pt x="6" y="85839"/>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69" name="Google Shape;269;p4"/>
            <p:cNvGrpSpPr/>
            <p:nvPr/>
          </p:nvGrpSpPr>
          <p:grpSpPr>
            <a:xfrm>
              <a:off x="9055688" y="3098701"/>
              <a:ext cx="420855" cy="876136"/>
              <a:chOff x="6841163" y="3001953"/>
              <a:chExt cx="420855" cy="876136"/>
            </a:xfrm>
          </p:grpSpPr>
          <p:sp>
            <p:nvSpPr>
              <p:cNvPr id="270" name="Google Shape;270;p4"/>
              <p:cNvSpPr/>
              <p:nvPr/>
            </p:nvSpPr>
            <p:spPr>
              <a:xfrm>
                <a:off x="7088301" y="3001953"/>
                <a:ext cx="173717" cy="173725"/>
              </a:xfrm>
              <a:custGeom>
                <a:rect b="b" l="l" r="r" t="t"/>
                <a:pathLst>
                  <a:path extrusionOk="0" h="173725" w="173717">
                    <a:moveTo>
                      <a:pt x="6" y="85839"/>
                    </a:moveTo>
                    <a:cubicBezTo>
                      <a:pt x="532" y="37868"/>
                      <a:pt x="39880" y="-561"/>
                      <a:pt x="87850" y="6"/>
                    </a:cubicBezTo>
                    <a:cubicBezTo>
                      <a:pt x="135821" y="569"/>
                      <a:pt x="174278" y="39917"/>
                      <a:pt x="173711" y="87887"/>
                    </a:cubicBezTo>
                    <a:cubicBezTo>
                      <a:pt x="173145" y="135857"/>
                      <a:pt x="133797" y="174286"/>
                      <a:pt x="85826" y="173719"/>
                    </a:cubicBezTo>
                    <a:cubicBezTo>
                      <a:pt x="37856" y="173157"/>
                      <a:pt x="-561" y="133809"/>
                      <a:pt x="6" y="85839"/>
                    </a:cubicBezTo>
                    <a:close/>
                  </a:path>
                </a:pathLst>
              </a:custGeom>
              <a:solidFill>
                <a:srgbClr val="EAE8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1" name="Google Shape;271;p4"/>
              <p:cNvSpPr/>
              <p:nvPr/>
            </p:nvSpPr>
            <p:spPr>
              <a:xfrm>
                <a:off x="7085346" y="3235340"/>
                <a:ext cx="173717" cy="173725"/>
              </a:xfrm>
              <a:custGeom>
                <a:rect b="b" l="l" r="r" t="t"/>
                <a:pathLst>
                  <a:path extrusionOk="0" h="173725" w="173717">
                    <a:moveTo>
                      <a:pt x="6" y="85839"/>
                    </a:moveTo>
                    <a:cubicBezTo>
                      <a:pt x="573" y="37868"/>
                      <a:pt x="39921" y="-561"/>
                      <a:pt x="87891" y="6"/>
                    </a:cubicBezTo>
                    <a:cubicBezTo>
                      <a:pt x="135861" y="569"/>
                      <a:pt x="174278" y="39917"/>
                      <a:pt x="173711" y="87887"/>
                    </a:cubicBezTo>
                    <a:cubicBezTo>
                      <a:pt x="173145" y="135857"/>
                      <a:pt x="133796" y="174286"/>
                      <a:pt x="85826" y="173719"/>
                    </a:cubicBezTo>
                    <a:cubicBezTo>
                      <a:pt x="37856" y="173157"/>
                      <a:pt x="-561" y="133809"/>
                      <a:pt x="6" y="85839"/>
                    </a:cubicBezTo>
                    <a:close/>
                  </a:path>
                </a:pathLst>
              </a:custGeom>
              <a:solidFill>
                <a:srgbClr val="EAE8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2" name="Google Shape;272;p4"/>
              <p:cNvSpPr/>
              <p:nvPr/>
            </p:nvSpPr>
            <p:spPr>
              <a:xfrm>
                <a:off x="7082755" y="3470499"/>
                <a:ext cx="173717" cy="173729"/>
              </a:xfrm>
              <a:custGeom>
                <a:rect b="b" l="l" r="r" t="t"/>
                <a:pathLst>
                  <a:path extrusionOk="0" h="173729" w="173717">
                    <a:moveTo>
                      <a:pt x="6" y="85839"/>
                    </a:moveTo>
                    <a:cubicBezTo>
                      <a:pt x="573" y="37868"/>
                      <a:pt x="39921" y="-561"/>
                      <a:pt x="87891" y="6"/>
                    </a:cubicBezTo>
                    <a:cubicBezTo>
                      <a:pt x="135861" y="573"/>
                      <a:pt x="174278" y="39917"/>
                      <a:pt x="173711" y="87887"/>
                    </a:cubicBezTo>
                    <a:cubicBezTo>
                      <a:pt x="173145" y="135857"/>
                      <a:pt x="133837" y="174286"/>
                      <a:pt x="85867" y="173723"/>
                    </a:cubicBezTo>
                    <a:cubicBezTo>
                      <a:pt x="37897" y="173157"/>
                      <a:pt x="-561" y="133809"/>
                      <a:pt x="6" y="85839"/>
                    </a:cubicBezTo>
                    <a:close/>
                  </a:path>
                </a:pathLst>
              </a:custGeom>
              <a:solidFill>
                <a:srgbClr val="EAE8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3" name="Google Shape;273;p4"/>
              <p:cNvSpPr/>
              <p:nvPr/>
            </p:nvSpPr>
            <p:spPr>
              <a:xfrm>
                <a:off x="7079800" y="3704360"/>
                <a:ext cx="173757" cy="173729"/>
              </a:xfrm>
              <a:custGeom>
                <a:rect b="b" l="l" r="r" t="t"/>
                <a:pathLst>
                  <a:path extrusionOk="0" h="173729" w="173757">
                    <a:moveTo>
                      <a:pt x="6" y="85839"/>
                    </a:moveTo>
                    <a:cubicBezTo>
                      <a:pt x="573" y="37868"/>
                      <a:pt x="39921" y="-560"/>
                      <a:pt x="87891" y="6"/>
                    </a:cubicBezTo>
                    <a:cubicBezTo>
                      <a:pt x="135861" y="573"/>
                      <a:pt x="174318" y="39917"/>
                      <a:pt x="173751" y="87887"/>
                    </a:cubicBezTo>
                    <a:cubicBezTo>
                      <a:pt x="173185" y="135857"/>
                      <a:pt x="133837" y="174286"/>
                      <a:pt x="85867" y="173723"/>
                    </a:cubicBezTo>
                    <a:cubicBezTo>
                      <a:pt x="37897" y="173157"/>
                      <a:pt x="-561" y="133809"/>
                      <a:pt x="6" y="85839"/>
                    </a:cubicBezTo>
                    <a:close/>
                  </a:path>
                </a:pathLst>
              </a:custGeom>
              <a:solidFill>
                <a:srgbClr val="EAE8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4" name="Google Shape;274;p4"/>
              <p:cNvSpPr/>
              <p:nvPr/>
            </p:nvSpPr>
            <p:spPr>
              <a:xfrm>
                <a:off x="6841163" y="3701546"/>
                <a:ext cx="173757" cy="173729"/>
              </a:xfrm>
              <a:custGeom>
                <a:rect b="b" l="l" r="r" t="t"/>
                <a:pathLst>
                  <a:path extrusionOk="0" h="173729" w="173757">
                    <a:moveTo>
                      <a:pt x="5" y="85842"/>
                    </a:moveTo>
                    <a:cubicBezTo>
                      <a:pt x="572" y="37872"/>
                      <a:pt x="39920" y="-557"/>
                      <a:pt x="87890" y="6"/>
                    </a:cubicBezTo>
                    <a:cubicBezTo>
                      <a:pt x="135861" y="573"/>
                      <a:pt x="174318" y="39921"/>
                      <a:pt x="173751" y="87891"/>
                    </a:cubicBezTo>
                    <a:cubicBezTo>
                      <a:pt x="173184" y="135861"/>
                      <a:pt x="133837" y="174290"/>
                      <a:pt x="85866" y="173723"/>
                    </a:cubicBezTo>
                    <a:cubicBezTo>
                      <a:pt x="37896" y="173161"/>
                      <a:pt x="-521" y="133813"/>
                      <a:pt x="5" y="85842"/>
                    </a:cubicBezTo>
                    <a:close/>
                  </a:path>
                </a:pathLst>
              </a:custGeom>
              <a:solidFill>
                <a:srgbClr val="EAE8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75" name="Google Shape;275;p4"/>
            <p:cNvSpPr/>
            <p:nvPr/>
          </p:nvSpPr>
          <p:spPr>
            <a:xfrm>
              <a:off x="9372728" y="2749875"/>
              <a:ext cx="72277" cy="99285"/>
            </a:xfrm>
            <a:custGeom>
              <a:rect b="b" l="l" r="r" t="t"/>
              <a:pathLst>
                <a:path extrusionOk="0" h="99285" w="72277">
                  <a:moveTo>
                    <a:pt x="58672" y="57858"/>
                  </a:moveTo>
                  <a:cubicBezTo>
                    <a:pt x="59158" y="54732"/>
                    <a:pt x="59441" y="51607"/>
                    <a:pt x="59563" y="48482"/>
                  </a:cubicBezTo>
                  <a:cubicBezTo>
                    <a:pt x="59725" y="45357"/>
                    <a:pt x="59563" y="42175"/>
                    <a:pt x="59077" y="38937"/>
                  </a:cubicBezTo>
                  <a:cubicBezTo>
                    <a:pt x="58672" y="36220"/>
                    <a:pt x="58146" y="33504"/>
                    <a:pt x="57539" y="30788"/>
                  </a:cubicBezTo>
                  <a:cubicBezTo>
                    <a:pt x="56891" y="28068"/>
                    <a:pt x="55838" y="25501"/>
                    <a:pt x="54422" y="23088"/>
                  </a:cubicBezTo>
                  <a:cubicBezTo>
                    <a:pt x="52883" y="20356"/>
                    <a:pt x="50940" y="18146"/>
                    <a:pt x="48633" y="16449"/>
                  </a:cubicBezTo>
                  <a:cubicBezTo>
                    <a:pt x="46285" y="14753"/>
                    <a:pt x="43816" y="13656"/>
                    <a:pt x="41144" y="13154"/>
                  </a:cubicBezTo>
                  <a:cubicBezTo>
                    <a:pt x="38513" y="12656"/>
                    <a:pt x="35800" y="12782"/>
                    <a:pt x="33088" y="13531"/>
                  </a:cubicBezTo>
                  <a:cubicBezTo>
                    <a:pt x="30376" y="14280"/>
                    <a:pt x="27785" y="15737"/>
                    <a:pt x="25356" y="17895"/>
                  </a:cubicBezTo>
                  <a:cubicBezTo>
                    <a:pt x="21915" y="20983"/>
                    <a:pt x="19082" y="25303"/>
                    <a:pt x="16936" y="30857"/>
                  </a:cubicBezTo>
                  <a:cubicBezTo>
                    <a:pt x="14791" y="36407"/>
                    <a:pt x="13455" y="42256"/>
                    <a:pt x="12888" y="48401"/>
                  </a:cubicBezTo>
                  <a:cubicBezTo>
                    <a:pt x="12362" y="54546"/>
                    <a:pt x="12605" y="60517"/>
                    <a:pt x="13698" y="66318"/>
                  </a:cubicBezTo>
                  <a:cubicBezTo>
                    <a:pt x="14791" y="72119"/>
                    <a:pt x="16815" y="76754"/>
                    <a:pt x="19810" y="80232"/>
                  </a:cubicBezTo>
                  <a:cubicBezTo>
                    <a:pt x="21551" y="82337"/>
                    <a:pt x="23413" y="83794"/>
                    <a:pt x="25437" y="84600"/>
                  </a:cubicBezTo>
                  <a:cubicBezTo>
                    <a:pt x="27461" y="85405"/>
                    <a:pt x="29769" y="86081"/>
                    <a:pt x="32400" y="86636"/>
                  </a:cubicBezTo>
                  <a:cubicBezTo>
                    <a:pt x="36367" y="86263"/>
                    <a:pt x="39767" y="85263"/>
                    <a:pt x="42682" y="83628"/>
                  </a:cubicBezTo>
                  <a:cubicBezTo>
                    <a:pt x="45556" y="81993"/>
                    <a:pt x="48026" y="79936"/>
                    <a:pt x="50090" y="77459"/>
                  </a:cubicBezTo>
                  <a:cubicBezTo>
                    <a:pt x="52155" y="74981"/>
                    <a:pt x="53855" y="72135"/>
                    <a:pt x="55191" y="68917"/>
                  </a:cubicBezTo>
                  <a:cubicBezTo>
                    <a:pt x="56527" y="65703"/>
                    <a:pt x="57660" y="62327"/>
                    <a:pt x="58510" y="58793"/>
                  </a:cubicBezTo>
                  <a:lnTo>
                    <a:pt x="58672" y="57858"/>
                  </a:lnTo>
                  <a:close/>
                  <a:moveTo>
                    <a:pt x="71343" y="59570"/>
                  </a:moveTo>
                  <a:cubicBezTo>
                    <a:pt x="70331" y="63416"/>
                    <a:pt x="68914" y="67541"/>
                    <a:pt x="67052" y="71953"/>
                  </a:cubicBezTo>
                  <a:cubicBezTo>
                    <a:pt x="65149" y="76362"/>
                    <a:pt x="62842" y="80479"/>
                    <a:pt x="60089" y="84304"/>
                  </a:cubicBezTo>
                  <a:cubicBezTo>
                    <a:pt x="57336" y="88130"/>
                    <a:pt x="54138" y="91400"/>
                    <a:pt x="50455" y="94121"/>
                  </a:cubicBezTo>
                  <a:cubicBezTo>
                    <a:pt x="46771" y="96841"/>
                    <a:pt x="42722" y="98432"/>
                    <a:pt x="38351" y="98902"/>
                  </a:cubicBezTo>
                  <a:cubicBezTo>
                    <a:pt x="35315" y="99286"/>
                    <a:pt x="32400" y="99379"/>
                    <a:pt x="29647" y="99193"/>
                  </a:cubicBezTo>
                  <a:cubicBezTo>
                    <a:pt x="26895" y="99003"/>
                    <a:pt x="24101" y="98161"/>
                    <a:pt x="21308" y="96671"/>
                  </a:cubicBezTo>
                  <a:cubicBezTo>
                    <a:pt x="19163" y="95497"/>
                    <a:pt x="17058" y="94327"/>
                    <a:pt x="15033" y="93153"/>
                  </a:cubicBezTo>
                  <a:cubicBezTo>
                    <a:pt x="13009" y="91983"/>
                    <a:pt x="11269" y="90348"/>
                    <a:pt x="9852" y="88247"/>
                  </a:cubicBezTo>
                  <a:cubicBezTo>
                    <a:pt x="7382" y="84879"/>
                    <a:pt x="5439" y="81260"/>
                    <a:pt x="3942" y="77386"/>
                  </a:cubicBezTo>
                  <a:cubicBezTo>
                    <a:pt x="2484" y="73512"/>
                    <a:pt x="1432" y="69512"/>
                    <a:pt x="824" y="65383"/>
                  </a:cubicBezTo>
                  <a:cubicBezTo>
                    <a:pt x="177" y="61258"/>
                    <a:pt x="-66" y="57084"/>
                    <a:pt x="15" y="52862"/>
                  </a:cubicBezTo>
                  <a:cubicBezTo>
                    <a:pt x="137" y="48644"/>
                    <a:pt x="501" y="44503"/>
                    <a:pt x="1189" y="40443"/>
                  </a:cubicBezTo>
                  <a:cubicBezTo>
                    <a:pt x="1877" y="36075"/>
                    <a:pt x="3092" y="31553"/>
                    <a:pt x="4873" y="26881"/>
                  </a:cubicBezTo>
                  <a:cubicBezTo>
                    <a:pt x="6654" y="22210"/>
                    <a:pt x="8961" y="17911"/>
                    <a:pt x="11835" y="13984"/>
                  </a:cubicBezTo>
                  <a:cubicBezTo>
                    <a:pt x="14669" y="10053"/>
                    <a:pt x="18110" y="6787"/>
                    <a:pt x="22077" y="4175"/>
                  </a:cubicBezTo>
                  <a:cubicBezTo>
                    <a:pt x="26085" y="1560"/>
                    <a:pt x="30659" y="180"/>
                    <a:pt x="35760" y="34"/>
                  </a:cubicBezTo>
                  <a:cubicBezTo>
                    <a:pt x="38148" y="-43"/>
                    <a:pt x="40456" y="10"/>
                    <a:pt x="42722" y="192"/>
                  </a:cubicBezTo>
                  <a:cubicBezTo>
                    <a:pt x="44949" y="378"/>
                    <a:pt x="47176" y="1002"/>
                    <a:pt x="49321" y="2071"/>
                  </a:cubicBezTo>
                  <a:cubicBezTo>
                    <a:pt x="51507" y="3139"/>
                    <a:pt x="53572" y="4309"/>
                    <a:pt x="55555" y="5584"/>
                  </a:cubicBezTo>
                  <a:cubicBezTo>
                    <a:pt x="57498" y="6859"/>
                    <a:pt x="59320" y="8390"/>
                    <a:pt x="60980" y="10183"/>
                  </a:cubicBezTo>
                  <a:cubicBezTo>
                    <a:pt x="63935" y="13450"/>
                    <a:pt x="66242" y="17101"/>
                    <a:pt x="67862" y="21133"/>
                  </a:cubicBezTo>
                  <a:cubicBezTo>
                    <a:pt x="69481" y="25165"/>
                    <a:pt x="70655" y="29351"/>
                    <a:pt x="71343" y="33686"/>
                  </a:cubicBezTo>
                  <a:cubicBezTo>
                    <a:pt x="71991" y="38022"/>
                    <a:pt x="72315" y="42402"/>
                    <a:pt x="72274" y="46835"/>
                  </a:cubicBezTo>
                  <a:cubicBezTo>
                    <a:pt x="72193" y="51263"/>
                    <a:pt x="71910" y="55510"/>
                    <a:pt x="71343" y="595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76" name="Google Shape;276;p4"/>
            <p:cNvGrpSpPr/>
            <p:nvPr/>
          </p:nvGrpSpPr>
          <p:grpSpPr>
            <a:xfrm>
              <a:off x="8630519" y="3139881"/>
              <a:ext cx="793030" cy="806281"/>
              <a:chOff x="6415994" y="3043133"/>
              <a:chExt cx="793030" cy="806281"/>
            </a:xfrm>
          </p:grpSpPr>
          <p:sp>
            <p:nvSpPr>
              <p:cNvPr id="277" name="Google Shape;277;p4"/>
              <p:cNvSpPr/>
              <p:nvPr/>
            </p:nvSpPr>
            <p:spPr>
              <a:xfrm>
                <a:off x="7143564" y="3315595"/>
                <a:ext cx="54733" cy="13153"/>
              </a:xfrm>
              <a:custGeom>
                <a:rect b="b" l="l" r="r" t="t"/>
                <a:pathLst>
                  <a:path extrusionOk="0" h="13153" w="54733">
                    <a:moveTo>
                      <a:pt x="6680" y="12817"/>
                    </a:moveTo>
                    <a:cubicBezTo>
                      <a:pt x="4372" y="12477"/>
                      <a:pt x="2671" y="11676"/>
                      <a:pt x="1619" y="10413"/>
                    </a:cubicBezTo>
                    <a:cubicBezTo>
                      <a:pt x="526" y="9150"/>
                      <a:pt x="0" y="7786"/>
                      <a:pt x="0" y="6328"/>
                    </a:cubicBezTo>
                    <a:cubicBezTo>
                      <a:pt x="41" y="4867"/>
                      <a:pt x="647" y="3442"/>
                      <a:pt x="1862" y="2049"/>
                    </a:cubicBezTo>
                    <a:cubicBezTo>
                      <a:pt x="3077" y="657"/>
                      <a:pt x="4898" y="-27"/>
                      <a:pt x="7286" y="1"/>
                    </a:cubicBezTo>
                    <a:cubicBezTo>
                      <a:pt x="8541" y="17"/>
                      <a:pt x="11173" y="46"/>
                      <a:pt x="15180" y="94"/>
                    </a:cubicBezTo>
                    <a:cubicBezTo>
                      <a:pt x="19188" y="143"/>
                      <a:pt x="23519" y="167"/>
                      <a:pt x="28175" y="171"/>
                    </a:cubicBezTo>
                    <a:cubicBezTo>
                      <a:pt x="32790" y="171"/>
                      <a:pt x="37121" y="195"/>
                      <a:pt x="41129" y="244"/>
                    </a:cubicBezTo>
                    <a:cubicBezTo>
                      <a:pt x="45137" y="292"/>
                      <a:pt x="47768" y="321"/>
                      <a:pt x="49023" y="337"/>
                    </a:cubicBezTo>
                    <a:cubicBezTo>
                      <a:pt x="51006" y="883"/>
                      <a:pt x="52464" y="1758"/>
                      <a:pt x="53395" y="2968"/>
                    </a:cubicBezTo>
                    <a:cubicBezTo>
                      <a:pt x="54285" y="4179"/>
                      <a:pt x="54771" y="5462"/>
                      <a:pt x="54731" y="6818"/>
                    </a:cubicBezTo>
                    <a:cubicBezTo>
                      <a:pt x="54731" y="8275"/>
                      <a:pt x="54204" y="9571"/>
                      <a:pt x="53152" y="10708"/>
                    </a:cubicBezTo>
                    <a:cubicBezTo>
                      <a:pt x="52059" y="11842"/>
                      <a:pt x="50521" y="12655"/>
                      <a:pt x="48415" y="13153"/>
                    </a:cubicBezTo>
                    <a:cubicBezTo>
                      <a:pt x="41412" y="13072"/>
                      <a:pt x="34450" y="13016"/>
                      <a:pt x="27527" y="12987"/>
                    </a:cubicBezTo>
                    <a:cubicBezTo>
                      <a:pt x="20605" y="12955"/>
                      <a:pt x="13642" y="12902"/>
                      <a:pt x="6680" y="12817"/>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8" name="Google Shape;278;p4"/>
              <p:cNvSpPr/>
              <p:nvPr/>
            </p:nvSpPr>
            <p:spPr>
              <a:xfrm>
                <a:off x="6441009" y="3043133"/>
                <a:ext cx="37044" cy="95532"/>
              </a:xfrm>
              <a:custGeom>
                <a:rect b="b" l="l" r="r" t="t"/>
                <a:pathLst>
                  <a:path extrusionOk="0" h="95532" w="37044">
                    <a:moveTo>
                      <a:pt x="31335" y="82716"/>
                    </a:moveTo>
                    <a:cubicBezTo>
                      <a:pt x="33318" y="83258"/>
                      <a:pt x="34775" y="84137"/>
                      <a:pt x="35707" y="85347"/>
                    </a:cubicBezTo>
                    <a:cubicBezTo>
                      <a:pt x="36597" y="86557"/>
                      <a:pt x="37083" y="87841"/>
                      <a:pt x="37043" y="89197"/>
                    </a:cubicBezTo>
                    <a:cubicBezTo>
                      <a:pt x="37043" y="90654"/>
                      <a:pt x="36516" y="91949"/>
                      <a:pt x="35423" y="93087"/>
                    </a:cubicBezTo>
                    <a:cubicBezTo>
                      <a:pt x="34371" y="94220"/>
                      <a:pt x="32832" y="95034"/>
                      <a:pt x="30727" y="95532"/>
                    </a:cubicBezTo>
                    <a:lnTo>
                      <a:pt x="6641" y="95249"/>
                    </a:lnTo>
                    <a:cubicBezTo>
                      <a:pt x="4334" y="95014"/>
                      <a:pt x="2674" y="94237"/>
                      <a:pt x="1581" y="92921"/>
                    </a:cubicBezTo>
                    <a:cubicBezTo>
                      <a:pt x="488" y="91605"/>
                      <a:pt x="-38" y="90217"/>
                      <a:pt x="2" y="88759"/>
                    </a:cubicBezTo>
                    <a:cubicBezTo>
                      <a:pt x="2" y="87298"/>
                      <a:pt x="609" y="85873"/>
                      <a:pt x="1824" y="84481"/>
                    </a:cubicBezTo>
                    <a:cubicBezTo>
                      <a:pt x="3038" y="83084"/>
                      <a:pt x="4860" y="82404"/>
                      <a:pt x="7248" y="82432"/>
                    </a:cubicBezTo>
                    <a:lnTo>
                      <a:pt x="11782" y="82485"/>
                    </a:lnTo>
                    <a:lnTo>
                      <a:pt x="12551" y="17905"/>
                    </a:lnTo>
                    <a:cubicBezTo>
                      <a:pt x="11094" y="18929"/>
                      <a:pt x="9515" y="19431"/>
                      <a:pt x="7856" y="19411"/>
                    </a:cubicBezTo>
                    <a:cubicBezTo>
                      <a:pt x="6074" y="19391"/>
                      <a:pt x="4658" y="18776"/>
                      <a:pt x="3565" y="17565"/>
                    </a:cubicBezTo>
                    <a:cubicBezTo>
                      <a:pt x="2471" y="16351"/>
                      <a:pt x="1945" y="14966"/>
                      <a:pt x="1986" y="13400"/>
                    </a:cubicBezTo>
                    <a:cubicBezTo>
                      <a:pt x="1986" y="12465"/>
                      <a:pt x="2229" y="11477"/>
                      <a:pt x="2715" y="10437"/>
                    </a:cubicBezTo>
                    <a:cubicBezTo>
                      <a:pt x="3200" y="9400"/>
                      <a:pt x="3969" y="8473"/>
                      <a:pt x="5022" y="7651"/>
                    </a:cubicBezTo>
                    <a:lnTo>
                      <a:pt x="15871" y="741"/>
                    </a:lnTo>
                    <a:cubicBezTo>
                      <a:pt x="17247" y="235"/>
                      <a:pt x="18381" y="-12"/>
                      <a:pt x="19352" y="0"/>
                    </a:cubicBezTo>
                    <a:cubicBezTo>
                      <a:pt x="22551" y="37"/>
                      <a:pt x="24615" y="1887"/>
                      <a:pt x="25506" y="5546"/>
                    </a:cubicBezTo>
                    <a:lnTo>
                      <a:pt x="24615" y="82635"/>
                    </a:lnTo>
                    <a:lnTo>
                      <a:pt x="31335" y="82716"/>
                    </a:ln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9" name="Google Shape;279;p4"/>
              <p:cNvSpPr/>
              <p:nvPr/>
            </p:nvSpPr>
            <p:spPr>
              <a:xfrm>
                <a:off x="6415994" y="3507578"/>
                <a:ext cx="71004" cy="97034"/>
              </a:xfrm>
              <a:custGeom>
                <a:rect b="b" l="l" r="r" t="t"/>
                <a:pathLst>
                  <a:path extrusionOk="0" h="97034" w="71004">
                    <a:moveTo>
                      <a:pt x="32951" y="91949"/>
                    </a:moveTo>
                    <a:cubicBezTo>
                      <a:pt x="32182" y="93714"/>
                      <a:pt x="31251" y="95006"/>
                      <a:pt x="30077" y="95827"/>
                    </a:cubicBezTo>
                    <a:cubicBezTo>
                      <a:pt x="28944" y="96645"/>
                      <a:pt x="27730" y="97050"/>
                      <a:pt x="26474" y="97034"/>
                    </a:cubicBezTo>
                    <a:cubicBezTo>
                      <a:pt x="25017" y="97017"/>
                      <a:pt x="23681" y="96426"/>
                      <a:pt x="22426" y="95265"/>
                    </a:cubicBezTo>
                    <a:cubicBezTo>
                      <a:pt x="21212" y="94103"/>
                      <a:pt x="20483" y="92427"/>
                      <a:pt x="20281" y="90237"/>
                    </a:cubicBezTo>
                    <a:cubicBezTo>
                      <a:pt x="21010" y="83885"/>
                      <a:pt x="22265" y="77226"/>
                      <a:pt x="24127" y="70264"/>
                    </a:cubicBezTo>
                    <a:cubicBezTo>
                      <a:pt x="25989" y="63301"/>
                      <a:pt x="28256" y="56447"/>
                      <a:pt x="30927" y="49699"/>
                    </a:cubicBezTo>
                    <a:cubicBezTo>
                      <a:pt x="33640" y="42955"/>
                      <a:pt x="36716" y="36449"/>
                      <a:pt x="40238" y="30183"/>
                    </a:cubicBezTo>
                    <a:cubicBezTo>
                      <a:pt x="43760" y="23916"/>
                      <a:pt x="47484" y="18306"/>
                      <a:pt x="51370" y="13347"/>
                    </a:cubicBezTo>
                    <a:lnTo>
                      <a:pt x="6679" y="12821"/>
                    </a:lnTo>
                    <a:cubicBezTo>
                      <a:pt x="4372" y="12480"/>
                      <a:pt x="2712" y="11679"/>
                      <a:pt x="1619" y="10412"/>
                    </a:cubicBezTo>
                    <a:cubicBezTo>
                      <a:pt x="526" y="9149"/>
                      <a:pt x="0" y="7789"/>
                      <a:pt x="0" y="6327"/>
                    </a:cubicBezTo>
                    <a:cubicBezTo>
                      <a:pt x="40" y="4765"/>
                      <a:pt x="647" y="3340"/>
                      <a:pt x="1862" y="2049"/>
                    </a:cubicBezTo>
                    <a:cubicBezTo>
                      <a:pt x="3076" y="761"/>
                      <a:pt x="4898" y="77"/>
                      <a:pt x="7286" y="0"/>
                    </a:cubicBezTo>
                    <a:lnTo>
                      <a:pt x="65620" y="688"/>
                    </a:lnTo>
                    <a:cubicBezTo>
                      <a:pt x="69263" y="1672"/>
                      <a:pt x="71044" y="3777"/>
                      <a:pt x="71004" y="7007"/>
                    </a:cubicBezTo>
                    <a:cubicBezTo>
                      <a:pt x="71004" y="7947"/>
                      <a:pt x="70721" y="9088"/>
                      <a:pt x="70194" y="10440"/>
                    </a:cubicBezTo>
                    <a:cubicBezTo>
                      <a:pt x="68697" y="12193"/>
                      <a:pt x="67239" y="13922"/>
                      <a:pt x="65822" y="15626"/>
                    </a:cubicBezTo>
                    <a:cubicBezTo>
                      <a:pt x="64405" y="17330"/>
                      <a:pt x="62989" y="19111"/>
                      <a:pt x="61612" y="20973"/>
                    </a:cubicBezTo>
                    <a:cubicBezTo>
                      <a:pt x="58009" y="26038"/>
                      <a:pt x="54609" y="31422"/>
                      <a:pt x="51411" y="37117"/>
                    </a:cubicBezTo>
                    <a:cubicBezTo>
                      <a:pt x="48213" y="42813"/>
                      <a:pt x="45379" y="48671"/>
                      <a:pt x="42829" y="54690"/>
                    </a:cubicBezTo>
                    <a:cubicBezTo>
                      <a:pt x="40319" y="60706"/>
                      <a:pt x="38214" y="66859"/>
                      <a:pt x="36514" y="73146"/>
                    </a:cubicBezTo>
                    <a:cubicBezTo>
                      <a:pt x="34854" y="79432"/>
                      <a:pt x="33640" y="85703"/>
                      <a:pt x="32951" y="91949"/>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0" name="Google Shape;280;p4"/>
              <p:cNvSpPr/>
              <p:nvPr/>
            </p:nvSpPr>
            <p:spPr>
              <a:xfrm>
                <a:off x="6421337" y="3273122"/>
                <a:ext cx="68656" cy="98107"/>
              </a:xfrm>
              <a:custGeom>
                <a:rect b="b" l="l" r="r" t="t"/>
                <a:pathLst>
                  <a:path extrusionOk="0" h="98107" w="68656">
                    <a:moveTo>
                      <a:pt x="53233" y="90837"/>
                    </a:moveTo>
                    <a:cubicBezTo>
                      <a:pt x="53071" y="93233"/>
                      <a:pt x="52343" y="95047"/>
                      <a:pt x="51047" y="96285"/>
                    </a:cubicBezTo>
                    <a:cubicBezTo>
                      <a:pt x="49712" y="97520"/>
                      <a:pt x="48214" y="98127"/>
                      <a:pt x="46554" y="98107"/>
                    </a:cubicBezTo>
                    <a:cubicBezTo>
                      <a:pt x="45097" y="98091"/>
                      <a:pt x="43761" y="97528"/>
                      <a:pt x="42587" y="96419"/>
                    </a:cubicBezTo>
                    <a:cubicBezTo>
                      <a:pt x="41413" y="95310"/>
                      <a:pt x="40684" y="93557"/>
                      <a:pt x="40401" y="91152"/>
                    </a:cubicBezTo>
                    <a:lnTo>
                      <a:pt x="40603" y="73798"/>
                    </a:lnTo>
                    <a:cubicBezTo>
                      <a:pt x="34653" y="73624"/>
                      <a:pt x="28783" y="73474"/>
                      <a:pt x="22994" y="73357"/>
                    </a:cubicBezTo>
                    <a:cubicBezTo>
                      <a:pt x="17205" y="73235"/>
                      <a:pt x="11781" y="73094"/>
                      <a:pt x="6680" y="72928"/>
                    </a:cubicBezTo>
                    <a:cubicBezTo>
                      <a:pt x="2187" y="72353"/>
                      <a:pt x="-40" y="70086"/>
                      <a:pt x="1" y="66123"/>
                    </a:cubicBezTo>
                    <a:cubicBezTo>
                      <a:pt x="41" y="65605"/>
                      <a:pt x="122" y="64928"/>
                      <a:pt x="365" y="64095"/>
                    </a:cubicBezTo>
                    <a:cubicBezTo>
                      <a:pt x="6194" y="53841"/>
                      <a:pt x="12104" y="43773"/>
                      <a:pt x="18055" y="33888"/>
                    </a:cubicBezTo>
                    <a:cubicBezTo>
                      <a:pt x="24006" y="23998"/>
                      <a:pt x="29997" y="13983"/>
                      <a:pt x="35948" y="3834"/>
                    </a:cubicBezTo>
                    <a:cubicBezTo>
                      <a:pt x="36798" y="2490"/>
                      <a:pt x="37769" y="1511"/>
                      <a:pt x="38862" y="899"/>
                    </a:cubicBezTo>
                    <a:cubicBezTo>
                      <a:pt x="39956" y="284"/>
                      <a:pt x="41089" y="-15"/>
                      <a:pt x="42223" y="1"/>
                    </a:cubicBezTo>
                    <a:cubicBezTo>
                      <a:pt x="43720" y="17"/>
                      <a:pt x="45056" y="608"/>
                      <a:pt x="46351" y="1770"/>
                    </a:cubicBezTo>
                    <a:cubicBezTo>
                      <a:pt x="47647" y="2931"/>
                      <a:pt x="48295" y="4502"/>
                      <a:pt x="48254" y="6482"/>
                    </a:cubicBezTo>
                    <a:cubicBezTo>
                      <a:pt x="48254" y="7421"/>
                      <a:pt x="47930" y="8510"/>
                      <a:pt x="47283" y="9757"/>
                    </a:cubicBezTo>
                    <a:cubicBezTo>
                      <a:pt x="42303" y="18140"/>
                      <a:pt x="37324" y="26528"/>
                      <a:pt x="32386" y="34916"/>
                    </a:cubicBezTo>
                    <a:cubicBezTo>
                      <a:pt x="27406" y="43303"/>
                      <a:pt x="22468" y="51687"/>
                      <a:pt x="17448" y="60075"/>
                    </a:cubicBezTo>
                    <a:cubicBezTo>
                      <a:pt x="21010" y="60221"/>
                      <a:pt x="24735" y="60342"/>
                      <a:pt x="28621" y="60439"/>
                    </a:cubicBezTo>
                    <a:cubicBezTo>
                      <a:pt x="32548" y="60540"/>
                      <a:pt x="36555" y="60666"/>
                      <a:pt x="40725" y="60820"/>
                    </a:cubicBezTo>
                    <a:lnTo>
                      <a:pt x="40927" y="43461"/>
                    </a:lnTo>
                    <a:cubicBezTo>
                      <a:pt x="41494" y="41381"/>
                      <a:pt x="42303" y="39855"/>
                      <a:pt x="43437" y="38875"/>
                    </a:cubicBezTo>
                    <a:cubicBezTo>
                      <a:pt x="44530" y="37899"/>
                      <a:pt x="45825" y="37418"/>
                      <a:pt x="47283" y="37438"/>
                    </a:cubicBezTo>
                    <a:cubicBezTo>
                      <a:pt x="48740" y="37454"/>
                      <a:pt x="50076" y="37912"/>
                      <a:pt x="51250" y="38814"/>
                    </a:cubicBezTo>
                    <a:cubicBezTo>
                      <a:pt x="52424" y="39713"/>
                      <a:pt x="53274" y="41158"/>
                      <a:pt x="53760" y="43142"/>
                    </a:cubicBezTo>
                    <a:lnTo>
                      <a:pt x="53557" y="61127"/>
                    </a:lnTo>
                    <a:lnTo>
                      <a:pt x="62787" y="61233"/>
                    </a:lnTo>
                    <a:cubicBezTo>
                      <a:pt x="64852" y="61990"/>
                      <a:pt x="66349" y="62945"/>
                      <a:pt x="67280" y="64103"/>
                    </a:cubicBezTo>
                    <a:cubicBezTo>
                      <a:pt x="68211" y="65261"/>
                      <a:pt x="68657" y="66515"/>
                      <a:pt x="68657" y="67871"/>
                    </a:cubicBezTo>
                    <a:cubicBezTo>
                      <a:pt x="68616" y="69333"/>
                      <a:pt x="68090" y="70653"/>
                      <a:pt x="66957" y="71839"/>
                    </a:cubicBezTo>
                    <a:cubicBezTo>
                      <a:pt x="65864" y="73025"/>
                      <a:pt x="64244" y="73867"/>
                      <a:pt x="62180" y="74365"/>
                    </a:cubicBezTo>
                    <a:cubicBezTo>
                      <a:pt x="60803" y="74349"/>
                      <a:pt x="59387" y="74332"/>
                      <a:pt x="57929" y="74312"/>
                    </a:cubicBezTo>
                    <a:cubicBezTo>
                      <a:pt x="56472" y="74296"/>
                      <a:pt x="54974" y="74227"/>
                      <a:pt x="53395" y="74106"/>
                    </a:cubicBezTo>
                    <a:lnTo>
                      <a:pt x="53233" y="90837"/>
                    </a:ln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1" name="Google Shape;281;p4"/>
              <p:cNvSpPr/>
              <p:nvPr/>
            </p:nvSpPr>
            <p:spPr>
              <a:xfrm>
                <a:off x="6440282" y="3781470"/>
                <a:ext cx="18907" cy="17671"/>
              </a:xfrm>
              <a:custGeom>
                <a:rect b="b" l="l" r="r" t="t"/>
                <a:pathLst>
                  <a:path extrusionOk="0" h="17671" w="18907">
                    <a:moveTo>
                      <a:pt x="18906" y="9024"/>
                    </a:moveTo>
                    <a:cubicBezTo>
                      <a:pt x="18906" y="11421"/>
                      <a:pt x="17975" y="13469"/>
                      <a:pt x="16113" y="15169"/>
                    </a:cubicBezTo>
                    <a:cubicBezTo>
                      <a:pt x="14250" y="16865"/>
                      <a:pt x="12105" y="17699"/>
                      <a:pt x="9595" y="17671"/>
                    </a:cubicBezTo>
                    <a:cubicBezTo>
                      <a:pt x="6761" y="17639"/>
                      <a:pt x="4454" y="16752"/>
                      <a:pt x="2673" y="15011"/>
                    </a:cubicBezTo>
                    <a:cubicBezTo>
                      <a:pt x="851" y="13267"/>
                      <a:pt x="-39" y="11198"/>
                      <a:pt x="1" y="8801"/>
                    </a:cubicBezTo>
                    <a:cubicBezTo>
                      <a:pt x="41" y="6405"/>
                      <a:pt x="973" y="4328"/>
                      <a:pt x="2794" y="2579"/>
                    </a:cubicBezTo>
                    <a:cubicBezTo>
                      <a:pt x="4656" y="827"/>
                      <a:pt x="7005" y="-32"/>
                      <a:pt x="9797" y="1"/>
                    </a:cubicBezTo>
                    <a:cubicBezTo>
                      <a:pt x="12307" y="33"/>
                      <a:pt x="14453" y="944"/>
                      <a:pt x="16274" y="2737"/>
                    </a:cubicBezTo>
                    <a:cubicBezTo>
                      <a:pt x="18056" y="4531"/>
                      <a:pt x="18946" y="6628"/>
                      <a:pt x="18906" y="9024"/>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2" name="Google Shape;282;p4"/>
              <p:cNvSpPr/>
              <p:nvPr/>
            </p:nvSpPr>
            <p:spPr>
              <a:xfrm>
                <a:off x="6673171" y="3044147"/>
                <a:ext cx="61369" cy="96939"/>
              </a:xfrm>
              <a:custGeom>
                <a:rect b="b" l="l" r="r" t="t"/>
                <a:pathLst>
                  <a:path extrusionOk="0" h="96939" w="61369">
                    <a:moveTo>
                      <a:pt x="42060" y="21068"/>
                    </a:moveTo>
                    <a:cubicBezTo>
                      <a:pt x="41251" y="19182"/>
                      <a:pt x="40158" y="17603"/>
                      <a:pt x="38781" y="16336"/>
                    </a:cubicBezTo>
                    <a:cubicBezTo>
                      <a:pt x="37364" y="15069"/>
                      <a:pt x="35947" y="14324"/>
                      <a:pt x="34490" y="14097"/>
                    </a:cubicBezTo>
                    <a:cubicBezTo>
                      <a:pt x="29916" y="14041"/>
                      <a:pt x="25706" y="15219"/>
                      <a:pt x="21941" y="17623"/>
                    </a:cubicBezTo>
                    <a:cubicBezTo>
                      <a:pt x="18136" y="20028"/>
                      <a:pt x="14695" y="22882"/>
                      <a:pt x="11497" y="26181"/>
                    </a:cubicBezTo>
                    <a:cubicBezTo>
                      <a:pt x="10039" y="27205"/>
                      <a:pt x="8461" y="27707"/>
                      <a:pt x="6801" y="27691"/>
                    </a:cubicBezTo>
                    <a:cubicBezTo>
                      <a:pt x="5020" y="27667"/>
                      <a:pt x="3603" y="27051"/>
                      <a:pt x="2510" y="25841"/>
                    </a:cubicBezTo>
                    <a:cubicBezTo>
                      <a:pt x="1457" y="24630"/>
                      <a:pt x="931" y="23084"/>
                      <a:pt x="931" y="21210"/>
                    </a:cubicBezTo>
                    <a:cubicBezTo>
                      <a:pt x="972" y="19542"/>
                      <a:pt x="1457" y="17931"/>
                      <a:pt x="2389" y="16376"/>
                    </a:cubicBezTo>
                    <a:cubicBezTo>
                      <a:pt x="4413" y="14316"/>
                      <a:pt x="6558" y="12284"/>
                      <a:pt x="8906" y="10276"/>
                    </a:cubicBezTo>
                    <a:cubicBezTo>
                      <a:pt x="11213" y="8272"/>
                      <a:pt x="13683" y="6499"/>
                      <a:pt x="16314" y="4969"/>
                    </a:cubicBezTo>
                    <a:cubicBezTo>
                      <a:pt x="18905" y="3435"/>
                      <a:pt x="21617" y="2216"/>
                      <a:pt x="24410" y="1309"/>
                    </a:cubicBezTo>
                    <a:cubicBezTo>
                      <a:pt x="27163" y="402"/>
                      <a:pt x="29997" y="-31"/>
                      <a:pt x="32952" y="2"/>
                    </a:cubicBezTo>
                    <a:cubicBezTo>
                      <a:pt x="36272" y="42"/>
                      <a:pt x="39388" y="783"/>
                      <a:pt x="42303" y="2224"/>
                    </a:cubicBezTo>
                    <a:cubicBezTo>
                      <a:pt x="45177" y="3665"/>
                      <a:pt x="47687" y="5677"/>
                      <a:pt x="49792" y="8256"/>
                    </a:cubicBezTo>
                    <a:cubicBezTo>
                      <a:pt x="51897" y="10835"/>
                      <a:pt x="53557" y="13903"/>
                      <a:pt x="54771" y="17461"/>
                    </a:cubicBezTo>
                    <a:cubicBezTo>
                      <a:pt x="55986" y="21024"/>
                      <a:pt x="56553" y="24886"/>
                      <a:pt x="56512" y="29055"/>
                    </a:cubicBezTo>
                    <a:cubicBezTo>
                      <a:pt x="56512" y="30411"/>
                      <a:pt x="56350" y="31816"/>
                      <a:pt x="55986" y="33273"/>
                    </a:cubicBezTo>
                    <a:cubicBezTo>
                      <a:pt x="54812" y="38054"/>
                      <a:pt x="52990" y="41944"/>
                      <a:pt x="50642" y="44940"/>
                    </a:cubicBezTo>
                    <a:cubicBezTo>
                      <a:pt x="48254" y="47936"/>
                      <a:pt x="45622" y="50486"/>
                      <a:pt x="42708" y="52587"/>
                    </a:cubicBezTo>
                    <a:cubicBezTo>
                      <a:pt x="39834" y="54692"/>
                      <a:pt x="36838" y="56582"/>
                      <a:pt x="33721" y="58266"/>
                    </a:cubicBezTo>
                    <a:cubicBezTo>
                      <a:pt x="30645" y="59950"/>
                      <a:pt x="27770" y="61821"/>
                      <a:pt x="25058" y="63873"/>
                    </a:cubicBezTo>
                    <a:cubicBezTo>
                      <a:pt x="22386" y="65929"/>
                      <a:pt x="20039" y="68427"/>
                      <a:pt x="18014" y="71378"/>
                    </a:cubicBezTo>
                    <a:cubicBezTo>
                      <a:pt x="15990" y="74325"/>
                      <a:pt x="14654" y="78086"/>
                      <a:pt x="13966" y="82669"/>
                    </a:cubicBezTo>
                    <a:lnTo>
                      <a:pt x="43679" y="83017"/>
                    </a:lnTo>
                    <a:cubicBezTo>
                      <a:pt x="44935" y="83033"/>
                      <a:pt x="45866" y="82859"/>
                      <a:pt x="46513" y="82502"/>
                    </a:cubicBezTo>
                    <a:cubicBezTo>
                      <a:pt x="47120" y="82146"/>
                      <a:pt x="47606" y="81863"/>
                      <a:pt x="47930" y="81660"/>
                    </a:cubicBezTo>
                    <a:cubicBezTo>
                      <a:pt x="48132" y="81454"/>
                      <a:pt x="48699" y="80835"/>
                      <a:pt x="49590" y="79802"/>
                    </a:cubicBezTo>
                    <a:cubicBezTo>
                      <a:pt x="50480" y="78770"/>
                      <a:pt x="51128" y="78151"/>
                      <a:pt x="51573" y="77948"/>
                    </a:cubicBezTo>
                    <a:cubicBezTo>
                      <a:pt x="52099" y="77641"/>
                      <a:pt x="52707" y="77442"/>
                      <a:pt x="53355" y="77345"/>
                    </a:cubicBezTo>
                    <a:cubicBezTo>
                      <a:pt x="54043" y="77248"/>
                      <a:pt x="54650" y="77203"/>
                      <a:pt x="55176" y="77208"/>
                    </a:cubicBezTo>
                    <a:cubicBezTo>
                      <a:pt x="57038" y="77232"/>
                      <a:pt x="58536" y="77900"/>
                      <a:pt x="59669" y="79220"/>
                    </a:cubicBezTo>
                    <a:cubicBezTo>
                      <a:pt x="60803" y="80535"/>
                      <a:pt x="61370" y="82078"/>
                      <a:pt x="61370" y="83851"/>
                    </a:cubicBezTo>
                    <a:cubicBezTo>
                      <a:pt x="61329" y="84996"/>
                      <a:pt x="61208" y="85883"/>
                      <a:pt x="60924" y="86506"/>
                    </a:cubicBezTo>
                    <a:cubicBezTo>
                      <a:pt x="60641" y="87126"/>
                      <a:pt x="60439" y="87542"/>
                      <a:pt x="60196" y="87749"/>
                    </a:cubicBezTo>
                    <a:cubicBezTo>
                      <a:pt x="58212" y="90538"/>
                      <a:pt x="55864" y="92777"/>
                      <a:pt x="53152" y="94469"/>
                    </a:cubicBezTo>
                    <a:cubicBezTo>
                      <a:pt x="50480" y="96157"/>
                      <a:pt x="47444" y="96979"/>
                      <a:pt x="44003" y="96938"/>
                    </a:cubicBezTo>
                    <a:lnTo>
                      <a:pt x="6761" y="96501"/>
                    </a:lnTo>
                    <a:cubicBezTo>
                      <a:pt x="2712" y="96035"/>
                      <a:pt x="445" y="93558"/>
                      <a:pt x="0" y="89073"/>
                    </a:cubicBezTo>
                    <a:cubicBezTo>
                      <a:pt x="445" y="85636"/>
                      <a:pt x="1012" y="82280"/>
                      <a:pt x="1660" y="79005"/>
                    </a:cubicBezTo>
                    <a:cubicBezTo>
                      <a:pt x="2348" y="75726"/>
                      <a:pt x="3239" y="72556"/>
                      <a:pt x="4453" y="69496"/>
                    </a:cubicBezTo>
                    <a:cubicBezTo>
                      <a:pt x="5627" y="66436"/>
                      <a:pt x="7125" y="63586"/>
                      <a:pt x="8906" y="60946"/>
                    </a:cubicBezTo>
                    <a:cubicBezTo>
                      <a:pt x="10728" y="58311"/>
                      <a:pt x="12995" y="55914"/>
                      <a:pt x="15707" y="53757"/>
                    </a:cubicBezTo>
                    <a:cubicBezTo>
                      <a:pt x="18136" y="51907"/>
                      <a:pt x="20929" y="50166"/>
                      <a:pt x="24087" y="48535"/>
                    </a:cubicBezTo>
                    <a:cubicBezTo>
                      <a:pt x="27204" y="46903"/>
                      <a:pt x="30199" y="45090"/>
                      <a:pt x="33073" y="43090"/>
                    </a:cubicBezTo>
                    <a:cubicBezTo>
                      <a:pt x="35907" y="41090"/>
                      <a:pt x="38336" y="38746"/>
                      <a:pt x="40320" y="36058"/>
                    </a:cubicBezTo>
                    <a:cubicBezTo>
                      <a:pt x="42344" y="33375"/>
                      <a:pt x="43356" y="30099"/>
                      <a:pt x="43436" y="26246"/>
                    </a:cubicBezTo>
                    <a:cubicBezTo>
                      <a:pt x="43436" y="25201"/>
                      <a:pt x="43234" y="24104"/>
                      <a:pt x="42829" y="22954"/>
                    </a:cubicBezTo>
                    <a:cubicBezTo>
                      <a:pt x="42424" y="21801"/>
                      <a:pt x="42182" y="21173"/>
                      <a:pt x="42060" y="21068"/>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3" name="Google Shape;283;p4"/>
              <p:cNvSpPr/>
              <p:nvPr/>
            </p:nvSpPr>
            <p:spPr>
              <a:xfrm>
                <a:off x="6661634" y="3507384"/>
                <a:ext cx="65338" cy="100153"/>
              </a:xfrm>
              <a:custGeom>
                <a:rect b="b" l="l" r="r" t="t"/>
                <a:pathLst>
                  <a:path extrusionOk="0" h="100153" w="65338">
                    <a:moveTo>
                      <a:pt x="0" y="73692"/>
                    </a:moveTo>
                    <a:cubicBezTo>
                      <a:pt x="769" y="70575"/>
                      <a:pt x="1538" y="67612"/>
                      <a:pt x="2267" y="64806"/>
                    </a:cubicBezTo>
                    <a:cubicBezTo>
                      <a:pt x="3036" y="62001"/>
                      <a:pt x="4736" y="59309"/>
                      <a:pt x="7368" y="56734"/>
                    </a:cubicBezTo>
                    <a:cubicBezTo>
                      <a:pt x="9189" y="54670"/>
                      <a:pt x="11213" y="52892"/>
                      <a:pt x="13480" y="51411"/>
                    </a:cubicBezTo>
                    <a:cubicBezTo>
                      <a:pt x="15707" y="49925"/>
                      <a:pt x="18054" y="48464"/>
                      <a:pt x="20484" y="47035"/>
                    </a:cubicBezTo>
                    <a:cubicBezTo>
                      <a:pt x="16152" y="43752"/>
                      <a:pt x="12509" y="39930"/>
                      <a:pt x="9594" y="35567"/>
                    </a:cubicBezTo>
                    <a:cubicBezTo>
                      <a:pt x="6680" y="31207"/>
                      <a:pt x="5222" y="26211"/>
                      <a:pt x="5303" y="20580"/>
                    </a:cubicBezTo>
                    <a:cubicBezTo>
                      <a:pt x="5344" y="16621"/>
                      <a:pt x="6396" y="13322"/>
                      <a:pt x="8380" y="10687"/>
                    </a:cubicBezTo>
                    <a:cubicBezTo>
                      <a:pt x="10404" y="8051"/>
                      <a:pt x="12994" y="5918"/>
                      <a:pt x="16152" y="4287"/>
                    </a:cubicBezTo>
                    <a:cubicBezTo>
                      <a:pt x="19269" y="2655"/>
                      <a:pt x="22750" y="1526"/>
                      <a:pt x="26475" y="890"/>
                    </a:cubicBezTo>
                    <a:cubicBezTo>
                      <a:pt x="30239" y="259"/>
                      <a:pt x="33923" y="-37"/>
                      <a:pt x="37445" y="4"/>
                    </a:cubicBezTo>
                    <a:cubicBezTo>
                      <a:pt x="40360" y="40"/>
                      <a:pt x="43355" y="413"/>
                      <a:pt x="46432" y="1125"/>
                    </a:cubicBezTo>
                    <a:cubicBezTo>
                      <a:pt x="49508" y="1842"/>
                      <a:pt x="52302" y="2967"/>
                      <a:pt x="54852" y="4509"/>
                    </a:cubicBezTo>
                    <a:cubicBezTo>
                      <a:pt x="57362" y="6052"/>
                      <a:pt x="59427" y="8084"/>
                      <a:pt x="61006" y="10602"/>
                    </a:cubicBezTo>
                    <a:cubicBezTo>
                      <a:pt x="62624" y="13124"/>
                      <a:pt x="63394" y="16208"/>
                      <a:pt x="63353" y="19860"/>
                    </a:cubicBezTo>
                    <a:cubicBezTo>
                      <a:pt x="63313" y="23195"/>
                      <a:pt x="62827" y="26159"/>
                      <a:pt x="61896" y="28754"/>
                    </a:cubicBezTo>
                    <a:cubicBezTo>
                      <a:pt x="60965" y="31352"/>
                      <a:pt x="59669" y="33733"/>
                      <a:pt x="57969" y="35903"/>
                    </a:cubicBezTo>
                    <a:cubicBezTo>
                      <a:pt x="56310" y="38072"/>
                      <a:pt x="54204" y="40080"/>
                      <a:pt x="51735" y="41930"/>
                    </a:cubicBezTo>
                    <a:cubicBezTo>
                      <a:pt x="49266" y="43776"/>
                      <a:pt x="46472" y="45618"/>
                      <a:pt x="43315" y="47460"/>
                    </a:cubicBezTo>
                    <a:cubicBezTo>
                      <a:pt x="45987" y="49160"/>
                      <a:pt x="48659" y="50990"/>
                      <a:pt x="51290" y="52949"/>
                    </a:cubicBezTo>
                    <a:cubicBezTo>
                      <a:pt x="53921" y="54909"/>
                      <a:pt x="56310" y="57022"/>
                      <a:pt x="58415" y="59288"/>
                    </a:cubicBezTo>
                    <a:cubicBezTo>
                      <a:pt x="60520" y="61555"/>
                      <a:pt x="62220" y="63972"/>
                      <a:pt x="63475" y="66543"/>
                    </a:cubicBezTo>
                    <a:cubicBezTo>
                      <a:pt x="64770" y="69113"/>
                      <a:pt x="65377" y="71959"/>
                      <a:pt x="65337" y="75088"/>
                    </a:cubicBezTo>
                    <a:cubicBezTo>
                      <a:pt x="65296" y="77902"/>
                      <a:pt x="64487" y="80683"/>
                      <a:pt x="62908" y="83428"/>
                    </a:cubicBezTo>
                    <a:cubicBezTo>
                      <a:pt x="61289" y="86168"/>
                      <a:pt x="59265" y="88650"/>
                      <a:pt x="56795" y="90860"/>
                    </a:cubicBezTo>
                    <a:cubicBezTo>
                      <a:pt x="54326" y="93074"/>
                      <a:pt x="51573" y="94916"/>
                      <a:pt x="48578" y="96394"/>
                    </a:cubicBezTo>
                    <a:cubicBezTo>
                      <a:pt x="45622" y="97871"/>
                      <a:pt x="42748" y="98802"/>
                      <a:pt x="40036" y="99187"/>
                    </a:cubicBezTo>
                    <a:cubicBezTo>
                      <a:pt x="36069" y="99871"/>
                      <a:pt x="32344" y="100191"/>
                      <a:pt x="28904" y="100150"/>
                    </a:cubicBezTo>
                    <a:cubicBezTo>
                      <a:pt x="25058" y="100106"/>
                      <a:pt x="21455" y="99515"/>
                      <a:pt x="18054" y="98381"/>
                    </a:cubicBezTo>
                    <a:cubicBezTo>
                      <a:pt x="14695" y="97248"/>
                      <a:pt x="11213" y="95301"/>
                      <a:pt x="7570" y="92548"/>
                    </a:cubicBezTo>
                    <a:cubicBezTo>
                      <a:pt x="4574" y="90325"/>
                      <a:pt x="2753" y="87747"/>
                      <a:pt x="2065" y="84820"/>
                    </a:cubicBezTo>
                    <a:cubicBezTo>
                      <a:pt x="1336" y="81893"/>
                      <a:pt x="769" y="78861"/>
                      <a:pt x="284" y="75728"/>
                    </a:cubicBezTo>
                    <a:lnTo>
                      <a:pt x="0" y="73692"/>
                    </a:lnTo>
                    <a:close/>
                    <a:moveTo>
                      <a:pt x="14573" y="69174"/>
                    </a:moveTo>
                    <a:cubicBezTo>
                      <a:pt x="14371" y="70004"/>
                      <a:pt x="14168" y="70862"/>
                      <a:pt x="13926" y="71745"/>
                    </a:cubicBezTo>
                    <a:cubicBezTo>
                      <a:pt x="13723" y="72627"/>
                      <a:pt x="13480" y="73485"/>
                      <a:pt x="13278" y="74319"/>
                    </a:cubicBezTo>
                    <a:cubicBezTo>
                      <a:pt x="13480" y="75258"/>
                      <a:pt x="13602" y="76198"/>
                      <a:pt x="13723" y="77137"/>
                    </a:cubicBezTo>
                    <a:cubicBezTo>
                      <a:pt x="13804" y="78076"/>
                      <a:pt x="13966" y="78967"/>
                      <a:pt x="14128" y="79800"/>
                    </a:cubicBezTo>
                    <a:cubicBezTo>
                      <a:pt x="15262" y="81691"/>
                      <a:pt x="16516" y="83193"/>
                      <a:pt x="17852" y="84302"/>
                    </a:cubicBezTo>
                    <a:cubicBezTo>
                      <a:pt x="19188" y="85415"/>
                      <a:pt x="20605" y="86265"/>
                      <a:pt x="22103" y="86856"/>
                    </a:cubicBezTo>
                    <a:cubicBezTo>
                      <a:pt x="23641" y="87447"/>
                      <a:pt x="25099" y="87804"/>
                      <a:pt x="26556" y="87925"/>
                    </a:cubicBezTo>
                    <a:cubicBezTo>
                      <a:pt x="28013" y="88046"/>
                      <a:pt x="29389" y="88115"/>
                      <a:pt x="30645" y="88127"/>
                    </a:cubicBezTo>
                    <a:cubicBezTo>
                      <a:pt x="32507" y="88152"/>
                      <a:pt x="34571" y="87941"/>
                      <a:pt x="36797" y="87496"/>
                    </a:cubicBezTo>
                    <a:cubicBezTo>
                      <a:pt x="39065" y="87055"/>
                      <a:pt x="41170" y="86273"/>
                      <a:pt x="43194" y="85148"/>
                    </a:cubicBezTo>
                    <a:cubicBezTo>
                      <a:pt x="45177" y="84027"/>
                      <a:pt x="46918" y="82533"/>
                      <a:pt x="48456" y="80675"/>
                    </a:cubicBezTo>
                    <a:cubicBezTo>
                      <a:pt x="49994" y="78817"/>
                      <a:pt x="51087" y="76485"/>
                      <a:pt x="51735" y="73676"/>
                    </a:cubicBezTo>
                    <a:cubicBezTo>
                      <a:pt x="51452" y="71692"/>
                      <a:pt x="50561" y="69806"/>
                      <a:pt x="49023" y="68012"/>
                    </a:cubicBezTo>
                    <a:cubicBezTo>
                      <a:pt x="47444" y="66223"/>
                      <a:pt x="45703" y="64507"/>
                      <a:pt x="43679" y="62867"/>
                    </a:cubicBezTo>
                    <a:cubicBezTo>
                      <a:pt x="41655" y="61228"/>
                      <a:pt x="39550" y="59693"/>
                      <a:pt x="37324" y="58256"/>
                    </a:cubicBezTo>
                    <a:cubicBezTo>
                      <a:pt x="35097" y="56823"/>
                      <a:pt x="33033" y="55524"/>
                      <a:pt x="31171" y="54354"/>
                    </a:cubicBezTo>
                    <a:cubicBezTo>
                      <a:pt x="27284" y="56811"/>
                      <a:pt x="24087" y="59042"/>
                      <a:pt x="21576" y="61045"/>
                    </a:cubicBezTo>
                    <a:cubicBezTo>
                      <a:pt x="19026" y="63049"/>
                      <a:pt x="16719" y="65757"/>
                      <a:pt x="14573" y="69174"/>
                    </a:cubicBezTo>
                    <a:close/>
                    <a:moveTo>
                      <a:pt x="18702" y="25276"/>
                    </a:moveTo>
                    <a:cubicBezTo>
                      <a:pt x="20443" y="28320"/>
                      <a:pt x="22467" y="31000"/>
                      <a:pt x="24775" y="33324"/>
                    </a:cubicBezTo>
                    <a:cubicBezTo>
                      <a:pt x="27082" y="35643"/>
                      <a:pt x="29713" y="37862"/>
                      <a:pt x="32588" y="39983"/>
                    </a:cubicBezTo>
                    <a:cubicBezTo>
                      <a:pt x="35947" y="38040"/>
                      <a:pt x="39024" y="35939"/>
                      <a:pt x="41817" y="33680"/>
                    </a:cubicBezTo>
                    <a:cubicBezTo>
                      <a:pt x="44610" y="31417"/>
                      <a:pt x="47080" y="28632"/>
                      <a:pt x="49185" y="25321"/>
                    </a:cubicBezTo>
                    <a:cubicBezTo>
                      <a:pt x="49427" y="24491"/>
                      <a:pt x="49590" y="23657"/>
                      <a:pt x="49711" y="22823"/>
                    </a:cubicBezTo>
                    <a:cubicBezTo>
                      <a:pt x="49792" y="21993"/>
                      <a:pt x="49994" y="21212"/>
                      <a:pt x="50197" y="20483"/>
                    </a:cubicBezTo>
                    <a:cubicBezTo>
                      <a:pt x="49994" y="19961"/>
                      <a:pt x="49873" y="19410"/>
                      <a:pt x="49833" y="18840"/>
                    </a:cubicBezTo>
                    <a:cubicBezTo>
                      <a:pt x="49792" y="18265"/>
                      <a:pt x="49671" y="17714"/>
                      <a:pt x="49468" y="17192"/>
                    </a:cubicBezTo>
                    <a:cubicBezTo>
                      <a:pt x="47687" y="15087"/>
                      <a:pt x="45703" y="13707"/>
                      <a:pt x="43477" y="13055"/>
                    </a:cubicBezTo>
                    <a:cubicBezTo>
                      <a:pt x="41251" y="12403"/>
                      <a:pt x="38821" y="12063"/>
                      <a:pt x="36231" y="12031"/>
                    </a:cubicBezTo>
                    <a:cubicBezTo>
                      <a:pt x="34652" y="12015"/>
                      <a:pt x="32911" y="12148"/>
                      <a:pt x="30968" y="12440"/>
                    </a:cubicBezTo>
                    <a:cubicBezTo>
                      <a:pt x="29025" y="12731"/>
                      <a:pt x="27203" y="13201"/>
                      <a:pt x="25422" y="13860"/>
                    </a:cubicBezTo>
                    <a:cubicBezTo>
                      <a:pt x="23641" y="14516"/>
                      <a:pt x="22063" y="15411"/>
                      <a:pt x="20686" y="16540"/>
                    </a:cubicBezTo>
                    <a:cubicBezTo>
                      <a:pt x="19310" y="17670"/>
                      <a:pt x="18460" y="19070"/>
                      <a:pt x="18136" y="20734"/>
                    </a:cubicBezTo>
                    <a:cubicBezTo>
                      <a:pt x="18217" y="21463"/>
                      <a:pt x="18338" y="22220"/>
                      <a:pt x="18419" y="23005"/>
                    </a:cubicBezTo>
                    <a:cubicBezTo>
                      <a:pt x="18500" y="23786"/>
                      <a:pt x="18621" y="24543"/>
                      <a:pt x="18702" y="25276"/>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4" name="Google Shape;284;p4"/>
              <p:cNvSpPr/>
              <p:nvPr/>
            </p:nvSpPr>
            <p:spPr>
              <a:xfrm>
                <a:off x="6666774" y="3275484"/>
                <a:ext cx="60887" cy="95439"/>
              </a:xfrm>
              <a:custGeom>
                <a:rect b="b" l="l" r="r" t="t"/>
                <a:pathLst>
                  <a:path extrusionOk="0" h="95439" w="60887">
                    <a:moveTo>
                      <a:pt x="2430" y="87325"/>
                    </a:moveTo>
                    <a:cubicBezTo>
                      <a:pt x="770" y="85536"/>
                      <a:pt x="-39" y="83597"/>
                      <a:pt x="1" y="81512"/>
                    </a:cubicBezTo>
                    <a:cubicBezTo>
                      <a:pt x="1" y="79739"/>
                      <a:pt x="609" y="78261"/>
                      <a:pt x="1782" y="77075"/>
                    </a:cubicBezTo>
                    <a:cubicBezTo>
                      <a:pt x="2916" y="75889"/>
                      <a:pt x="4495" y="75310"/>
                      <a:pt x="6478" y="75330"/>
                    </a:cubicBezTo>
                    <a:cubicBezTo>
                      <a:pt x="7531" y="75343"/>
                      <a:pt x="8502" y="75512"/>
                      <a:pt x="9433" y="75836"/>
                    </a:cubicBezTo>
                    <a:cubicBezTo>
                      <a:pt x="12146" y="77642"/>
                      <a:pt x="14939" y="79079"/>
                      <a:pt x="17854" y="80156"/>
                    </a:cubicBezTo>
                    <a:cubicBezTo>
                      <a:pt x="20728" y="81233"/>
                      <a:pt x="23804" y="81791"/>
                      <a:pt x="27043" y="81828"/>
                    </a:cubicBezTo>
                    <a:cubicBezTo>
                      <a:pt x="29755" y="81860"/>
                      <a:pt x="32305" y="81423"/>
                      <a:pt x="34734" y="80512"/>
                    </a:cubicBezTo>
                    <a:cubicBezTo>
                      <a:pt x="37123" y="79601"/>
                      <a:pt x="39268" y="78298"/>
                      <a:pt x="41171" y="76602"/>
                    </a:cubicBezTo>
                    <a:cubicBezTo>
                      <a:pt x="43074" y="74901"/>
                      <a:pt x="44571" y="72861"/>
                      <a:pt x="45705" y="70477"/>
                    </a:cubicBezTo>
                    <a:cubicBezTo>
                      <a:pt x="46838" y="68092"/>
                      <a:pt x="47405" y="65441"/>
                      <a:pt x="47445" y="62522"/>
                    </a:cubicBezTo>
                    <a:cubicBezTo>
                      <a:pt x="47486" y="59603"/>
                      <a:pt x="46838" y="57118"/>
                      <a:pt x="45502" y="55070"/>
                    </a:cubicBezTo>
                    <a:cubicBezTo>
                      <a:pt x="44167" y="53021"/>
                      <a:pt x="42507" y="51357"/>
                      <a:pt x="40483" y="50082"/>
                    </a:cubicBezTo>
                    <a:cubicBezTo>
                      <a:pt x="38459" y="48807"/>
                      <a:pt x="36272" y="47872"/>
                      <a:pt x="33844" y="47269"/>
                    </a:cubicBezTo>
                    <a:cubicBezTo>
                      <a:pt x="31455" y="46666"/>
                      <a:pt x="29229" y="46354"/>
                      <a:pt x="27164" y="46330"/>
                    </a:cubicBezTo>
                    <a:cubicBezTo>
                      <a:pt x="25383" y="46309"/>
                      <a:pt x="23642" y="46419"/>
                      <a:pt x="21902" y="46657"/>
                    </a:cubicBezTo>
                    <a:cubicBezTo>
                      <a:pt x="20202" y="46900"/>
                      <a:pt x="18421" y="47269"/>
                      <a:pt x="16639" y="47771"/>
                    </a:cubicBezTo>
                    <a:cubicBezTo>
                      <a:pt x="15911" y="48180"/>
                      <a:pt x="15303" y="48613"/>
                      <a:pt x="14858" y="49078"/>
                    </a:cubicBezTo>
                    <a:cubicBezTo>
                      <a:pt x="14372" y="49540"/>
                      <a:pt x="13887" y="49981"/>
                      <a:pt x="13400" y="50390"/>
                    </a:cubicBezTo>
                    <a:cubicBezTo>
                      <a:pt x="12955" y="50803"/>
                      <a:pt x="12429" y="51135"/>
                      <a:pt x="11822" y="51390"/>
                    </a:cubicBezTo>
                    <a:cubicBezTo>
                      <a:pt x="11255" y="51641"/>
                      <a:pt x="10567" y="51766"/>
                      <a:pt x="9717" y="51754"/>
                    </a:cubicBezTo>
                    <a:cubicBezTo>
                      <a:pt x="8179" y="51738"/>
                      <a:pt x="6721" y="51147"/>
                      <a:pt x="5426" y="49985"/>
                    </a:cubicBezTo>
                    <a:cubicBezTo>
                      <a:pt x="4171" y="48823"/>
                      <a:pt x="3361" y="46990"/>
                      <a:pt x="3078" y="44484"/>
                    </a:cubicBezTo>
                    <a:cubicBezTo>
                      <a:pt x="2957" y="39164"/>
                      <a:pt x="2835" y="33845"/>
                      <a:pt x="2794" y="28526"/>
                    </a:cubicBezTo>
                    <a:cubicBezTo>
                      <a:pt x="2754" y="23211"/>
                      <a:pt x="2673" y="17786"/>
                      <a:pt x="2511" y="12261"/>
                    </a:cubicBezTo>
                    <a:cubicBezTo>
                      <a:pt x="973" y="10783"/>
                      <a:pt x="204" y="9051"/>
                      <a:pt x="244" y="7071"/>
                    </a:cubicBezTo>
                    <a:cubicBezTo>
                      <a:pt x="244" y="5403"/>
                      <a:pt x="892" y="3849"/>
                      <a:pt x="2188" y="2403"/>
                    </a:cubicBezTo>
                    <a:cubicBezTo>
                      <a:pt x="3442" y="958"/>
                      <a:pt x="5264" y="250"/>
                      <a:pt x="7652" y="278"/>
                    </a:cubicBezTo>
                    <a:cubicBezTo>
                      <a:pt x="8502" y="286"/>
                      <a:pt x="10000" y="278"/>
                      <a:pt x="12227" y="254"/>
                    </a:cubicBezTo>
                    <a:cubicBezTo>
                      <a:pt x="14413" y="226"/>
                      <a:pt x="16963" y="205"/>
                      <a:pt x="19959" y="189"/>
                    </a:cubicBezTo>
                    <a:cubicBezTo>
                      <a:pt x="22914" y="169"/>
                      <a:pt x="26031" y="157"/>
                      <a:pt x="29350" y="141"/>
                    </a:cubicBezTo>
                    <a:cubicBezTo>
                      <a:pt x="32629" y="129"/>
                      <a:pt x="35706" y="112"/>
                      <a:pt x="38621" y="96"/>
                    </a:cubicBezTo>
                    <a:cubicBezTo>
                      <a:pt x="41576" y="76"/>
                      <a:pt x="44126" y="56"/>
                      <a:pt x="46393" y="31"/>
                    </a:cubicBezTo>
                    <a:cubicBezTo>
                      <a:pt x="48619" y="3"/>
                      <a:pt x="50117" y="-5"/>
                      <a:pt x="50846" y="3"/>
                    </a:cubicBezTo>
                    <a:cubicBezTo>
                      <a:pt x="52910" y="549"/>
                      <a:pt x="54408" y="1452"/>
                      <a:pt x="55339" y="2715"/>
                    </a:cubicBezTo>
                    <a:cubicBezTo>
                      <a:pt x="56270" y="3978"/>
                      <a:pt x="56716" y="5338"/>
                      <a:pt x="56716" y="6800"/>
                    </a:cubicBezTo>
                    <a:cubicBezTo>
                      <a:pt x="56675" y="8362"/>
                      <a:pt x="56108" y="9763"/>
                      <a:pt x="55015" y="11002"/>
                    </a:cubicBezTo>
                    <a:cubicBezTo>
                      <a:pt x="53882" y="12240"/>
                      <a:pt x="52303" y="13107"/>
                      <a:pt x="50198" y="13605"/>
                    </a:cubicBezTo>
                    <a:cubicBezTo>
                      <a:pt x="44369" y="13742"/>
                      <a:pt x="38621" y="13779"/>
                      <a:pt x="32913" y="13714"/>
                    </a:cubicBezTo>
                    <a:cubicBezTo>
                      <a:pt x="27245" y="13645"/>
                      <a:pt x="21537" y="13681"/>
                      <a:pt x="15789" y="13823"/>
                    </a:cubicBezTo>
                    <a:cubicBezTo>
                      <a:pt x="15870" y="17159"/>
                      <a:pt x="15951" y="20523"/>
                      <a:pt x="15991" y="23911"/>
                    </a:cubicBezTo>
                    <a:cubicBezTo>
                      <a:pt x="16072" y="27303"/>
                      <a:pt x="16113" y="30716"/>
                      <a:pt x="16194" y="34157"/>
                    </a:cubicBezTo>
                    <a:cubicBezTo>
                      <a:pt x="18056" y="33659"/>
                      <a:pt x="19999" y="33291"/>
                      <a:pt x="21983" y="33056"/>
                    </a:cubicBezTo>
                    <a:cubicBezTo>
                      <a:pt x="23967" y="32817"/>
                      <a:pt x="25950" y="32712"/>
                      <a:pt x="27934" y="32732"/>
                    </a:cubicBezTo>
                    <a:cubicBezTo>
                      <a:pt x="33034" y="32793"/>
                      <a:pt x="37649" y="33708"/>
                      <a:pt x="41737" y="35477"/>
                    </a:cubicBezTo>
                    <a:cubicBezTo>
                      <a:pt x="45826" y="37246"/>
                      <a:pt x="49308" y="39606"/>
                      <a:pt x="52141" y="42557"/>
                    </a:cubicBezTo>
                    <a:cubicBezTo>
                      <a:pt x="54975" y="45512"/>
                      <a:pt x="57161" y="48819"/>
                      <a:pt x="58659" y="52487"/>
                    </a:cubicBezTo>
                    <a:cubicBezTo>
                      <a:pt x="60197" y="56154"/>
                      <a:pt x="60926" y="59968"/>
                      <a:pt x="60885" y="63931"/>
                    </a:cubicBezTo>
                    <a:cubicBezTo>
                      <a:pt x="60845" y="67684"/>
                      <a:pt x="59994" y="71428"/>
                      <a:pt x="58335" y="75160"/>
                    </a:cubicBezTo>
                    <a:cubicBezTo>
                      <a:pt x="56675" y="78893"/>
                      <a:pt x="54327" y="82281"/>
                      <a:pt x="51332" y="85321"/>
                    </a:cubicBezTo>
                    <a:cubicBezTo>
                      <a:pt x="48296" y="88361"/>
                      <a:pt x="44773" y="90823"/>
                      <a:pt x="40685" y="92705"/>
                    </a:cubicBezTo>
                    <a:cubicBezTo>
                      <a:pt x="36597" y="94583"/>
                      <a:pt x="32103" y="95494"/>
                      <a:pt x="27205" y="95437"/>
                    </a:cubicBezTo>
                    <a:cubicBezTo>
                      <a:pt x="22833" y="95385"/>
                      <a:pt x="18501" y="94632"/>
                      <a:pt x="14251" y="93175"/>
                    </a:cubicBezTo>
                    <a:cubicBezTo>
                      <a:pt x="10000" y="91717"/>
                      <a:pt x="6033" y="89766"/>
                      <a:pt x="2430" y="87325"/>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5" name="Google Shape;285;p4"/>
              <p:cNvSpPr/>
              <p:nvPr/>
            </p:nvSpPr>
            <p:spPr>
              <a:xfrm>
                <a:off x="6653268" y="3737814"/>
                <a:ext cx="72289" cy="99285"/>
              </a:xfrm>
              <a:custGeom>
                <a:rect b="b" l="l" r="r" t="t"/>
                <a:pathLst>
                  <a:path extrusionOk="0" h="99285" w="72289">
                    <a:moveTo>
                      <a:pt x="58685" y="57858"/>
                    </a:moveTo>
                    <a:cubicBezTo>
                      <a:pt x="59130" y="54732"/>
                      <a:pt x="59454" y="51607"/>
                      <a:pt x="59575" y="48482"/>
                    </a:cubicBezTo>
                    <a:cubicBezTo>
                      <a:pt x="59738" y="45357"/>
                      <a:pt x="59535" y="42175"/>
                      <a:pt x="59049" y="38937"/>
                    </a:cubicBezTo>
                    <a:cubicBezTo>
                      <a:pt x="58685" y="36220"/>
                      <a:pt x="58159" y="33504"/>
                      <a:pt x="57511" y="30788"/>
                    </a:cubicBezTo>
                    <a:cubicBezTo>
                      <a:pt x="56863" y="28068"/>
                      <a:pt x="55851" y="25501"/>
                      <a:pt x="54394" y="23088"/>
                    </a:cubicBezTo>
                    <a:cubicBezTo>
                      <a:pt x="52855" y="20356"/>
                      <a:pt x="50953" y="18146"/>
                      <a:pt x="48605" y="16449"/>
                    </a:cubicBezTo>
                    <a:cubicBezTo>
                      <a:pt x="46297" y="14753"/>
                      <a:pt x="43788" y="13656"/>
                      <a:pt x="41156" y="13154"/>
                    </a:cubicBezTo>
                    <a:cubicBezTo>
                      <a:pt x="38485" y="12656"/>
                      <a:pt x="35813" y="12782"/>
                      <a:pt x="33101" y="13531"/>
                    </a:cubicBezTo>
                    <a:cubicBezTo>
                      <a:pt x="30389" y="14280"/>
                      <a:pt x="27798" y="15737"/>
                      <a:pt x="25369" y="17895"/>
                    </a:cubicBezTo>
                    <a:cubicBezTo>
                      <a:pt x="21887" y="20983"/>
                      <a:pt x="19094" y="25303"/>
                      <a:pt x="16949" y="30857"/>
                    </a:cubicBezTo>
                    <a:cubicBezTo>
                      <a:pt x="14803" y="36407"/>
                      <a:pt x="13427" y="42256"/>
                      <a:pt x="12900" y="48401"/>
                    </a:cubicBezTo>
                    <a:cubicBezTo>
                      <a:pt x="12374" y="54546"/>
                      <a:pt x="12617" y="60517"/>
                      <a:pt x="13710" y="66318"/>
                    </a:cubicBezTo>
                    <a:cubicBezTo>
                      <a:pt x="14762" y="72119"/>
                      <a:pt x="16827" y="76754"/>
                      <a:pt x="19783" y="80232"/>
                    </a:cubicBezTo>
                    <a:cubicBezTo>
                      <a:pt x="21523" y="82337"/>
                      <a:pt x="23425" y="83794"/>
                      <a:pt x="25450" y="84600"/>
                    </a:cubicBezTo>
                    <a:cubicBezTo>
                      <a:pt x="27474" y="85405"/>
                      <a:pt x="29781" y="86081"/>
                      <a:pt x="32372" y="86636"/>
                    </a:cubicBezTo>
                    <a:cubicBezTo>
                      <a:pt x="36339" y="86263"/>
                      <a:pt x="39780" y="85263"/>
                      <a:pt x="42654" y="83628"/>
                    </a:cubicBezTo>
                    <a:cubicBezTo>
                      <a:pt x="45569" y="81993"/>
                      <a:pt x="48038" y="79936"/>
                      <a:pt x="50103" y="77459"/>
                    </a:cubicBezTo>
                    <a:cubicBezTo>
                      <a:pt x="52168" y="74981"/>
                      <a:pt x="53867" y="72135"/>
                      <a:pt x="55204" y="68917"/>
                    </a:cubicBezTo>
                    <a:cubicBezTo>
                      <a:pt x="56539" y="65703"/>
                      <a:pt x="57632" y="62327"/>
                      <a:pt x="58523" y="58793"/>
                    </a:cubicBezTo>
                    <a:lnTo>
                      <a:pt x="58685" y="57858"/>
                    </a:lnTo>
                    <a:close/>
                    <a:moveTo>
                      <a:pt x="71315" y="59570"/>
                    </a:moveTo>
                    <a:cubicBezTo>
                      <a:pt x="70344" y="63416"/>
                      <a:pt x="68926" y="67541"/>
                      <a:pt x="67064" y="71953"/>
                    </a:cubicBezTo>
                    <a:cubicBezTo>
                      <a:pt x="65162" y="76362"/>
                      <a:pt x="62854" y="80478"/>
                      <a:pt x="60102" y="84304"/>
                    </a:cubicBezTo>
                    <a:cubicBezTo>
                      <a:pt x="57349" y="88130"/>
                      <a:pt x="54111" y="91400"/>
                      <a:pt x="50427" y="94121"/>
                    </a:cubicBezTo>
                    <a:cubicBezTo>
                      <a:pt x="46743" y="96841"/>
                      <a:pt x="42735" y="98432"/>
                      <a:pt x="38323" y="98902"/>
                    </a:cubicBezTo>
                    <a:cubicBezTo>
                      <a:pt x="35327" y="99286"/>
                      <a:pt x="32413" y="99379"/>
                      <a:pt x="29660" y="99193"/>
                    </a:cubicBezTo>
                    <a:cubicBezTo>
                      <a:pt x="26907" y="99003"/>
                      <a:pt x="24114" y="98161"/>
                      <a:pt x="21321" y="96671"/>
                    </a:cubicBezTo>
                    <a:cubicBezTo>
                      <a:pt x="19135" y="95497"/>
                      <a:pt x="17030" y="94327"/>
                      <a:pt x="15046" y="93153"/>
                    </a:cubicBezTo>
                    <a:cubicBezTo>
                      <a:pt x="13022" y="91983"/>
                      <a:pt x="11281" y="90348"/>
                      <a:pt x="9864" y="88247"/>
                    </a:cubicBezTo>
                    <a:cubicBezTo>
                      <a:pt x="7395" y="84879"/>
                      <a:pt x="5411" y="81260"/>
                      <a:pt x="3954" y="77386"/>
                    </a:cubicBezTo>
                    <a:cubicBezTo>
                      <a:pt x="2497" y="73512"/>
                      <a:pt x="1444" y="69512"/>
                      <a:pt x="797" y="65383"/>
                    </a:cubicBezTo>
                    <a:cubicBezTo>
                      <a:pt x="189" y="61258"/>
                      <a:pt x="-94" y="57084"/>
                      <a:pt x="28" y="52862"/>
                    </a:cubicBezTo>
                    <a:cubicBezTo>
                      <a:pt x="108" y="48644"/>
                      <a:pt x="513" y="44503"/>
                      <a:pt x="1201" y="40443"/>
                    </a:cubicBezTo>
                    <a:cubicBezTo>
                      <a:pt x="1849" y="36075"/>
                      <a:pt x="3104" y="31553"/>
                      <a:pt x="4845" y="26881"/>
                    </a:cubicBezTo>
                    <a:cubicBezTo>
                      <a:pt x="6626" y="22210"/>
                      <a:pt x="8974" y="17911"/>
                      <a:pt x="11807" y="13984"/>
                    </a:cubicBezTo>
                    <a:cubicBezTo>
                      <a:pt x="14682" y="10053"/>
                      <a:pt x="18123" y="6787"/>
                      <a:pt x="22090" y="4175"/>
                    </a:cubicBezTo>
                    <a:cubicBezTo>
                      <a:pt x="26097" y="1560"/>
                      <a:pt x="30631" y="180"/>
                      <a:pt x="35772" y="34"/>
                    </a:cubicBezTo>
                    <a:cubicBezTo>
                      <a:pt x="38161" y="-43"/>
                      <a:pt x="40468" y="10"/>
                      <a:pt x="42695" y="192"/>
                    </a:cubicBezTo>
                    <a:cubicBezTo>
                      <a:pt x="44962" y="378"/>
                      <a:pt x="47147" y="1002"/>
                      <a:pt x="49334" y="2071"/>
                    </a:cubicBezTo>
                    <a:cubicBezTo>
                      <a:pt x="51520" y="3139"/>
                      <a:pt x="53584" y="4309"/>
                      <a:pt x="55568" y="5584"/>
                    </a:cubicBezTo>
                    <a:cubicBezTo>
                      <a:pt x="57511" y="6859"/>
                      <a:pt x="59332" y="8390"/>
                      <a:pt x="60952" y="10183"/>
                    </a:cubicBezTo>
                    <a:cubicBezTo>
                      <a:pt x="63947" y="13450"/>
                      <a:pt x="66255" y="17101"/>
                      <a:pt x="67874" y="21133"/>
                    </a:cubicBezTo>
                    <a:cubicBezTo>
                      <a:pt x="69493" y="25165"/>
                      <a:pt x="70667" y="29351"/>
                      <a:pt x="71315" y="33686"/>
                    </a:cubicBezTo>
                    <a:cubicBezTo>
                      <a:pt x="72003" y="38022"/>
                      <a:pt x="72327" y="42402"/>
                      <a:pt x="72287" y="46835"/>
                    </a:cubicBezTo>
                    <a:cubicBezTo>
                      <a:pt x="72206" y="51263"/>
                      <a:pt x="71922" y="55510"/>
                      <a:pt x="71315" y="59570"/>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6" name="Google Shape;286;p4"/>
              <p:cNvSpPr/>
              <p:nvPr/>
            </p:nvSpPr>
            <p:spPr>
              <a:xfrm>
                <a:off x="6910837" y="3048900"/>
                <a:ext cx="56959" cy="96185"/>
              </a:xfrm>
              <a:custGeom>
                <a:rect b="b" l="l" r="r" t="t"/>
                <a:pathLst>
                  <a:path extrusionOk="0" h="96185" w="56959">
                    <a:moveTo>
                      <a:pt x="1659" y="84477"/>
                    </a:moveTo>
                    <a:cubicBezTo>
                      <a:pt x="567" y="82903"/>
                      <a:pt x="0" y="81279"/>
                      <a:pt x="0" y="79612"/>
                    </a:cubicBezTo>
                    <a:cubicBezTo>
                      <a:pt x="41" y="77839"/>
                      <a:pt x="607" y="76413"/>
                      <a:pt x="1781" y="75333"/>
                    </a:cubicBezTo>
                    <a:cubicBezTo>
                      <a:pt x="2955" y="74252"/>
                      <a:pt x="4412" y="73722"/>
                      <a:pt x="6193" y="73742"/>
                    </a:cubicBezTo>
                    <a:cubicBezTo>
                      <a:pt x="7529" y="73758"/>
                      <a:pt x="8946" y="74268"/>
                      <a:pt x="10403" y="75276"/>
                    </a:cubicBezTo>
                    <a:cubicBezTo>
                      <a:pt x="11820" y="76284"/>
                      <a:pt x="13318" y="77369"/>
                      <a:pt x="14897" y="78535"/>
                    </a:cubicBezTo>
                    <a:cubicBezTo>
                      <a:pt x="16435" y="79701"/>
                      <a:pt x="18054" y="80789"/>
                      <a:pt x="19755" y="81798"/>
                    </a:cubicBezTo>
                    <a:cubicBezTo>
                      <a:pt x="21495" y="82810"/>
                      <a:pt x="23317" y="83328"/>
                      <a:pt x="25301" y="83348"/>
                    </a:cubicBezTo>
                    <a:cubicBezTo>
                      <a:pt x="28134" y="83385"/>
                      <a:pt x="30644" y="82814"/>
                      <a:pt x="32911" y="81640"/>
                    </a:cubicBezTo>
                    <a:cubicBezTo>
                      <a:pt x="35178" y="80470"/>
                      <a:pt x="37080" y="78899"/>
                      <a:pt x="38578" y="76936"/>
                    </a:cubicBezTo>
                    <a:cubicBezTo>
                      <a:pt x="40117" y="74976"/>
                      <a:pt x="41291" y="72746"/>
                      <a:pt x="42100" y="70252"/>
                    </a:cubicBezTo>
                    <a:cubicBezTo>
                      <a:pt x="42910" y="67763"/>
                      <a:pt x="43355" y="65212"/>
                      <a:pt x="43396" y="62605"/>
                    </a:cubicBezTo>
                    <a:cubicBezTo>
                      <a:pt x="43396" y="59897"/>
                      <a:pt x="42505" y="57642"/>
                      <a:pt x="40724" y="55849"/>
                    </a:cubicBezTo>
                    <a:cubicBezTo>
                      <a:pt x="38902" y="54056"/>
                      <a:pt x="36676" y="52623"/>
                      <a:pt x="34044" y="51550"/>
                    </a:cubicBezTo>
                    <a:cubicBezTo>
                      <a:pt x="31413" y="50473"/>
                      <a:pt x="28661" y="49712"/>
                      <a:pt x="25868" y="49263"/>
                    </a:cubicBezTo>
                    <a:cubicBezTo>
                      <a:pt x="23074" y="48813"/>
                      <a:pt x="20605" y="48575"/>
                      <a:pt x="18540" y="48550"/>
                    </a:cubicBezTo>
                    <a:cubicBezTo>
                      <a:pt x="16557" y="48008"/>
                      <a:pt x="15099" y="47130"/>
                      <a:pt x="14168" y="45919"/>
                    </a:cubicBezTo>
                    <a:cubicBezTo>
                      <a:pt x="13237" y="44709"/>
                      <a:pt x="12792" y="43425"/>
                      <a:pt x="12792" y="42069"/>
                    </a:cubicBezTo>
                    <a:cubicBezTo>
                      <a:pt x="12832" y="40717"/>
                      <a:pt x="13359" y="39446"/>
                      <a:pt x="14411" y="38260"/>
                    </a:cubicBezTo>
                    <a:cubicBezTo>
                      <a:pt x="15464" y="37074"/>
                      <a:pt x="17042" y="36232"/>
                      <a:pt x="19148" y="35734"/>
                    </a:cubicBezTo>
                    <a:cubicBezTo>
                      <a:pt x="21010" y="35548"/>
                      <a:pt x="22993" y="35232"/>
                      <a:pt x="25098" y="34787"/>
                    </a:cubicBezTo>
                    <a:cubicBezTo>
                      <a:pt x="27203" y="34341"/>
                      <a:pt x="29227" y="33742"/>
                      <a:pt x="31211" y="32981"/>
                    </a:cubicBezTo>
                    <a:cubicBezTo>
                      <a:pt x="33194" y="32224"/>
                      <a:pt x="35016" y="31257"/>
                      <a:pt x="36635" y="30075"/>
                    </a:cubicBezTo>
                    <a:cubicBezTo>
                      <a:pt x="38295" y="28897"/>
                      <a:pt x="39510" y="27423"/>
                      <a:pt x="40360" y="25662"/>
                    </a:cubicBezTo>
                    <a:lnTo>
                      <a:pt x="40562" y="21756"/>
                    </a:lnTo>
                    <a:lnTo>
                      <a:pt x="39995" y="18465"/>
                    </a:lnTo>
                    <a:cubicBezTo>
                      <a:pt x="39793" y="17315"/>
                      <a:pt x="39267" y="16372"/>
                      <a:pt x="38457" y="15631"/>
                    </a:cubicBezTo>
                    <a:cubicBezTo>
                      <a:pt x="37647" y="14890"/>
                      <a:pt x="36635" y="14307"/>
                      <a:pt x="35421" y="13874"/>
                    </a:cubicBezTo>
                    <a:cubicBezTo>
                      <a:pt x="34247" y="13445"/>
                      <a:pt x="32952" y="13141"/>
                      <a:pt x="31616" y="12967"/>
                    </a:cubicBezTo>
                    <a:cubicBezTo>
                      <a:pt x="30239" y="12797"/>
                      <a:pt x="28944" y="12704"/>
                      <a:pt x="27689" y="12688"/>
                    </a:cubicBezTo>
                    <a:cubicBezTo>
                      <a:pt x="25301" y="12660"/>
                      <a:pt x="22710" y="12866"/>
                      <a:pt x="19876" y="13299"/>
                    </a:cubicBezTo>
                    <a:cubicBezTo>
                      <a:pt x="17042" y="13736"/>
                      <a:pt x="14978" y="14311"/>
                      <a:pt x="13602" y="15024"/>
                    </a:cubicBezTo>
                    <a:cubicBezTo>
                      <a:pt x="12428" y="15845"/>
                      <a:pt x="11375" y="16538"/>
                      <a:pt x="10444" y="17100"/>
                    </a:cubicBezTo>
                    <a:cubicBezTo>
                      <a:pt x="9513" y="17663"/>
                      <a:pt x="8460" y="17934"/>
                      <a:pt x="7327" y="17922"/>
                    </a:cubicBezTo>
                    <a:cubicBezTo>
                      <a:pt x="5627" y="17902"/>
                      <a:pt x="4210" y="17234"/>
                      <a:pt x="3036" y="15918"/>
                    </a:cubicBezTo>
                    <a:cubicBezTo>
                      <a:pt x="1862" y="14599"/>
                      <a:pt x="1255" y="12692"/>
                      <a:pt x="1295" y="10186"/>
                    </a:cubicBezTo>
                    <a:cubicBezTo>
                      <a:pt x="1619" y="8421"/>
                      <a:pt x="2550" y="6919"/>
                      <a:pt x="4008" y="5685"/>
                    </a:cubicBezTo>
                    <a:cubicBezTo>
                      <a:pt x="5505" y="4450"/>
                      <a:pt x="7246" y="3482"/>
                      <a:pt x="9270" y="2774"/>
                    </a:cubicBezTo>
                    <a:cubicBezTo>
                      <a:pt x="11334" y="2070"/>
                      <a:pt x="13480" y="1523"/>
                      <a:pt x="15707" y="1131"/>
                    </a:cubicBezTo>
                    <a:cubicBezTo>
                      <a:pt x="17973" y="742"/>
                      <a:pt x="19957" y="451"/>
                      <a:pt x="21738" y="264"/>
                    </a:cubicBezTo>
                    <a:cubicBezTo>
                      <a:pt x="23519" y="74"/>
                      <a:pt x="24896" y="-11"/>
                      <a:pt x="25908" y="1"/>
                    </a:cubicBezTo>
                    <a:cubicBezTo>
                      <a:pt x="26880" y="13"/>
                      <a:pt x="27163" y="13"/>
                      <a:pt x="26758" y="9"/>
                    </a:cubicBezTo>
                    <a:cubicBezTo>
                      <a:pt x="30523" y="54"/>
                      <a:pt x="34004" y="540"/>
                      <a:pt x="37202" y="1463"/>
                    </a:cubicBezTo>
                    <a:cubicBezTo>
                      <a:pt x="40441" y="2385"/>
                      <a:pt x="43274" y="3774"/>
                      <a:pt x="45703" y="5628"/>
                    </a:cubicBezTo>
                    <a:cubicBezTo>
                      <a:pt x="48132" y="7482"/>
                      <a:pt x="50035" y="9822"/>
                      <a:pt x="51411" y="12655"/>
                    </a:cubicBezTo>
                    <a:cubicBezTo>
                      <a:pt x="52787" y="15485"/>
                      <a:pt x="53435" y="18829"/>
                      <a:pt x="53395" y="22687"/>
                    </a:cubicBezTo>
                    <a:cubicBezTo>
                      <a:pt x="53395" y="23415"/>
                      <a:pt x="53313" y="24512"/>
                      <a:pt x="53192" y="25970"/>
                    </a:cubicBezTo>
                    <a:cubicBezTo>
                      <a:pt x="53071" y="27427"/>
                      <a:pt x="52706" y="29014"/>
                      <a:pt x="52059" y="30727"/>
                    </a:cubicBezTo>
                    <a:cubicBezTo>
                      <a:pt x="51411" y="32439"/>
                      <a:pt x="50318" y="34248"/>
                      <a:pt x="48780" y="36163"/>
                    </a:cubicBezTo>
                    <a:cubicBezTo>
                      <a:pt x="47241" y="38074"/>
                      <a:pt x="45056" y="39948"/>
                      <a:pt x="42222" y="41794"/>
                    </a:cubicBezTo>
                    <a:cubicBezTo>
                      <a:pt x="44084" y="42859"/>
                      <a:pt x="45906" y="44154"/>
                      <a:pt x="47727" y="45688"/>
                    </a:cubicBezTo>
                    <a:cubicBezTo>
                      <a:pt x="49549" y="47222"/>
                      <a:pt x="51128" y="48959"/>
                      <a:pt x="52504" y="50906"/>
                    </a:cubicBezTo>
                    <a:cubicBezTo>
                      <a:pt x="53880" y="52849"/>
                      <a:pt x="54973" y="54975"/>
                      <a:pt x="55783" y="57278"/>
                    </a:cubicBezTo>
                    <a:cubicBezTo>
                      <a:pt x="56593" y="59582"/>
                      <a:pt x="56997" y="62034"/>
                      <a:pt x="56957" y="64642"/>
                    </a:cubicBezTo>
                    <a:cubicBezTo>
                      <a:pt x="56916" y="68605"/>
                      <a:pt x="55945" y="72503"/>
                      <a:pt x="54083" y="76337"/>
                    </a:cubicBezTo>
                    <a:cubicBezTo>
                      <a:pt x="52220" y="80174"/>
                      <a:pt x="49832" y="83558"/>
                      <a:pt x="46918" y="86497"/>
                    </a:cubicBezTo>
                    <a:cubicBezTo>
                      <a:pt x="44044" y="89436"/>
                      <a:pt x="40724" y="91792"/>
                      <a:pt x="37080" y="93574"/>
                    </a:cubicBezTo>
                    <a:cubicBezTo>
                      <a:pt x="33397" y="95355"/>
                      <a:pt x="29754" y="96225"/>
                      <a:pt x="26110" y="96185"/>
                    </a:cubicBezTo>
                    <a:cubicBezTo>
                      <a:pt x="21414" y="96128"/>
                      <a:pt x="17042" y="94930"/>
                      <a:pt x="12994" y="92590"/>
                    </a:cubicBezTo>
                    <a:cubicBezTo>
                      <a:pt x="8946" y="90246"/>
                      <a:pt x="5181" y="87542"/>
                      <a:pt x="1659" y="84477"/>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7" name="Google Shape;287;p4"/>
              <p:cNvSpPr/>
              <p:nvPr/>
            </p:nvSpPr>
            <p:spPr>
              <a:xfrm>
                <a:off x="6899217" y="3511566"/>
                <a:ext cx="64690" cy="99770"/>
              </a:xfrm>
              <a:custGeom>
                <a:rect b="b" l="l" r="r" t="t"/>
                <a:pathLst>
                  <a:path extrusionOk="0" h="99770" w="64690">
                    <a:moveTo>
                      <a:pt x="23319" y="99482"/>
                    </a:moveTo>
                    <a:cubicBezTo>
                      <a:pt x="22873" y="99583"/>
                      <a:pt x="22509" y="99656"/>
                      <a:pt x="22226" y="99705"/>
                    </a:cubicBezTo>
                    <a:cubicBezTo>
                      <a:pt x="21902" y="99753"/>
                      <a:pt x="21538" y="99774"/>
                      <a:pt x="21133" y="99770"/>
                    </a:cubicBezTo>
                    <a:cubicBezTo>
                      <a:pt x="19028" y="99745"/>
                      <a:pt x="17408" y="99154"/>
                      <a:pt x="16194" y="97993"/>
                    </a:cubicBezTo>
                    <a:cubicBezTo>
                      <a:pt x="15020" y="96831"/>
                      <a:pt x="14453" y="95471"/>
                      <a:pt x="14453" y="93904"/>
                    </a:cubicBezTo>
                    <a:cubicBezTo>
                      <a:pt x="14494" y="91819"/>
                      <a:pt x="15546" y="89957"/>
                      <a:pt x="17652" y="88313"/>
                    </a:cubicBezTo>
                    <a:cubicBezTo>
                      <a:pt x="24574" y="85059"/>
                      <a:pt x="30605" y="80853"/>
                      <a:pt x="35706" y="75700"/>
                    </a:cubicBezTo>
                    <a:cubicBezTo>
                      <a:pt x="40847" y="70550"/>
                      <a:pt x="44774" y="64652"/>
                      <a:pt x="47567" y="58013"/>
                    </a:cubicBezTo>
                    <a:cubicBezTo>
                      <a:pt x="42102" y="60244"/>
                      <a:pt x="36678" y="61325"/>
                      <a:pt x="31253" y="61260"/>
                    </a:cubicBezTo>
                    <a:cubicBezTo>
                      <a:pt x="25950" y="61199"/>
                      <a:pt x="21335" y="60256"/>
                      <a:pt x="17368" y="58438"/>
                    </a:cubicBezTo>
                    <a:cubicBezTo>
                      <a:pt x="13441" y="56621"/>
                      <a:pt x="10203" y="54313"/>
                      <a:pt x="7612" y="51520"/>
                    </a:cubicBezTo>
                    <a:cubicBezTo>
                      <a:pt x="5021" y="48727"/>
                      <a:pt x="3118" y="45630"/>
                      <a:pt x="1864" y="42226"/>
                    </a:cubicBezTo>
                    <a:cubicBezTo>
                      <a:pt x="609" y="38821"/>
                      <a:pt x="-39" y="35453"/>
                      <a:pt x="2" y="32117"/>
                    </a:cubicBezTo>
                    <a:cubicBezTo>
                      <a:pt x="82" y="28154"/>
                      <a:pt x="852" y="24256"/>
                      <a:pt x="2431" y="20414"/>
                    </a:cubicBezTo>
                    <a:cubicBezTo>
                      <a:pt x="3969" y="16577"/>
                      <a:pt x="6276" y="13136"/>
                      <a:pt x="9272" y="10096"/>
                    </a:cubicBezTo>
                    <a:cubicBezTo>
                      <a:pt x="12267" y="7055"/>
                      <a:pt x="15951" y="4598"/>
                      <a:pt x="20323" y="2720"/>
                    </a:cubicBezTo>
                    <a:cubicBezTo>
                      <a:pt x="24655" y="842"/>
                      <a:pt x="29634" y="-65"/>
                      <a:pt x="35261" y="4"/>
                    </a:cubicBezTo>
                    <a:cubicBezTo>
                      <a:pt x="37892" y="32"/>
                      <a:pt x="40280" y="425"/>
                      <a:pt x="42467" y="1182"/>
                    </a:cubicBezTo>
                    <a:cubicBezTo>
                      <a:pt x="47041" y="2485"/>
                      <a:pt x="50724" y="4303"/>
                      <a:pt x="53558" y="6631"/>
                    </a:cubicBezTo>
                    <a:cubicBezTo>
                      <a:pt x="56392" y="8958"/>
                      <a:pt x="58659" y="11642"/>
                      <a:pt x="60278" y="14686"/>
                    </a:cubicBezTo>
                    <a:cubicBezTo>
                      <a:pt x="61897" y="17726"/>
                      <a:pt x="63031" y="21103"/>
                      <a:pt x="63679" y="24815"/>
                    </a:cubicBezTo>
                    <a:cubicBezTo>
                      <a:pt x="64326" y="28523"/>
                      <a:pt x="64650" y="32514"/>
                      <a:pt x="64691" y="36789"/>
                    </a:cubicBezTo>
                    <a:cubicBezTo>
                      <a:pt x="64650" y="43565"/>
                      <a:pt x="63638" y="50095"/>
                      <a:pt x="61736" y="56382"/>
                    </a:cubicBezTo>
                    <a:cubicBezTo>
                      <a:pt x="59833" y="62665"/>
                      <a:pt x="57121" y="68498"/>
                      <a:pt x="53558" y="73878"/>
                    </a:cubicBezTo>
                    <a:cubicBezTo>
                      <a:pt x="49996" y="79258"/>
                      <a:pt x="45705" y="84107"/>
                      <a:pt x="40645" y="88427"/>
                    </a:cubicBezTo>
                    <a:cubicBezTo>
                      <a:pt x="35584" y="92746"/>
                      <a:pt x="29796" y="96434"/>
                      <a:pt x="23319" y="99482"/>
                    </a:cubicBezTo>
                    <a:close/>
                    <a:moveTo>
                      <a:pt x="16477" y="42319"/>
                    </a:moveTo>
                    <a:cubicBezTo>
                      <a:pt x="18623" y="44533"/>
                      <a:pt x="20971" y="46152"/>
                      <a:pt x="23440" y="47172"/>
                    </a:cubicBezTo>
                    <a:cubicBezTo>
                      <a:pt x="25950" y="48192"/>
                      <a:pt x="28541" y="48719"/>
                      <a:pt x="31253" y="48751"/>
                    </a:cubicBezTo>
                    <a:cubicBezTo>
                      <a:pt x="34816" y="48792"/>
                      <a:pt x="38297" y="48128"/>
                      <a:pt x="41778" y="46764"/>
                    </a:cubicBezTo>
                    <a:cubicBezTo>
                      <a:pt x="45219" y="45395"/>
                      <a:pt x="48296" y="43687"/>
                      <a:pt x="51049" y="41631"/>
                    </a:cubicBezTo>
                    <a:cubicBezTo>
                      <a:pt x="51251" y="41635"/>
                      <a:pt x="51372" y="41428"/>
                      <a:pt x="51453" y="41011"/>
                    </a:cubicBezTo>
                    <a:cubicBezTo>
                      <a:pt x="51494" y="40594"/>
                      <a:pt x="51534" y="40100"/>
                      <a:pt x="51534" y="39525"/>
                    </a:cubicBezTo>
                    <a:cubicBezTo>
                      <a:pt x="51534" y="38955"/>
                      <a:pt x="51534" y="38408"/>
                      <a:pt x="51575" y="37886"/>
                    </a:cubicBezTo>
                    <a:cubicBezTo>
                      <a:pt x="51575" y="37364"/>
                      <a:pt x="51575" y="36947"/>
                      <a:pt x="51575" y="36635"/>
                    </a:cubicBezTo>
                    <a:cubicBezTo>
                      <a:pt x="51615" y="33611"/>
                      <a:pt x="51372" y="30636"/>
                      <a:pt x="50887" y="27713"/>
                    </a:cubicBezTo>
                    <a:cubicBezTo>
                      <a:pt x="50401" y="24786"/>
                      <a:pt x="49510" y="22195"/>
                      <a:pt x="48255" y="19941"/>
                    </a:cubicBezTo>
                    <a:cubicBezTo>
                      <a:pt x="46960" y="17682"/>
                      <a:pt x="45219" y="15864"/>
                      <a:pt x="42912" y="14480"/>
                    </a:cubicBezTo>
                    <a:cubicBezTo>
                      <a:pt x="40645" y="13099"/>
                      <a:pt x="37771" y="12387"/>
                      <a:pt x="34330" y="12346"/>
                    </a:cubicBezTo>
                    <a:cubicBezTo>
                      <a:pt x="31536" y="12314"/>
                      <a:pt x="28824" y="12804"/>
                      <a:pt x="26274" y="13816"/>
                    </a:cubicBezTo>
                    <a:cubicBezTo>
                      <a:pt x="23724" y="14828"/>
                      <a:pt x="21416" y="16237"/>
                      <a:pt x="19432" y="18034"/>
                    </a:cubicBezTo>
                    <a:cubicBezTo>
                      <a:pt x="17408" y="19835"/>
                      <a:pt x="15830" y="21981"/>
                      <a:pt x="14656" y="24471"/>
                    </a:cubicBezTo>
                    <a:cubicBezTo>
                      <a:pt x="13482" y="26960"/>
                      <a:pt x="12875" y="29612"/>
                      <a:pt x="12834" y="32425"/>
                    </a:cubicBezTo>
                    <a:cubicBezTo>
                      <a:pt x="12834" y="34198"/>
                      <a:pt x="13077" y="35919"/>
                      <a:pt x="13644" y="37595"/>
                    </a:cubicBezTo>
                    <a:cubicBezTo>
                      <a:pt x="14211" y="39270"/>
                      <a:pt x="15142" y="40845"/>
                      <a:pt x="16477" y="42319"/>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8" name="Google Shape;288;p4"/>
              <p:cNvSpPr/>
              <p:nvPr/>
            </p:nvSpPr>
            <p:spPr>
              <a:xfrm>
                <a:off x="6899179" y="3273544"/>
                <a:ext cx="64690" cy="99770"/>
              </a:xfrm>
              <a:custGeom>
                <a:rect b="b" l="l" r="r" t="t"/>
                <a:pathLst>
                  <a:path extrusionOk="0" h="99770" w="64690">
                    <a:moveTo>
                      <a:pt x="41412" y="288"/>
                    </a:moveTo>
                    <a:cubicBezTo>
                      <a:pt x="41817" y="187"/>
                      <a:pt x="42181" y="114"/>
                      <a:pt x="42505" y="65"/>
                    </a:cubicBezTo>
                    <a:cubicBezTo>
                      <a:pt x="42788" y="17"/>
                      <a:pt x="43153" y="-3"/>
                      <a:pt x="43598" y="0"/>
                    </a:cubicBezTo>
                    <a:cubicBezTo>
                      <a:pt x="45662" y="25"/>
                      <a:pt x="47322" y="616"/>
                      <a:pt x="48496" y="1778"/>
                    </a:cubicBezTo>
                    <a:cubicBezTo>
                      <a:pt x="49671" y="2939"/>
                      <a:pt x="50277" y="4300"/>
                      <a:pt x="50237" y="5866"/>
                    </a:cubicBezTo>
                    <a:cubicBezTo>
                      <a:pt x="50237" y="7951"/>
                      <a:pt x="49144" y="9813"/>
                      <a:pt x="47039" y="11457"/>
                    </a:cubicBezTo>
                    <a:cubicBezTo>
                      <a:pt x="40117" y="14712"/>
                      <a:pt x="34125" y="18918"/>
                      <a:pt x="28984" y="24071"/>
                    </a:cubicBezTo>
                    <a:cubicBezTo>
                      <a:pt x="23884" y="29220"/>
                      <a:pt x="19916" y="35118"/>
                      <a:pt x="17123" y="41757"/>
                    </a:cubicBezTo>
                    <a:cubicBezTo>
                      <a:pt x="22588" y="39527"/>
                      <a:pt x="28013" y="38446"/>
                      <a:pt x="33438" y="38510"/>
                    </a:cubicBezTo>
                    <a:cubicBezTo>
                      <a:pt x="38740" y="38571"/>
                      <a:pt x="43396" y="39514"/>
                      <a:pt x="47322" y="41332"/>
                    </a:cubicBezTo>
                    <a:cubicBezTo>
                      <a:pt x="51249" y="43149"/>
                      <a:pt x="54528" y="45457"/>
                      <a:pt x="57078" y="48250"/>
                    </a:cubicBezTo>
                    <a:cubicBezTo>
                      <a:pt x="59669" y="51043"/>
                      <a:pt x="61572" y="54140"/>
                      <a:pt x="62867" y="57545"/>
                    </a:cubicBezTo>
                    <a:cubicBezTo>
                      <a:pt x="64122" y="60949"/>
                      <a:pt x="64729" y="64317"/>
                      <a:pt x="64689" y="67653"/>
                    </a:cubicBezTo>
                    <a:cubicBezTo>
                      <a:pt x="64648" y="71616"/>
                      <a:pt x="63839" y="75514"/>
                      <a:pt x="62301" y="79356"/>
                    </a:cubicBezTo>
                    <a:cubicBezTo>
                      <a:pt x="60722" y="83194"/>
                      <a:pt x="58455" y="86634"/>
                      <a:pt x="55419" y="89675"/>
                    </a:cubicBezTo>
                    <a:cubicBezTo>
                      <a:pt x="52423" y="92715"/>
                      <a:pt x="48739" y="95172"/>
                      <a:pt x="44408" y="97050"/>
                    </a:cubicBezTo>
                    <a:cubicBezTo>
                      <a:pt x="40036" y="98929"/>
                      <a:pt x="35056" y="99835"/>
                      <a:pt x="29430" y="99767"/>
                    </a:cubicBezTo>
                    <a:cubicBezTo>
                      <a:pt x="26839" y="99738"/>
                      <a:pt x="24450" y="99346"/>
                      <a:pt x="22265" y="98589"/>
                    </a:cubicBezTo>
                    <a:cubicBezTo>
                      <a:pt x="17690" y="97285"/>
                      <a:pt x="13966" y="95467"/>
                      <a:pt x="11132" y="93140"/>
                    </a:cubicBezTo>
                    <a:cubicBezTo>
                      <a:pt x="8298" y="90812"/>
                      <a:pt x="6072" y="88128"/>
                      <a:pt x="4412" y="85084"/>
                    </a:cubicBezTo>
                    <a:cubicBezTo>
                      <a:pt x="2793" y="82044"/>
                      <a:pt x="1659" y="78668"/>
                      <a:pt x="1012" y="74960"/>
                    </a:cubicBezTo>
                    <a:cubicBezTo>
                      <a:pt x="405" y="71248"/>
                      <a:pt x="41" y="67256"/>
                      <a:pt x="0" y="62981"/>
                    </a:cubicBezTo>
                    <a:cubicBezTo>
                      <a:pt x="81" y="56205"/>
                      <a:pt x="1053" y="49675"/>
                      <a:pt x="2955" y="43388"/>
                    </a:cubicBezTo>
                    <a:cubicBezTo>
                      <a:pt x="4858" y="37106"/>
                      <a:pt x="7570" y="31272"/>
                      <a:pt x="11132" y="25892"/>
                    </a:cubicBezTo>
                    <a:cubicBezTo>
                      <a:pt x="14695" y="20512"/>
                      <a:pt x="19026" y="15663"/>
                      <a:pt x="24046" y="11343"/>
                    </a:cubicBezTo>
                    <a:cubicBezTo>
                      <a:pt x="29106" y="7024"/>
                      <a:pt x="34895" y="3340"/>
                      <a:pt x="41412" y="288"/>
                    </a:cubicBezTo>
                    <a:close/>
                    <a:moveTo>
                      <a:pt x="48213" y="57452"/>
                    </a:moveTo>
                    <a:cubicBezTo>
                      <a:pt x="46068" y="55237"/>
                      <a:pt x="43719" y="53618"/>
                      <a:pt x="41250" y="52598"/>
                    </a:cubicBezTo>
                    <a:cubicBezTo>
                      <a:pt x="38740" y="51578"/>
                      <a:pt x="36149" y="51051"/>
                      <a:pt x="33438" y="51019"/>
                    </a:cubicBezTo>
                    <a:cubicBezTo>
                      <a:pt x="29916" y="50979"/>
                      <a:pt x="26394" y="51642"/>
                      <a:pt x="22953" y="53007"/>
                    </a:cubicBezTo>
                    <a:cubicBezTo>
                      <a:pt x="19471" y="54375"/>
                      <a:pt x="16395" y="56083"/>
                      <a:pt x="13642" y="58140"/>
                    </a:cubicBezTo>
                    <a:cubicBezTo>
                      <a:pt x="13440" y="58136"/>
                      <a:pt x="13318" y="58342"/>
                      <a:pt x="13277" y="58759"/>
                    </a:cubicBezTo>
                    <a:cubicBezTo>
                      <a:pt x="13197" y="59176"/>
                      <a:pt x="13156" y="59670"/>
                      <a:pt x="13156" y="60245"/>
                    </a:cubicBezTo>
                    <a:cubicBezTo>
                      <a:pt x="13156" y="60816"/>
                      <a:pt x="13156" y="61366"/>
                      <a:pt x="13156" y="61884"/>
                    </a:cubicBezTo>
                    <a:cubicBezTo>
                      <a:pt x="13156" y="62406"/>
                      <a:pt x="13116" y="62824"/>
                      <a:pt x="13116" y="63135"/>
                    </a:cubicBezTo>
                    <a:cubicBezTo>
                      <a:pt x="13075" y="66159"/>
                      <a:pt x="13318" y="69134"/>
                      <a:pt x="13804" y="72057"/>
                    </a:cubicBezTo>
                    <a:cubicBezTo>
                      <a:pt x="14290" y="74984"/>
                      <a:pt x="15180" y="77575"/>
                      <a:pt x="16435" y="79830"/>
                    </a:cubicBezTo>
                    <a:cubicBezTo>
                      <a:pt x="17731" y="82088"/>
                      <a:pt x="19512" y="83906"/>
                      <a:pt x="21779" y="85291"/>
                    </a:cubicBezTo>
                    <a:cubicBezTo>
                      <a:pt x="24046" y="86671"/>
                      <a:pt x="26920" y="87383"/>
                      <a:pt x="30361" y="87424"/>
                    </a:cubicBezTo>
                    <a:cubicBezTo>
                      <a:pt x="33194" y="87456"/>
                      <a:pt x="35866" y="86966"/>
                      <a:pt x="38417" y="85954"/>
                    </a:cubicBezTo>
                    <a:cubicBezTo>
                      <a:pt x="41008" y="84942"/>
                      <a:pt x="43274" y="83538"/>
                      <a:pt x="45298" y="81736"/>
                    </a:cubicBezTo>
                    <a:cubicBezTo>
                      <a:pt x="47282" y="79935"/>
                      <a:pt x="48861" y="77789"/>
                      <a:pt x="50035" y="75300"/>
                    </a:cubicBezTo>
                    <a:cubicBezTo>
                      <a:pt x="51208" y="72814"/>
                      <a:pt x="51816" y="70163"/>
                      <a:pt x="51856" y="67345"/>
                    </a:cubicBezTo>
                    <a:cubicBezTo>
                      <a:pt x="51897" y="65572"/>
                      <a:pt x="51614" y="63852"/>
                      <a:pt x="51047" y="62176"/>
                    </a:cubicBezTo>
                    <a:cubicBezTo>
                      <a:pt x="50521" y="60500"/>
                      <a:pt x="49549" y="58925"/>
                      <a:pt x="48213" y="57452"/>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9" name="Google Shape;289;p4"/>
              <p:cNvSpPr/>
              <p:nvPr/>
            </p:nvSpPr>
            <p:spPr>
              <a:xfrm>
                <a:off x="6898934" y="3769600"/>
                <a:ext cx="59610" cy="40524"/>
              </a:xfrm>
              <a:custGeom>
                <a:rect b="b" l="l" r="r" t="t"/>
                <a:pathLst>
                  <a:path extrusionOk="0" h="40524" w="59610">
                    <a:moveTo>
                      <a:pt x="59590" y="6535"/>
                    </a:moveTo>
                    <a:cubicBezTo>
                      <a:pt x="59549" y="9142"/>
                      <a:pt x="58699" y="11008"/>
                      <a:pt x="56999" y="12134"/>
                    </a:cubicBezTo>
                    <a:cubicBezTo>
                      <a:pt x="55340" y="13263"/>
                      <a:pt x="53194" y="13810"/>
                      <a:pt x="50563" y="13781"/>
                    </a:cubicBezTo>
                    <a:lnTo>
                      <a:pt x="9272" y="13296"/>
                    </a:lnTo>
                    <a:cubicBezTo>
                      <a:pt x="6681" y="13263"/>
                      <a:pt x="4535" y="12664"/>
                      <a:pt x="2836" y="11498"/>
                    </a:cubicBezTo>
                    <a:cubicBezTo>
                      <a:pt x="1095" y="10332"/>
                      <a:pt x="285" y="8442"/>
                      <a:pt x="326" y="5839"/>
                    </a:cubicBezTo>
                    <a:cubicBezTo>
                      <a:pt x="528" y="4276"/>
                      <a:pt x="1014" y="3187"/>
                      <a:pt x="1742" y="2572"/>
                    </a:cubicBezTo>
                    <a:cubicBezTo>
                      <a:pt x="2916" y="811"/>
                      <a:pt x="5466" y="-43"/>
                      <a:pt x="9434" y="2"/>
                    </a:cubicBezTo>
                    <a:lnTo>
                      <a:pt x="50725" y="487"/>
                    </a:lnTo>
                    <a:cubicBezTo>
                      <a:pt x="54489" y="532"/>
                      <a:pt x="56918" y="1447"/>
                      <a:pt x="58051" y="3232"/>
                    </a:cubicBezTo>
                    <a:cubicBezTo>
                      <a:pt x="59064" y="4912"/>
                      <a:pt x="59590" y="6013"/>
                      <a:pt x="59590" y="6535"/>
                    </a:cubicBezTo>
                    <a:close/>
                    <a:moveTo>
                      <a:pt x="59590" y="31561"/>
                    </a:moveTo>
                    <a:cubicBezTo>
                      <a:pt x="59752" y="35002"/>
                      <a:pt x="58942" y="37362"/>
                      <a:pt x="57161" y="38645"/>
                    </a:cubicBezTo>
                    <a:cubicBezTo>
                      <a:pt x="55380" y="39928"/>
                      <a:pt x="53113" y="40552"/>
                      <a:pt x="50401" y="40523"/>
                    </a:cubicBezTo>
                    <a:lnTo>
                      <a:pt x="8827" y="40030"/>
                    </a:lnTo>
                    <a:cubicBezTo>
                      <a:pt x="5993" y="39997"/>
                      <a:pt x="3807" y="39374"/>
                      <a:pt x="2269" y="38155"/>
                    </a:cubicBezTo>
                    <a:cubicBezTo>
                      <a:pt x="730" y="36937"/>
                      <a:pt x="-39" y="35313"/>
                      <a:pt x="2" y="33281"/>
                    </a:cubicBezTo>
                    <a:cubicBezTo>
                      <a:pt x="2" y="31249"/>
                      <a:pt x="892" y="29642"/>
                      <a:pt x="2633" y="28464"/>
                    </a:cubicBezTo>
                    <a:cubicBezTo>
                      <a:pt x="4374" y="27286"/>
                      <a:pt x="6478" y="26711"/>
                      <a:pt x="8988" y="26739"/>
                    </a:cubicBezTo>
                    <a:lnTo>
                      <a:pt x="50563" y="27229"/>
                    </a:lnTo>
                    <a:cubicBezTo>
                      <a:pt x="55663" y="27290"/>
                      <a:pt x="58699" y="28731"/>
                      <a:pt x="59590" y="31561"/>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0" name="Google Shape;290;p4"/>
              <p:cNvSpPr/>
              <p:nvPr/>
            </p:nvSpPr>
            <p:spPr>
              <a:xfrm>
                <a:off x="7145062" y="3047140"/>
                <a:ext cx="63962" cy="72713"/>
              </a:xfrm>
              <a:custGeom>
                <a:rect b="b" l="l" r="r" t="t"/>
                <a:pathLst>
                  <a:path extrusionOk="0" h="72713" w="63962">
                    <a:moveTo>
                      <a:pt x="6680" y="41777"/>
                    </a:moveTo>
                    <a:cubicBezTo>
                      <a:pt x="4372" y="41437"/>
                      <a:pt x="2712" y="40636"/>
                      <a:pt x="1619" y="39373"/>
                    </a:cubicBezTo>
                    <a:cubicBezTo>
                      <a:pt x="526" y="38110"/>
                      <a:pt x="0" y="36746"/>
                      <a:pt x="0" y="35288"/>
                    </a:cubicBezTo>
                    <a:cubicBezTo>
                      <a:pt x="41" y="33722"/>
                      <a:pt x="647" y="32296"/>
                      <a:pt x="1862" y="31009"/>
                    </a:cubicBezTo>
                    <a:cubicBezTo>
                      <a:pt x="3077" y="29718"/>
                      <a:pt x="4898" y="29038"/>
                      <a:pt x="7286" y="28961"/>
                    </a:cubicBezTo>
                    <a:lnTo>
                      <a:pt x="24653" y="29163"/>
                    </a:lnTo>
                    <a:lnTo>
                      <a:pt x="24936" y="6178"/>
                    </a:lnTo>
                    <a:cubicBezTo>
                      <a:pt x="25462" y="4101"/>
                      <a:pt x="26313" y="2547"/>
                      <a:pt x="27486" y="1519"/>
                    </a:cubicBezTo>
                    <a:cubicBezTo>
                      <a:pt x="28620" y="486"/>
                      <a:pt x="29956" y="-20"/>
                      <a:pt x="31413" y="1"/>
                    </a:cubicBezTo>
                    <a:cubicBezTo>
                      <a:pt x="32749" y="17"/>
                      <a:pt x="34044" y="498"/>
                      <a:pt x="35218" y="1450"/>
                    </a:cubicBezTo>
                    <a:cubicBezTo>
                      <a:pt x="36393" y="2405"/>
                      <a:pt x="37243" y="3875"/>
                      <a:pt x="37728" y="5862"/>
                    </a:cubicBezTo>
                    <a:lnTo>
                      <a:pt x="37486" y="29317"/>
                    </a:lnTo>
                    <a:lnTo>
                      <a:pt x="58253" y="29560"/>
                    </a:lnTo>
                    <a:cubicBezTo>
                      <a:pt x="60236" y="30107"/>
                      <a:pt x="61693" y="30981"/>
                      <a:pt x="62624" y="32191"/>
                    </a:cubicBezTo>
                    <a:cubicBezTo>
                      <a:pt x="63555" y="33402"/>
                      <a:pt x="64001" y="34685"/>
                      <a:pt x="63960" y="36041"/>
                    </a:cubicBezTo>
                    <a:cubicBezTo>
                      <a:pt x="63960" y="37498"/>
                      <a:pt x="63434" y="38798"/>
                      <a:pt x="62381" y="39931"/>
                    </a:cubicBezTo>
                    <a:cubicBezTo>
                      <a:pt x="61329" y="41065"/>
                      <a:pt x="59750" y="41883"/>
                      <a:pt x="57645" y="42376"/>
                    </a:cubicBezTo>
                    <a:lnTo>
                      <a:pt x="37324" y="42138"/>
                    </a:lnTo>
                    <a:lnTo>
                      <a:pt x="37040" y="65592"/>
                    </a:lnTo>
                    <a:cubicBezTo>
                      <a:pt x="36919" y="67989"/>
                      <a:pt x="36190" y="69778"/>
                      <a:pt x="34854" y="70964"/>
                    </a:cubicBezTo>
                    <a:cubicBezTo>
                      <a:pt x="33559" y="72146"/>
                      <a:pt x="32101" y="72729"/>
                      <a:pt x="30563" y="72713"/>
                    </a:cubicBezTo>
                    <a:cubicBezTo>
                      <a:pt x="29065" y="72693"/>
                      <a:pt x="27730" y="72130"/>
                      <a:pt x="26515" y="71021"/>
                    </a:cubicBezTo>
                    <a:cubicBezTo>
                      <a:pt x="25260" y="69912"/>
                      <a:pt x="24491" y="68207"/>
                      <a:pt x="24208" y="65912"/>
                    </a:cubicBezTo>
                    <a:lnTo>
                      <a:pt x="24491" y="41988"/>
                    </a:lnTo>
                    <a:lnTo>
                      <a:pt x="6680" y="41777"/>
                    </a:ln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1" name="Google Shape;291;p4"/>
              <p:cNvSpPr/>
              <p:nvPr/>
            </p:nvSpPr>
            <p:spPr>
              <a:xfrm>
                <a:off x="7138791" y="3519530"/>
                <a:ext cx="64894" cy="75141"/>
              </a:xfrm>
              <a:custGeom>
                <a:rect b="b" l="l" r="r" t="t"/>
                <a:pathLst>
                  <a:path extrusionOk="0" h="75141" w="64894">
                    <a:moveTo>
                      <a:pt x="53837" y="1987"/>
                    </a:moveTo>
                    <a:cubicBezTo>
                      <a:pt x="55617" y="545"/>
                      <a:pt x="57358" y="-110"/>
                      <a:pt x="59099" y="15"/>
                    </a:cubicBezTo>
                    <a:cubicBezTo>
                      <a:pt x="60799" y="136"/>
                      <a:pt x="62175" y="727"/>
                      <a:pt x="63228" y="1784"/>
                    </a:cubicBezTo>
                    <a:cubicBezTo>
                      <a:pt x="64240" y="2837"/>
                      <a:pt x="64807" y="4225"/>
                      <a:pt x="64888" y="5945"/>
                    </a:cubicBezTo>
                    <a:cubicBezTo>
                      <a:pt x="64969" y="7670"/>
                      <a:pt x="64281" y="9407"/>
                      <a:pt x="62783" y="11160"/>
                    </a:cubicBezTo>
                    <a:cubicBezTo>
                      <a:pt x="58897" y="14867"/>
                      <a:pt x="55091" y="18628"/>
                      <a:pt x="51327" y="22442"/>
                    </a:cubicBezTo>
                    <a:cubicBezTo>
                      <a:pt x="47562" y="26255"/>
                      <a:pt x="43918" y="30121"/>
                      <a:pt x="40315" y="34043"/>
                    </a:cubicBezTo>
                    <a:cubicBezTo>
                      <a:pt x="44647" y="39100"/>
                      <a:pt x="48736" y="44281"/>
                      <a:pt x="52581" y="49592"/>
                    </a:cubicBezTo>
                    <a:cubicBezTo>
                      <a:pt x="56427" y="54903"/>
                      <a:pt x="60030" y="60393"/>
                      <a:pt x="63390" y="66060"/>
                    </a:cubicBezTo>
                    <a:cubicBezTo>
                      <a:pt x="63997" y="68052"/>
                      <a:pt x="63997" y="69768"/>
                      <a:pt x="63431" y="71222"/>
                    </a:cubicBezTo>
                    <a:cubicBezTo>
                      <a:pt x="62823" y="72675"/>
                      <a:pt x="61973" y="73736"/>
                      <a:pt x="60799" y="74399"/>
                    </a:cubicBezTo>
                    <a:cubicBezTo>
                      <a:pt x="59666" y="75063"/>
                      <a:pt x="58330" y="75282"/>
                      <a:pt x="56792" y="75055"/>
                    </a:cubicBezTo>
                    <a:cubicBezTo>
                      <a:pt x="55294" y="74828"/>
                      <a:pt x="53837" y="73978"/>
                      <a:pt x="52379" y="72501"/>
                    </a:cubicBezTo>
                    <a:cubicBezTo>
                      <a:pt x="49424" y="67461"/>
                      <a:pt x="46186" y="62551"/>
                      <a:pt x="42704" y="57766"/>
                    </a:cubicBezTo>
                    <a:cubicBezTo>
                      <a:pt x="39223" y="52981"/>
                      <a:pt x="35579" y="48321"/>
                      <a:pt x="31774" y="43796"/>
                    </a:cubicBezTo>
                    <a:cubicBezTo>
                      <a:pt x="24771" y="52159"/>
                      <a:pt x="18091" y="61097"/>
                      <a:pt x="11736" y="70614"/>
                    </a:cubicBezTo>
                    <a:cubicBezTo>
                      <a:pt x="10238" y="72371"/>
                      <a:pt x="8659" y="73343"/>
                      <a:pt x="6918" y="73529"/>
                    </a:cubicBezTo>
                    <a:cubicBezTo>
                      <a:pt x="5219" y="73719"/>
                      <a:pt x="3721" y="73359"/>
                      <a:pt x="2506" y="72460"/>
                    </a:cubicBezTo>
                    <a:cubicBezTo>
                      <a:pt x="1251" y="71558"/>
                      <a:pt x="442" y="70246"/>
                      <a:pt x="118" y="68521"/>
                    </a:cubicBezTo>
                    <a:cubicBezTo>
                      <a:pt x="-246" y="66797"/>
                      <a:pt x="239" y="64951"/>
                      <a:pt x="1494" y="62988"/>
                    </a:cubicBezTo>
                    <a:cubicBezTo>
                      <a:pt x="4814" y="57915"/>
                      <a:pt x="8255" y="52952"/>
                      <a:pt x="11939" y="48095"/>
                    </a:cubicBezTo>
                    <a:cubicBezTo>
                      <a:pt x="15581" y="43237"/>
                      <a:pt x="19346" y="38488"/>
                      <a:pt x="23273" y="33841"/>
                    </a:cubicBezTo>
                    <a:cubicBezTo>
                      <a:pt x="19994" y="30153"/>
                      <a:pt x="16594" y="26490"/>
                      <a:pt x="13153" y="22855"/>
                    </a:cubicBezTo>
                    <a:cubicBezTo>
                      <a:pt x="9712" y="19215"/>
                      <a:pt x="6231" y="15552"/>
                      <a:pt x="2749" y="11860"/>
                    </a:cubicBezTo>
                    <a:cubicBezTo>
                      <a:pt x="1089" y="10172"/>
                      <a:pt x="239" y="8472"/>
                      <a:pt x="199" y="6747"/>
                    </a:cubicBezTo>
                    <a:cubicBezTo>
                      <a:pt x="199" y="5027"/>
                      <a:pt x="685" y="3626"/>
                      <a:pt x="1656" y="2545"/>
                    </a:cubicBezTo>
                    <a:cubicBezTo>
                      <a:pt x="2668" y="1460"/>
                      <a:pt x="4044" y="800"/>
                      <a:pt x="5745" y="557"/>
                    </a:cubicBezTo>
                    <a:cubicBezTo>
                      <a:pt x="7485" y="319"/>
                      <a:pt x="9267" y="885"/>
                      <a:pt x="11129" y="2266"/>
                    </a:cubicBezTo>
                    <a:cubicBezTo>
                      <a:pt x="14650" y="5954"/>
                      <a:pt x="18132" y="9617"/>
                      <a:pt x="21654" y="13257"/>
                    </a:cubicBezTo>
                    <a:cubicBezTo>
                      <a:pt x="25135" y="16896"/>
                      <a:pt x="28536" y="20559"/>
                      <a:pt x="31814" y="24247"/>
                    </a:cubicBezTo>
                    <a:cubicBezTo>
                      <a:pt x="35336" y="20430"/>
                      <a:pt x="38899" y="16665"/>
                      <a:pt x="42583" y="12957"/>
                    </a:cubicBezTo>
                    <a:cubicBezTo>
                      <a:pt x="46307" y="9245"/>
                      <a:pt x="50031" y="5589"/>
                      <a:pt x="53837" y="1987"/>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2" name="Google Shape;292;p4"/>
              <p:cNvSpPr/>
              <p:nvPr/>
            </p:nvSpPr>
            <p:spPr>
              <a:xfrm>
                <a:off x="7139758" y="3728318"/>
                <a:ext cx="60883" cy="121096"/>
              </a:xfrm>
              <a:custGeom>
                <a:rect b="b" l="l" r="r" t="t"/>
                <a:pathLst>
                  <a:path extrusionOk="0" h="121096" w="60883">
                    <a:moveTo>
                      <a:pt x="48699" y="3996"/>
                    </a:moveTo>
                    <a:cubicBezTo>
                      <a:pt x="50399" y="1304"/>
                      <a:pt x="52464" y="-28"/>
                      <a:pt x="54852" y="0"/>
                    </a:cubicBezTo>
                    <a:cubicBezTo>
                      <a:pt x="56391" y="21"/>
                      <a:pt x="57807" y="612"/>
                      <a:pt x="59063" y="1773"/>
                    </a:cubicBezTo>
                    <a:cubicBezTo>
                      <a:pt x="60277" y="2931"/>
                      <a:pt x="60884" y="4453"/>
                      <a:pt x="60884" y="6328"/>
                    </a:cubicBezTo>
                    <a:cubicBezTo>
                      <a:pt x="60843" y="7267"/>
                      <a:pt x="60600" y="8412"/>
                      <a:pt x="60034" y="9760"/>
                    </a:cubicBezTo>
                    <a:cubicBezTo>
                      <a:pt x="52018" y="27912"/>
                      <a:pt x="43963" y="45959"/>
                      <a:pt x="35866" y="63900"/>
                    </a:cubicBezTo>
                    <a:cubicBezTo>
                      <a:pt x="27770" y="81841"/>
                      <a:pt x="19674" y="99888"/>
                      <a:pt x="11537" y="118036"/>
                    </a:cubicBezTo>
                    <a:cubicBezTo>
                      <a:pt x="10687" y="119173"/>
                      <a:pt x="9756" y="119971"/>
                      <a:pt x="8704" y="120428"/>
                    </a:cubicBezTo>
                    <a:cubicBezTo>
                      <a:pt x="7651" y="120886"/>
                      <a:pt x="6639" y="121108"/>
                      <a:pt x="5708" y="121096"/>
                    </a:cubicBezTo>
                    <a:cubicBezTo>
                      <a:pt x="4170" y="121076"/>
                      <a:pt x="2793" y="120489"/>
                      <a:pt x="1660" y="119327"/>
                    </a:cubicBezTo>
                    <a:cubicBezTo>
                      <a:pt x="526" y="118169"/>
                      <a:pt x="0" y="116546"/>
                      <a:pt x="0" y="114461"/>
                    </a:cubicBezTo>
                    <a:cubicBezTo>
                      <a:pt x="0" y="114149"/>
                      <a:pt x="0" y="113809"/>
                      <a:pt x="41" y="113445"/>
                    </a:cubicBezTo>
                    <a:cubicBezTo>
                      <a:pt x="41" y="113081"/>
                      <a:pt x="81" y="112688"/>
                      <a:pt x="203" y="112271"/>
                    </a:cubicBezTo>
                    <a:cubicBezTo>
                      <a:pt x="8218" y="94123"/>
                      <a:pt x="16274" y="76077"/>
                      <a:pt x="24370" y="58131"/>
                    </a:cubicBezTo>
                    <a:cubicBezTo>
                      <a:pt x="32466" y="40190"/>
                      <a:pt x="40562" y="22144"/>
                      <a:pt x="48699" y="3996"/>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grpSp>
        <p:nvGrpSpPr>
          <p:cNvPr id="293" name="Google Shape;293;p4"/>
          <p:cNvGrpSpPr/>
          <p:nvPr/>
        </p:nvGrpSpPr>
        <p:grpSpPr>
          <a:xfrm>
            <a:off x="8206549" y="4947398"/>
            <a:ext cx="3258026" cy="1128118"/>
            <a:chOff x="2512189" y="3889369"/>
            <a:chExt cx="1272418" cy="440585"/>
          </a:xfrm>
        </p:grpSpPr>
        <p:sp>
          <p:nvSpPr>
            <p:cNvPr id="294" name="Google Shape;294;p4"/>
            <p:cNvSpPr/>
            <p:nvPr/>
          </p:nvSpPr>
          <p:spPr>
            <a:xfrm>
              <a:off x="2512189" y="3889369"/>
              <a:ext cx="1272418" cy="440585"/>
            </a:xfrm>
            <a:custGeom>
              <a:rect b="b" l="l" r="r" t="t"/>
              <a:pathLst>
                <a:path extrusionOk="0" h="440585" w="1272418">
                  <a:moveTo>
                    <a:pt x="0" y="150481"/>
                  </a:moveTo>
                  <a:cubicBezTo>
                    <a:pt x="193492" y="122776"/>
                    <a:pt x="379293" y="96187"/>
                    <a:pt x="557423" y="70692"/>
                  </a:cubicBezTo>
                  <a:cubicBezTo>
                    <a:pt x="728509" y="46213"/>
                    <a:pt x="893081" y="22661"/>
                    <a:pt x="1051545" y="0"/>
                  </a:cubicBezTo>
                  <a:cubicBezTo>
                    <a:pt x="1084752" y="35036"/>
                    <a:pt x="1119303" y="71486"/>
                    <a:pt x="1155218" y="109344"/>
                  </a:cubicBezTo>
                  <a:cubicBezTo>
                    <a:pt x="1192647" y="148801"/>
                    <a:pt x="1231707" y="190007"/>
                    <a:pt x="1272419" y="232876"/>
                  </a:cubicBezTo>
                  <a:cubicBezTo>
                    <a:pt x="1097661" y="263723"/>
                    <a:pt x="915135" y="295946"/>
                    <a:pt x="724497" y="329586"/>
                  </a:cubicBezTo>
                  <a:cubicBezTo>
                    <a:pt x="524670" y="364845"/>
                    <a:pt x="315195" y="401805"/>
                    <a:pt x="95601" y="440586"/>
                  </a:cubicBezTo>
                  <a:cubicBezTo>
                    <a:pt x="77728" y="386381"/>
                    <a:pt x="60702" y="334727"/>
                    <a:pt x="44469" y="285421"/>
                  </a:cubicBezTo>
                  <a:cubicBezTo>
                    <a:pt x="28989" y="238422"/>
                    <a:pt x="14160" y="193488"/>
                    <a:pt x="0" y="150481"/>
                  </a:cubicBezTo>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5" name="Google Shape;295;p4"/>
            <p:cNvSpPr/>
            <p:nvPr/>
          </p:nvSpPr>
          <p:spPr>
            <a:xfrm>
              <a:off x="2561985" y="3914553"/>
              <a:ext cx="1144651" cy="374354"/>
            </a:xfrm>
            <a:custGeom>
              <a:rect b="b" l="l" r="r" t="t"/>
              <a:pathLst>
                <a:path extrusionOk="0" h="374354" w="1144651">
                  <a:moveTo>
                    <a:pt x="617064" y="232306"/>
                  </a:moveTo>
                  <a:cubicBezTo>
                    <a:pt x="625630" y="230889"/>
                    <a:pt x="634074" y="229431"/>
                    <a:pt x="642753" y="228015"/>
                  </a:cubicBezTo>
                  <a:cubicBezTo>
                    <a:pt x="639247" y="222712"/>
                    <a:pt x="635778" y="217368"/>
                    <a:pt x="632293" y="212106"/>
                  </a:cubicBezTo>
                  <a:cubicBezTo>
                    <a:pt x="657015" y="204333"/>
                    <a:pt x="663322" y="190974"/>
                    <a:pt x="653784" y="176846"/>
                  </a:cubicBezTo>
                  <a:cubicBezTo>
                    <a:pt x="635187" y="149238"/>
                    <a:pt x="568272" y="161018"/>
                    <a:pt x="559625" y="147416"/>
                  </a:cubicBezTo>
                  <a:cubicBezTo>
                    <a:pt x="555557" y="141061"/>
                    <a:pt x="560580" y="137337"/>
                    <a:pt x="572745" y="135434"/>
                  </a:cubicBezTo>
                  <a:cubicBezTo>
                    <a:pt x="583383" y="133774"/>
                    <a:pt x="592795" y="134948"/>
                    <a:pt x="605004" y="138146"/>
                  </a:cubicBezTo>
                  <a:cubicBezTo>
                    <a:pt x="608619" y="133284"/>
                    <a:pt x="612101" y="128415"/>
                    <a:pt x="615776" y="123549"/>
                  </a:cubicBezTo>
                  <a:cubicBezTo>
                    <a:pt x="602118" y="119375"/>
                    <a:pt x="587719" y="116760"/>
                    <a:pt x="570806" y="117958"/>
                  </a:cubicBezTo>
                  <a:cubicBezTo>
                    <a:pt x="567757" y="113335"/>
                    <a:pt x="564701" y="108692"/>
                    <a:pt x="561677" y="104097"/>
                  </a:cubicBezTo>
                  <a:cubicBezTo>
                    <a:pt x="553561" y="105328"/>
                    <a:pt x="545448" y="106563"/>
                    <a:pt x="537336" y="107765"/>
                  </a:cubicBezTo>
                  <a:cubicBezTo>
                    <a:pt x="540384" y="112485"/>
                    <a:pt x="543420" y="117230"/>
                    <a:pt x="546493" y="121950"/>
                  </a:cubicBezTo>
                  <a:cubicBezTo>
                    <a:pt x="524151" y="128261"/>
                    <a:pt x="515318" y="140130"/>
                    <a:pt x="523912" y="154096"/>
                  </a:cubicBezTo>
                  <a:cubicBezTo>
                    <a:pt x="540072" y="180287"/>
                    <a:pt x="608429" y="169114"/>
                    <a:pt x="618343" y="184173"/>
                  </a:cubicBezTo>
                  <a:cubicBezTo>
                    <a:pt x="622848" y="191055"/>
                    <a:pt x="618651" y="195468"/>
                    <a:pt x="603920" y="197816"/>
                  </a:cubicBezTo>
                  <a:cubicBezTo>
                    <a:pt x="591407" y="199880"/>
                    <a:pt x="577886" y="198787"/>
                    <a:pt x="560932" y="195265"/>
                  </a:cubicBezTo>
                  <a:cubicBezTo>
                    <a:pt x="558317" y="201135"/>
                    <a:pt x="555795" y="207045"/>
                    <a:pt x="553253" y="212955"/>
                  </a:cubicBezTo>
                  <a:cubicBezTo>
                    <a:pt x="569867" y="217489"/>
                    <a:pt x="590852" y="218421"/>
                    <a:pt x="607158" y="216923"/>
                  </a:cubicBezTo>
                  <a:cubicBezTo>
                    <a:pt x="610457" y="222023"/>
                    <a:pt x="613760" y="227164"/>
                    <a:pt x="617064" y="232306"/>
                  </a:cubicBezTo>
                  <a:moveTo>
                    <a:pt x="536984" y="90577"/>
                  </a:moveTo>
                  <a:cubicBezTo>
                    <a:pt x="506866" y="95058"/>
                    <a:pt x="484018" y="107486"/>
                    <a:pt x="472161" y="124119"/>
                  </a:cubicBezTo>
                  <a:cubicBezTo>
                    <a:pt x="460110" y="141061"/>
                    <a:pt x="458543" y="162313"/>
                    <a:pt x="471517" y="184619"/>
                  </a:cubicBezTo>
                  <a:cubicBezTo>
                    <a:pt x="484492" y="206924"/>
                    <a:pt x="510052" y="225869"/>
                    <a:pt x="540417" y="237689"/>
                  </a:cubicBezTo>
                  <a:cubicBezTo>
                    <a:pt x="570976" y="249551"/>
                    <a:pt x="606733" y="254247"/>
                    <a:pt x="638948" y="248781"/>
                  </a:cubicBezTo>
                  <a:cubicBezTo>
                    <a:pt x="671159" y="243316"/>
                    <a:pt x="693658" y="228946"/>
                    <a:pt x="703908" y="210527"/>
                  </a:cubicBezTo>
                  <a:cubicBezTo>
                    <a:pt x="713972" y="192391"/>
                    <a:pt x="712340" y="170167"/>
                    <a:pt x="697221" y="148833"/>
                  </a:cubicBezTo>
                  <a:cubicBezTo>
                    <a:pt x="682105" y="127512"/>
                    <a:pt x="656845" y="110882"/>
                    <a:pt x="628087" y="100511"/>
                  </a:cubicBezTo>
                  <a:cubicBezTo>
                    <a:pt x="599491" y="90200"/>
                    <a:pt x="567094" y="86091"/>
                    <a:pt x="536984" y="90577"/>
                  </a:cubicBezTo>
                  <a:moveTo>
                    <a:pt x="865339" y="83367"/>
                  </a:moveTo>
                  <a:cubicBezTo>
                    <a:pt x="831902" y="88496"/>
                    <a:pt x="816365" y="107963"/>
                    <a:pt x="831732" y="127520"/>
                  </a:cubicBezTo>
                  <a:cubicBezTo>
                    <a:pt x="847107" y="147093"/>
                    <a:pt x="888519" y="158954"/>
                    <a:pt x="922895" y="153327"/>
                  </a:cubicBezTo>
                  <a:cubicBezTo>
                    <a:pt x="957276" y="147700"/>
                    <a:pt x="970951" y="127135"/>
                    <a:pt x="954584" y="108032"/>
                  </a:cubicBezTo>
                  <a:cubicBezTo>
                    <a:pt x="938222" y="88925"/>
                    <a:pt x="898785" y="78226"/>
                    <a:pt x="865339" y="83367"/>
                  </a:cubicBezTo>
                  <a:moveTo>
                    <a:pt x="236099" y="180166"/>
                  </a:moveTo>
                  <a:cubicBezTo>
                    <a:pt x="197350" y="186116"/>
                    <a:pt x="172952" y="208260"/>
                    <a:pt x="182388" y="230484"/>
                  </a:cubicBezTo>
                  <a:cubicBezTo>
                    <a:pt x="191824" y="252708"/>
                    <a:pt x="232925" y="266148"/>
                    <a:pt x="273006" y="259590"/>
                  </a:cubicBezTo>
                  <a:cubicBezTo>
                    <a:pt x="313078" y="252992"/>
                    <a:pt x="335897" y="229472"/>
                    <a:pt x="325016" y="207855"/>
                  </a:cubicBezTo>
                  <a:cubicBezTo>
                    <a:pt x="314134" y="186238"/>
                    <a:pt x="274847" y="174215"/>
                    <a:pt x="236099" y="180166"/>
                  </a:cubicBezTo>
                  <a:moveTo>
                    <a:pt x="58746" y="126447"/>
                  </a:moveTo>
                  <a:cubicBezTo>
                    <a:pt x="216805" y="103559"/>
                    <a:pt x="369476" y="81432"/>
                    <a:pt x="517055" y="60034"/>
                  </a:cubicBezTo>
                  <a:cubicBezTo>
                    <a:pt x="659557" y="39368"/>
                    <a:pt x="797618" y="19378"/>
                    <a:pt x="931332" y="0"/>
                  </a:cubicBezTo>
                  <a:cubicBezTo>
                    <a:pt x="947063" y="17545"/>
                    <a:pt x="986508" y="28041"/>
                    <a:pt x="1018893" y="23200"/>
                  </a:cubicBezTo>
                  <a:cubicBezTo>
                    <a:pt x="1038720" y="44392"/>
                    <a:pt x="1058888" y="66090"/>
                    <a:pt x="1079542" y="88229"/>
                  </a:cubicBezTo>
                  <a:cubicBezTo>
                    <a:pt x="1100786" y="110971"/>
                    <a:pt x="1122476" y="134219"/>
                    <a:pt x="1144652" y="158063"/>
                  </a:cubicBezTo>
                  <a:cubicBezTo>
                    <a:pt x="1110445" y="163852"/>
                    <a:pt x="1097548" y="185550"/>
                    <a:pt x="1116655" y="206883"/>
                  </a:cubicBezTo>
                  <a:cubicBezTo>
                    <a:pt x="970777" y="232265"/>
                    <a:pt x="819624" y="258578"/>
                    <a:pt x="662755" y="285862"/>
                  </a:cubicBezTo>
                  <a:cubicBezTo>
                    <a:pt x="499810" y="314240"/>
                    <a:pt x="330444" y="343710"/>
                    <a:pt x="154310" y="374354"/>
                  </a:cubicBezTo>
                  <a:cubicBezTo>
                    <a:pt x="144388" y="348527"/>
                    <a:pt x="101357" y="333914"/>
                    <a:pt x="57508" y="341321"/>
                  </a:cubicBezTo>
                  <a:cubicBezTo>
                    <a:pt x="47213" y="311770"/>
                    <a:pt x="37247" y="283029"/>
                    <a:pt x="27547" y="255056"/>
                  </a:cubicBezTo>
                  <a:cubicBezTo>
                    <a:pt x="18119" y="227812"/>
                    <a:pt x="8910" y="201256"/>
                    <a:pt x="0" y="175389"/>
                  </a:cubicBezTo>
                  <a:cubicBezTo>
                    <a:pt x="40773" y="169317"/>
                    <a:pt x="66851" y="147255"/>
                    <a:pt x="58746" y="126447"/>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96" name="Google Shape;296;p4"/>
          <p:cNvGrpSpPr/>
          <p:nvPr/>
        </p:nvGrpSpPr>
        <p:grpSpPr>
          <a:xfrm>
            <a:off x="7437177" y="4276527"/>
            <a:ext cx="3224153" cy="1006515"/>
            <a:chOff x="2041198" y="3576834"/>
            <a:chExt cx="1259189" cy="393093"/>
          </a:xfrm>
        </p:grpSpPr>
        <p:sp>
          <p:nvSpPr>
            <p:cNvPr id="297" name="Google Shape;297;p4"/>
            <p:cNvSpPr/>
            <p:nvPr/>
          </p:nvSpPr>
          <p:spPr>
            <a:xfrm>
              <a:off x="2041198" y="3576834"/>
              <a:ext cx="1259189" cy="393093"/>
            </a:xfrm>
            <a:custGeom>
              <a:rect b="b" l="l" r="r" t="t"/>
              <a:pathLst>
                <a:path extrusionOk="0" h="393093" w="1259189">
                  <a:moveTo>
                    <a:pt x="0" y="85707"/>
                  </a:moveTo>
                  <a:cubicBezTo>
                    <a:pt x="192201" y="70425"/>
                    <a:pt x="379212" y="55540"/>
                    <a:pt x="561062" y="41084"/>
                  </a:cubicBezTo>
                  <a:cubicBezTo>
                    <a:pt x="737953" y="27029"/>
                    <a:pt x="910201" y="13330"/>
                    <a:pt x="1077927" y="0"/>
                  </a:cubicBezTo>
                  <a:cubicBezTo>
                    <a:pt x="1105499" y="41129"/>
                    <a:pt x="1134058" y="83707"/>
                    <a:pt x="1163638" y="127791"/>
                  </a:cubicBezTo>
                  <a:cubicBezTo>
                    <a:pt x="1194302" y="173503"/>
                    <a:pt x="1226149" y="220975"/>
                    <a:pt x="1259190" y="270208"/>
                  </a:cubicBezTo>
                  <a:cubicBezTo>
                    <a:pt x="1074506" y="289158"/>
                    <a:pt x="884317" y="308686"/>
                    <a:pt x="688262" y="328817"/>
                  </a:cubicBezTo>
                  <a:cubicBezTo>
                    <a:pt x="486228" y="349548"/>
                    <a:pt x="277357" y="370986"/>
                    <a:pt x="62272" y="393093"/>
                  </a:cubicBezTo>
                  <a:cubicBezTo>
                    <a:pt x="50828" y="336626"/>
                    <a:pt x="39837" y="282377"/>
                    <a:pt x="29288" y="230310"/>
                  </a:cubicBezTo>
                  <a:cubicBezTo>
                    <a:pt x="19152" y="180263"/>
                    <a:pt x="9388" y="132102"/>
                    <a:pt x="0" y="85707"/>
                  </a:cubicBezTo>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8" name="Google Shape;298;p4"/>
            <p:cNvSpPr/>
            <p:nvPr/>
          </p:nvSpPr>
          <p:spPr>
            <a:xfrm>
              <a:off x="2084322" y="3599398"/>
              <a:ext cx="1146068" cy="337403"/>
            </a:xfrm>
            <a:custGeom>
              <a:rect b="b" l="l" r="r" t="t"/>
              <a:pathLst>
                <a:path extrusionOk="0" h="337403" w="1146068">
                  <a:moveTo>
                    <a:pt x="599090" y="226254"/>
                  </a:moveTo>
                  <a:cubicBezTo>
                    <a:pt x="607814" y="225408"/>
                    <a:pt x="616538" y="224570"/>
                    <a:pt x="625274" y="223724"/>
                  </a:cubicBezTo>
                  <a:cubicBezTo>
                    <a:pt x="622687" y="217830"/>
                    <a:pt x="619995" y="211976"/>
                    <a:pt x="617428" y="206114"/>
                  </a:cubicBezTo>
                  <a:cubicBezTo>
                    <a:pt x="643292" y="199824"/>
                    <a:pt x="651712" y="186210"/>
                    <a:pt x="644360" y="170402"/>
                  </a:cubicBezTo>
                  <a:cubicBezTo>
                    <a:pt x="630038" y="139616"/>
                    <a:pt x="561386" y="147052"/>
                    <a:pt x="554763" y="131925"/>
                  </a:cubicBezTo>
                  <a:cubicBezTo>
                    <a:pt x="551642" y="124788"/>
                    <a:pt x="557168" y="121193"/>
                    <a:pt x="569709" y="120100"/>
                  </a:cubicBezTo>
                  <a:cubicBezTo>
                    <a:pt x="580582" y="119153"/>
                    <a:pt x="589824" y="121088"/>
                    <a:pt x="601572" y="125472"/>
                  </a:cubicBezTo>
                  <a:cubicBezTo>
                    <a:pt x="605895" y="120525"/>
                    <a:pt x="610186" y="115570"/>
                    <a:pt x="614586" y="110656"/>
                  </a:cubicBezTo>
                  <a:cubicBezTo>
                    <a:pt x="601644" y="105150"/>
                    <a:pt x="587500" y="101228"/>
                    <a:pt x="570397" y="101260"/>
                  </a:cubicBezTo>
                  <a:cubicBezTo>
                    <a:pt x="568017" y="96050"/>
                    <a:pt x="565742" y="90844"/>
                    <a:pt x="563361" y="85719"/>
                  </a:cubicBezTo>
                  <a:cubicBezTo>
                    <a:pt x="555067" y="86423"/>
                    <a:pt x="546768" y="87112"/>
                    <a:pt x="538465" y="87820"/>
                  </a:cubicBezTo>
                  <a:cubicBezTo>
                    <a:pt x="540737" y="93123"/>
                    <a:pt x="543113" y="98422"/>
                    <a:pt x="545376" y="103725"/>
                  </a:cubicBezTo>
                  <a:cubicBezTo>
                    <a:pt x="522131" y="108789"/>
                    <a:pt x="511464" y="120808"/>
                    <a:pt x="518002" y="136325"/>
                  </a:cubicBezTo>
                  <a:cubicBezTo>
                    <a:pt x="530264" y="165398"/>
                    <a:pt x="600272" y="158683"/>
                    <a:pt x="607826" y="175498"/>
                  </a:cubicBezTo>
                  <a:cubicBezTo>
                    <a:pt x="611239" y="183085"/>
                    <a:pt x="606280" y="187465"/>
                    <a:pt x="591346" y="188869"/>
                  </a:cubicBezTo>
                  <a:cubicBezTo>
                    <a:pt x="578489" y="190072"/>
                    <a:pt x="565143" y="187869"/>
                    <a:pt x="548768" y="182850"/>
                  </a:cubicBezTo>
                  <a:cubicBezTo>
                    <a:pt x="545299" y="188845"/>
                    <a:pt x="541838" y="194889"/>
                    <a:pt x="538571" y="200921"/>
                  </a:cubicBezTo>
                  <a:cubicBezTo>
                    <a:pt x="554346" y="206977"/>
                    <a:pt x="575121" y="209568"/>
                    <a:pt x="591593" y="209260"/>
                  </a:cubicBezTo>
                  <a:cubicBezTo>
                    <a:pt x="594123" y="214915"/>
                    <a:pt x="596540" y="220578"/>
                    <a:pt x="599090" y="226254"/>
                  </a:cubicBezTo>
                  <a:moveTo>
                    <a:pt x="540567" y="69324"/>
                  </a:moveTo>
                  <a:cubicBezTo>
                    <a:pt x="509683" y="71907"/>
                    <a:pt x="485123" y="83590"/>
                    <a:pt x="470870" y="100474"/>
                  </a:cubicBezTo>
                  <a:cubicBezTo>
                    <a:pt x="456378" y="117651"/>
                    <a:pt x="451763" y="140146"/>
                    <a:pt x="461450" y="164738"/>
                  </a:cubicBezTo>
                  <a:cubicBezTo>
                    <a:pt x="471141" y="189327"/>
                    <a:pt x="493762" y="211235"/>
                    <a:pt x="522026" y="225966"/>
                  </a:cubicBezTo>
                  <a:cubicBezTo>
                    <a:pt x="550598" y="240859"/>
                    <a:pt x="585505" y="248458"/>
                    <a:pt x="618440" y="245235"/>
                  </a:cubicBezTo>
                  <a:cubicBezTo>
                    <a:pt x="651372" y="242017"/>
                    <a:pt x="676029" y="228715"/>
                    <a:pt x="689270" y="210001"/>
                  </a:cubicBezTo>
                  <a:cubicBezTo>
                    <a:pt x="702277" y="191606"/>
                    <a:pt x="704248" y="167831"/>
                    <a:pt x="692513" y="143878"/>
                  </a:cubicBezTo>
                  <a:cubicBezTo>
                    <a:pt x="680793" y="119930"/>
                    <a:pt x="658047" y="100171"/>
                    <a:pt x="630597" y="86808"/>
                  </a:cubicBezTo>
                  <a:cubicBezTo>
                    <a:pt x="603458" y="73611"/>
                    <a:pt x="571450" y="66746"/>
                    <a:pt x="540567" y="69324"/>
                  </a:cubicBezTo>
                  <a:moveTo>
                    <a:pt x="874116" y="86124"/>
                  </a:moveTo>
                  <a:cubicBezTo>
                    <a:pt x="839091" y="89184"/>
                    <a:pt x="819818" y="109044"/>
                    <a:pt x="832044" y="131261"/>
                  </a:cubicBezTo>
                  <a:cubicBezTo>
                    <a:pt x="844273" y="153481"/>
                    <a:pt x="884066" y="169353"/>
                    <a:pt x="920119" y="165981"/>
                  </a:cubicBezTo>
                  <a:cubicBezTo>
                    <a:pt x="956163" y="162617"/>
                    <a:pt x="974105" y="141519"/>
                    <a:pt x="960903" y="119630"/>
                  </a:cubicBezTo>
                  <a:cubicBezTo>
                    <a:pt x="947707" y="97734"/>
                    <a:pt x="909152" y="83064"/>
                    <a:pt x="874116" y="86124"/>
                  </a:cubicBezTo>
                  <a:moveTo>
                    <a:pt x="229901" y="142247"/>
                  </a:moveTo>
                  <a:cubicBezTo>
                    <a:pt x="191181" y="145627"/>
                    <a:pt x="164568" y="167038"/>
                    <a:pt x="171179" y="190987"/>
                  </a:cubicBezTo>
                  <a:cubicBezTo>
                    <a:pt x="177790" y="214915"/>
                    <a:pt x="216117" y="231994"/>
                    <a:pt x="256141" y="228241"/>
                  </a:cubicBezTo>
                  <a:cubicBezTo>
                    <a:pt x="296169" y="224485"/>
                    <a:pt x="321502" y="201669"/>
                    <a:pt x="313649" y="178105"/>
                  </a:cubicBezTo>
                  <a:cubicBezTo>
                    <a:pt x="305803" y="154533"/>
                    <a:pt x="268621" y="138867"/>
                    <a:pt x="229901" y="142247"/>
                  </a:cubicBezTo>
                  <a:moveTo>
                    <a:pt x="62592" y="72328"/>
                  </a:moveTo>
                  <a:cubicBezTo>
                    <a:pt x="220433" y="59580"/>
                    <a:pt x="374569" y="47092"/>
                    <a:pt x="525244" y="34919"/>
                  </a:cubicBezTo>
                  <a:cubicBezTo>
                    <a:pt x="672442" y="23030"/>
                    <a:pt x="816300" y="11420"/>
                    <a:pt x="957098" y="0"/>
                  </a:cubicBezTo>
                  <a:cubicBezTo>
                    <a:pt x="970048" y="20467"/>
                    <a:pt x="1008700" y="34931"/>
                    <a:pt x="1043153" y="32021"/>
                  </a:cubicBezTo>
                  <a:cubicBezTo>
                    <a:pt x="1059411" y="56743"/>
                    <a:pt x="1076065" y="81930"/>
                    <a:pt x="1093063" y="107684"/>
                  </a:cubicBezTo>
                  <a:cubicBezTo>
                    <a:pt x="1110381" y="133940"/>
                    <a:pt x="1128034" y="160844"/>
                    <a:pt x="1146069" y="188250"/>
                  </a:cubicBezTo>
                  <a:cubicBezTo>
                    <a:pt x="1109692" y="191804"/>
                    <a:pt x="1092289" y="214065"/>
                    <a:pt x="1107676" y="238374"/>
                  </a:cubicBezTo>
                  <a:cubicBezTo>
                    <a:pt x="954350" y="253866"/>
                    <a:pt x="797327" y="269759"/>
                    <a:pt x="636272" y="286012"/>
                  </a:cubicBezTo>
                  <a:cubicBezTo>
                    <a:pt x="471056" y="302711"/>
                    <a:pt x="301553" y="319826"/>
                    <a:pt x="127548" y="337403"/>
                  </a:cubicBezTo>
                  <a:cubicBezTo>
                    <a:pt x="120962" y="310180"/>
                    <a:pt x="80983" y="291870"/>
                    <a:pt x="38056" y="296080"/>
                  </a:cubicBezTo>
                  <a:cubicBezTo>
                    <a:pt x="31385" y="264950"/>
                    <a:pt x="24750" y="234508"/>
                    <a:pt x="18379" y="204795"/>
                  </a:cubicBezTo>
                  <a:cubicBezTo>
                    <a:pt x="12165" y="175794"/>
                    <a:pt x="6068" y="147376"/>
                    <a:pt x="0" y="119618"/>
                  </a:cubicBezTo>
                  <a:cubicBezTo>
                    <a:pt x="40299" y="116226"/>
                    <a:pt x="68162" y="94900"/>
                    <a:pt x="62592" y="72328"/>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99" name="Google Shape;299;p4"/>
          <p:cNvGrpSpPr/>
          <p:nvPr/>
        </p:nvGrpSpPr>
        <p:grpSpPr>
          <a:xfrm flipH="1" rot="-375576">
            <a:off x="8182468" y="2636388"/>
            <a:ext cx="3305745" cy="2707184"/>
            <a:chOff x="5239401" y="344462"/>
            <a:chExt cx="2084652" cy="1707190"/>
          </a:xfrm>
        </p:grpSpPr>
        <p:grpSp>
          <p:nvGrpSpPr>
            <p:cNvPr id="300" name="Google Shape;300;p4"/>
            <p:cNvGrpSpPr/>
            <p:nvPr/>
          </p:nvGrpSpPr>
          <p:grpSpPr>
            <a:xfrm>
              <a:off x="5239401" y="344462"/>
              <a:ext cx="2084652" cy="1707190"/>
              <a:chOff x="5239401" y="344462"/>
              <a:chExt cx="2084652" cy="1707190"/>
            </a:xfrm>
          </p:grpSpPr>
          <p:sp>
            <p:nvSpPr>
              <p:cNvPr id="301" name="Google Shape;301;p4"/>
              <p:cNvSpPr/>
              <p:nvPr/>
            </p:nvSpPr>
            <p:spPr>
              <a:xfrm>
                <a:off x="5239401" y="344462"/>
                <a:ext cx="2084652" cy="1707190"/>
              </a:xfrm>
              <a:custGeom>
                <a:rect b="b" l="l" r="r" t="t"/>
                <a:pathLst>
                  <a:path extrusionOk="0" h="1707190" w="2084652">
                    <a:moveTo>
                      <a:pt x="1805875" y="11407"/>
                    </a:moveTo>
                    <a:cubicBezTo>
                      <a:pt x="1666093" y="17072"/>
                      <a:pt x="1517284" y="248543"/>
                      <a:pt x="1517243" y="248539"/>
                    </a:cubicBezTo>
                    <a:cubicBezTo>
                      <a:pt x="1517243" y="248539"/>
                      <a:pt x="1246829" y="-48616"/>
                      <a:pt x="1122713" y="6915"/>
                    </a:cubicBezTo>
                    <a:cubicBezTo>
                      <a:pt x="1017624" y="53939"/>
                      <a:pt x="1027258" y="262375"/>
                      <a:pt x="1027218" y="262375"/>
                    </a:cubicBezTo>
                    <a:cubicBezTo>
                      <a:pt x="1027218" y="262375"/>
                      <a:pt x="457525" y="287069"/>
                      <a:pt x="318634" y="658578"/>
                    </a:cubicBezTo>
                    <a:cubicBezTo>
                      <a:pt x="277748" y="632139"/>
                      <a:pt x="228037" y="617639"/>
                      <a:pt x="183143" y="628128"/>
                    </a:cubicBezTo>
                    <a:cubicBezTo>
                      <a:pt x="166505" y="614157"/>
                      <a:pt x="147641" y="603798"/>
                      <a:pt x="126469" y="600965"/>
                    </a:cubicBezTo>
                    <a:cubicBezTo>
                      <a:pt x="106836" y="598337"/>
                      <a:pt x="85745" y="601244"/>
                      <a:pt x="64533" y="612093"/>
                    </a:cubicBezTo>
                    <a:cubicBezTo>
                      <a:pt x="55749" y="616603"/>
                      <a:pt x="47936" y="621954"/>
                      <a:pt x="40487" y="628419"/>
                    </a:cubicBezTo>
                    <a:cubicBezTo>
                      <a:pt x="23566" y="643102"/>
                      <a:pt x="12353" y="660994"/>
                      <a:pt x="1949" y="680373"/>
                    </a:cubicBezTo>
                    <a:cubicBezTo>
                      <a:pt x="-2018" y="687117"/>
                      <a:pt x="249" y="695982"/>
                      <a:pt x="7131" y="699905"/>
                    </a:cubicBezTo>
                    <a:cubicBezTo>
                      <a:pt x="14053" y="703823"/>
                      <a:pt x="23080" y="701641"/>
                      <a:pt x="27047" y="694901"/>
                    </a:cubicBezTo>
                    <a:cubicBezTo>
                      <a:pt x="38909" y="676721"/>
                      <a:pt x="51822" y="659254"/>
                      <a:pt x="71375" y="648380"/>
                    </a:cubicBezTo>
                    <a:cubicBezTo>
                      <a:pt x="94530" y="635511"/>
                      <a:pt x="118333" y="638721"/>
                      <a:pt x="137804" y="650566"/>
                    </a:cubicBezTo>
                    <a:cubicBezTo>
                      <a:pt x="133392" y="653963"/>
                      <a:pt x="128372" y="656290"/>
                      <a:pt x="124364" y="660448"/>
                    </a:cubicBezTo>
                    <a:cubicBezTo>
                      <a:pt x="105176" y="680296"/>
                      <a:pt x="90684" y="706528"/>
                      <a:pt x="89551" y="734265"/>
                    </a:cubicBezTo>
                    <a:cubicBezTo>
                      <a:pt x="87931" y="773390"/>
                      <a:pt x="115823" y="810751"/>
                      <a:pt x="155616" y="818244"/>
                    </a:cubicBezTo>
                    <a:cubicBezTo>
                      <a:pt x="213221" y="829101"/>
                      <a:pt x="239574" y="778730"/>
                      <a:pt x="236295" y="730031"/>
                    </a:cubicBezTo>
                    <a:cubicBezTo>
                      <a:pt x="235647" y="720554"/>
                      <a:pt x="230587" y="712078"/>
                      <a:pt x="228037" y="702848"/>
                    </a:cubicBezTo>
                    <a:cubicBezTo>
                      <a:pt x="249937" y="706803"/>
                      <a:pt x="271514" y="714988"/>
                      <a:pt x="287342" y="728400"/>
                    </a:cubicBezTo>
                    <a:cubicBezTo>
                      <a:pt x="291026" y="731541"/>
                      <a:pt x="294386" y="735067"/>
                      <a:pt x="297745" y="738548"/>
                    </a:cubicBezTo>
                    <a:cubicBezTo>
                      <a:pt x="216257" y="1116898"/>
                      <a:pt x="494768" y="1294886"/>
                      <a:pt x="494768" y="1294890"/>
                    </a:cubicBezTo>
                    <a:cubicBezTo>
                      <a:pt x="494768" y="1294890"/>
                      <a:pt x="400852" y="1643183"/>
                      <a:pt x="584150" y="1669447"/>
                    </a:cubicBezTo>
                    <a:cubicBezTo>
                      <a:pt x="730126" y="1690364"/>
                      <a:pt x="796515" y="1484618"/>
                      <a:pt x="796515" y="1484622"/>
                    </a:cubicBezTo>
                    <a:cubicBezTo>
                      <a:pt x="796515" y="1484622"/>
                      <a:pt x="844323" y="1507287"/>
                      <a:pt x="909701" y="1526018"/>
                    </a:cubicBezTo>
                    <a:cubicBezTo>
                      <a:pt x="951558" y="1537996"/>
                      <a:pt x="999205" y="1548946"/>
                      <a:pt x="1050818" y="1550193"/>
                    </a:cubicBezTo>
                    <a:cubicBezTo>
                      <a:pt x="1109152" y="1551602"/>
                      <a:pt x="1167121" y="1541680"/>
                      <a:pt x="1215294" y="1530305"/>
                    </a:cubicBezTo>
                    <a:cubicBezTo>
                      <a:pt x="1276380" y="1515881"/>
                      <a:pt x="1321112" y="1499066"/>
                      <a:pt x="1321112" y="1499069"/>
                    </a:cubicBezTo>
                    <a:cubicBezTo>
                      <a:pt x="1321112" y="1499069"/>
                      <a:pt x="1415757" y="1736755"/>
                      <a:pt x="1524733" y="1704111"/>
                    </a:cubicBezTo>
                    <a:cubicBezTo>
                      <a:pt x="1645650" y="1667880"/>
                      <a:pt x="1625774" y="1435599"/>
                      <a:pt x="1625774" y="1435607"/>
                    </a:cubicBezTo>
                    <a:cubicBezTo>
                      <a:pt x="1625774" y="1435607"/>
                      <a:pt x="1641399" y="1426143"/>
                      <a:pt x="1645691" y="1423835"/>
                    </a:cubicBezTo>
                    <a:cubicBezTo>
                      <a:pt x="1673744" y="1408630"/>
                      <a:pt x="1773085" y="1351576"/>
                      <a:pt x="1879267" y="1255032"/>
                    </a:cubicBezTo>
                    <a:cubicBezTo>
                      <a:pt x="1981806" y="1161763"/>
                      <a:pt x="2078314" y="1039162"/>
                      <a:pt x="2084102" y="899753"/>
                    </a:cubicBezTo>
                    <a:cubicBezTo>
                      <a:pt x="2096813" y="594103"/>
                      <a:pt x="1885096" y="465045"/>
                      <a:pt x="1885096" y="465041"/>
                    </a:cubicBezTo>
                    <a:cubicBezTo>
                      <a:pt x="1885096" y="465041"/>
                      <a:pt x="2027145" y="107025"/>
                      <a:pt x="1865018" y="24640"/>
                    </a:cubicBezTo>
                    <a:cubicBezTo>
                      <a:pt x="1845911" y="14925"/>
                      <a:pt x="1825832" y="10594"/>
                      <a:pt x="1805875" y="11407"/>
                    </a:cubicBezTo>
                    <a:close/>
                    <a:moveTo>
                      <a:pt x="171970" y="711422"/>
                    </a:moveTo>
                    <a:cubicBezTo>
                      <a:pt x="173347" y="722886"/>
                      <a:pt x="176383" y="734334"/>
                      <a:pt x="175856" y="745600"/>
                    </a:cubicBezTo>
                    <a:cubicBezTo>
                      <a:pt x="175775" y="747750"/>
                      <a:pt x="174925" y="757036"/>
                      <a:pt x="171606" y="758141"/>
                    </a:cubicBezTo>
                    <a:cubicBezTo>
                      <a:pt x="162619" y="761153"/>
                      <a:pt x="156506" y="741103"/>
                      <a:pt x="157964" y="734788"/>
                    </a:cubicBezTo>
                    <a:cubicBezTo>
                      <a:pt x="160271" y="725169"/>
                      <a:pt x="165331" y="717453"/>
                      <a:pt x="171970" y="7114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2" name="Google Shape;302;p4"/>
              <p:cNvSpPr/>
              <p:nvPr/>
            </p:nvSpPr>
            <p:spPr>
              <a:xfrm>
                <a:off x="6795027" y="1008340"/>
                <a:ext cx="466047" cy="382716"/>
              </a:xfrm>
              <a:custGeom>
                <a:rect b="b" l="l" r="r" t="t"/>
                <a:pathLst>
                  <a:path extrusionOk="0" h="382716" w="466047">
                    <a:moveTo>
                      <a:pt x="3030" y="234641"/>
                    </a:moveTo>
                    <a:cubicBezTo>
                      <a:pt x="-17535" y="131717"/>
                      <a:pt x="68771" y="28907"/>
                      <a:pt x="195801" y="5003"/>
                    </a:cubicBezTo>
                    <a:cubicBezTo>
                      <a:pt x="322791" y="-18901"/>
                      <a:pt x="442453" y="45156"/>
                      <a:pt x="463018" y="148076"/>
                    </a:cubicBezTo>
                    <a:cubicBezTo>
                      <a:pt x="483582" y="250999"/>
                      <a:pt x="397276" y="353810"/>
                      <a:pt x="270246" y="377714"/>
                    </a:cubicBezTo>
                    <a:cubicBezTo>
                      <a:pt x="143216" y="401618"/>
                      <a:pt x="23553" y="337560"/>
                      <a:pt x="3030" y="23464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3" name="Google Shape;303;p4"/>
              <p:cNvSpPr/>
              <p:nvPr/>
            </p:nvSpPr>
            <p:spPr>
              <a:xfrm>
                <a:off x="6148858" y="1870233"/>
                <a:ext cx="305593" cy="165770"/>
              </a:xfrm>
              <a:custGeom>
                <a:rect b="b" l="l" r="r" t="t"/>
                <a:pathLst>
                  <a:path extrusionOk="0" h="165770" w="305593">
                    <a:moveTo>
                      <a:pt x="305593" y="4291"/>
                    </a:moveTo>
                    <a:cubicBezTo>
                      <a:pt x="257380" y="15670"/>
                      <a:pt x="199451" y="25588"/>
                      <a:pt x="141078" y="24179"/>
                    </a:cubicBezTo>
                    <a:cubicBezTo>
                      <a:pt x="89464" y="22937"/>
                      <a:pt x="41817" y="11982"/>
                      <a:pt x="0" y="0"/>
                    </a:cubicBezTo>
                    <a:cubicBezTo>
                      <a:pt x="34004" y="71866"/>
                      <a:pt x="99341" y="181749"/>
                      <a:pt x="182773" y="163824"/>
                    </a:cubicBezTo>
                    <a:cubicBezTo>
                      <a:pt x="248110" y="149789"/>
                      <a:pt x="285029" y="74822"/>
                      <a:pt x="305593" y="429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4" name="Google Shape;304;p4"/>
              <p:cNvSpPr/>
              <p:nvPr/>
            </p:nvSpPr>
            <p:spPr>
              <a:xfrm>
                <a:off x="6884808" y="1599252"/>
                <a:ext cx="291673" cy="287908"/>
              </a:xfrm>
              <a:custGeom>
                <a:rect b="b" l="l" r="r" t="t"/>
                <a:pathLst>
                  <a:path extrusionOk="0" h="287908" w="291673">
                    <a:moveTo>
                      <a:pt x="233577" y="0"/>
                    </a:moveTo>
                    <a:cubicBezTo>
                      <a:pt x="127435" y="96544"/>
                      <a:pt x="28054" y="153594"/>
                      <a:pt x="0" y="168799"/>
                    </a:cubicBezTo>
                    <a:cubicBezTo>
                      <a:pt x="73595" y="230682"/>
                      <a:pt x="195282" y="319960"/>
                      <a:pt x="255599" y="276321"/>
                    </a:cubicBezTo>
                    <a:cubicBezTo>
                      <a:pt x="327210" y="224529"/>
                      <a:pt x="277378" y="90281"/>
                      <a:pt x="23357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5" name="Google Shape;305;p4"/>
              <p:cNvSpPr/>
              <p:nvPr/>
            </p:nvSpPr>
            <p:spPr>
              <a:xfrm>
                <a:off x="6354344" y="431185"/>
                <a:ext cx="324252" cy="310548"/>
              </a:xfrm>
              <a:custGeom>
                <a:rect b="b" l="l" r="r" t="t"/>
                <a:pathLst>
                  <a:path extrusionOk="0" h="310548" w="324252">
                    <a:moveTo>
                      <a:pt x="324253" y="222603"/>
                    </a:moveTo>
                    <a:cubicBezTo>
                      <a:pt x="324253" y="222603"/>
                      <a:pt x="158239" y="-22977"/>
                      <a:pt x="59707" y="1749"/>
                    </a:cubicBezTo>
                    <a:cubicBezTo>
                      <a:pt x="-62627" y="32458"/>
                      <a:pt x="40924" y="310548"/>
                      <a:pt x="40924" y="310548"/>
                    </a:cubicBezTo>
                    <a:cubicBezTo>
                      <a:pt x="40924" y="310548"/>
                      <a:pt x="95979" y="272824"/>
                      <a:pt x="166781" y="250834"/>
                    </a:cubicBezTo>
                    <a:cubicBezTo>
                      <a:pt x="237623" y="228849"/>
                      <a:pt x="324253" y="222603"/>
                      <a:pt x="324253" y="22260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6" name="Google Shape;306;p4"/>
              <p:cNvSpPr/>
              <p:nvPr/>
            </p:nvSpPr>
            <p:spPr>
              <a:xfrm>
                <a:off x="6800161" y="423902"/>
                <a:ext cx="319076" cy="309046"/>
              </a:xfrm>
              <a:custGeom>
                <a:rect b="b" l="l" r="r" t="t"/>
                <a:pathLst>
                  <a:path extrusionOk="0" h="309046" w="319076">
                    <a:moveTo>
                      <a:pt x="0" y="231950"/>
                    </a:moveTo>
                    <a:cubicBezTo>
                      <a:pt x="0" y="231950"/>
                      <a:pt x="154315" y="-19716"/>
                      <a:pt x="253899" y="1240"/>
                    </a:cubicBezTo>
                    <a:cubicBezTo>
                      <a:pt x="377569" y="27273"/>
                      <a:pt x="287255" y="309047"/>
                      <a:pt x="287255" y="309047"/>
                    </a:cubicBezTo>
                    <a:cubicBezTo>
                      <a:pt x="287255" y="309047"/>
                      <a:pt x="230460" y="273448"/>
                      <a:pt x="158646" y="254175"/>
                    </a:cubicBezTo>
                    <a:cubicBezTo>
                      <a:pt x="86873" y="234901"/>
                      <a:pt x="0" y="231950"/>
                      <a:pt x="0" y="23195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7" name="Google Shape;307;p4"/>
              <p:cNvSpPr/>
              <p:nvPr/>
            </p:nvSpPr>
            <p:spPr>
              <a:xfrm>
                <a:off x="6670805" y="855129"/>
                <a:ext cx="90854" cy="139443"/>
              </a:xfrm>
              <a:custGeom>
                <a:rect b="b" l="l" r="r" t="t"/>
                <a:pathLst>
                  <a:path extrusionOk="0" h="139443" w="90854">
                    <a:moveTo>
                      <a:pt x="4350" y="80692"/>
                    </a:moveTo>
                    <a:cubicBezTo>
                      <a:pt x="-6336" y="42672"/>
                      <a:pt x="3338" y="6939"/>
                      <a:pt x="26008" y="879"/>
                    </a:cubicBezTo>
                    <a:cubicBezTo>
                      <a:pt x="48678" y="-5181"/>
                      <a:pt x="75759" y="20727"/>
                      <a:pt x="86487" y="58747"/>
                    </a:cubicBezTo>
                    <a:cubicBezTo>
                      <a:pt x="97215" y="96771"/>
                      <a:pt x="87499" y="132504"/>
                      <a:pt x="64830" y="138564"/>
                    </a:cubicBezTo>
                    <a:cubicBezTo>
                      <a:pt x="42160" y="144624"/>
                      <a:pt x="15078" y="118716"/>
                      <a:pt x="4350" y="80692"/>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8" name="Google Shape;308;p4"/>
              <p:cNvSpPr/>
              <p:nvPr/>
            </p:nvSpPr>
            <p:spPr>
              <a:xfrm>
                <a:off x="6937905" y="806799"/>
                <a:ext cx="85767" cy="142424"/>
              </a:xfrm>
              <a:custGeom>
                <a:rect b="b" l="l" r="r" t="t"/>
                <a:pathLst>
                  <a:path extrusionOk="0" h="142424" w="85767">
                    <a:moveTo>
                      <a:pt x="419" y="74481"/>
                    </a:moveTo>
                    <a:cubicBezTo>
                      <a:pt x="-2860" y="35194"/>
                      <a:pt x="13454" y="1882"/>
                      <a:pt x="36893" y="76"/>
                    </a:cubicBezTo>
                    <a:cubicBezTo>
                      <a:pt x="60332" y="-1729"/>
                      <a:pt x="82029" y="28656"/>
                      <a:pt x="85349" y="67943"/>
                    </a:cubicBezTo>
                    <a:cubicBezTo>
                      <a:pt x="88628" y="107230"/>
                      <a:pt x="72314" y="140542"/>
                      <a:pt x="48876" y="142348"/>
                    </a:cubicBezTo>
                    <a:cubicBezTo>
                      <a:pt x="25396" y="144153"/>
                      <a:pt x="3739" y="113768"/>
                      <a:pt x="419" y="74481"/>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9" name="Google Shape;309;p4"/>
              <p:cNvSpPr/>
              <p:nvPr/>
            </p:nvSpPr>
            <p:spPr>
              <a:xfrm>
                <a:off x="5908400" y="660111"/>
                <a:ext cx="371455" cy="145315"/>
              </a:xfrm>
              <a:custGeom>
                <a:rect b="b" l="l" r="r" t="t"/>
                <a:pathLst>
                  <a:path extrusionOk="0" h="145315" w="371455">
                    <a:moveTo>
                      <a:pt x="12751" y="88856"/>
                    </a:moveTo>
                    <a:lnTo>
                      <a:pt x="0" y="145316"/>
                    </a:lnTo>
                    <a:cubicBezTo>
                      <a:pt x="0" y="145316"/>
                      <a:pt x="89261" y="103183"/>
                      <a:pt x="182125" y="77263"/>
                    </a:cubicBezTo>
                    <a:cubicBezTo>
                      <a:pt x="274989" y="51342"/>
                      <a:pt x="371456" y="41631"/>
                      <a:pt x="371456" y="41631"/>
                    </a:cubicBezTo>
                    <a:lnTo>
                      <a:pt x="339071" y="0"/>
                    </a:lnTo>
                    <a:cubicBezTo>
                      <a:pt x="339071" y="0"/>
                      <a:pt x="248150" y="11687"/>
                      <a:pt x="166945" y="35016"/>
                    </a:cubicBezTo>
                    <a:cubicBezTo>
                      <a:pt x="85739" y="58350"/>
                      <a:pt x="12751" y="88856"/>
                      <a:pt x="12751" y="88856"/>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0" name="Google Shape;310;p4"/>
              <p:cNvSpPr/>
              <p:nvPr/>
            </p:nvSpPr>
            <p:spPr>
              <a:xfrm>
                <a:off x="6925122" y="1139326"/>
                <a:ext cx="61299" cy="148359"/>
              </a:xfrm>
              <a:custGeom>
                <a:rect b="b" l="l" r="r" t="t"/>
                <a:pathLst>
                  <a:path extrusionOk="0" h="148359" w="61299">
                    <a:moveTo>
                      <a:pt x="451" y="77001"/>
                    </a:moveTo>
                    <a:cubicBezTo>
                      <a:pt x="-2424" y="36067"/>
                      <a:pt x="8749" y="1613"/>
                      <a:pt x="25427" y="55"/>
                    </a:cubicBezTo>
                    <a:cubicBezTo>
                      <a:pt x="42065" y="-1504"/>
                      <a:pt x="57934" y="30420"/>
                      <a:pt x="60848" y="71358"/>
                    </a:cubicBezTo>
                    <a:cubicBezTo>
                      <a:pt x="63722" y="112297"/>
                      <a:pt x="52550" y="146747"/>
                      <a:pt x="35872" y="148305"/>
                    </a:cubicBezTo>
                    <a:cubicBezTo>
                      <a:pt x="19193" y="149864"/>
                      <a:pt x="3365" y="117940"/>
                      <a:pt x="451" y="77001"/>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1" name="Google Shape;311;p4"/>
              <p:cNvSpPr/>
              <p:nvPr/>
            </p:nvSpPr>
            <p:spPr>
              <a:xfrm>
                <a:off x="7082420" y="1120162"/>
                <a:ext cx="61270" cy="148356"/>
              </a:xfrm>
              <a:custGeom>
                <a:rect b="b" l="l" r="r" t="t"/>
                <a:pathLst>
                  <a:path extrusionOk="0" h="148356" w="61270">
                    <a:moveTo>
                      <a:pt x="462" y="77002"/>
                    </a:moveTo>
                    <a:cubicBezTo>
                      <a:pt x="-2453" y="36063"/>
                      <a:pt x="8720" y="1613"/>
                      <a:pt x="25398" y="55"/>
                    </a:cubicBezTo>
                    <a:cubicBezTo>
                      <a:pt x="42077" y="-1508"/>
                      <a:pt x="57946" y="30416"/>
                      <a:pt x="60820" y="71355"/>
                    </a:cubicBezTo>
                    <a:cubicBezTo>
                      <a:pt x="63694" y="112293"/>
                      <a:pt x="52521" y="146743"/>
                      <a:pt x="35883" y="148301"/>
                    </a:cubicBezTo>
                    <a:cubicBezTo>
                      <a:pt x="19205" y="149860"/>
                      <a:pt x="3336" y="117940"/>
                      <a:pt x="462" y="77002"/>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12" name="Google Shape;312;p4"/>
            <p:cNvSpPr/>
            <p:nvPr/>
          </p:nvSpPr>
          <p:spPr>
            <a:xfrm>
              <a:off x="6687893" y="1466641"/>
              <a:ext cx="412065" cy="254461"/>
            </a:xfrm>
            <a:custGeom>
              <a:rect b="b" l="l" r="r" t="t"/>
              <a:pathLst>
                <a:path extrusionOk="0" h="254461" w="412065">
                  <a:moveTo>
                    <a:pt x="402721" y="9042"/>
                  </a:moveTo>
                  <a:cubicBezTo>
                    <a:pt x="363616" y="-27383"/>
                    <a:pt x="305404" y="54320"/>
                    <a:pt x="187644" y="110496"/>
                  </a:cubicBezTo>
                  <a:cubicBezTo>
                    <a:pt x="126031" y="139886"/>
                    <a:pt x="-7112" y="166705"/>
                    <a:pt x="297" y="212748"/>
                  </a:cubicBezTo>
                  <a:cubicBezTo>
                    <a:pt x="12036" y="285821"/>
                    <a:pt x="163355" y="247408"/>
                    <a:pt x="237800" y="214124"/>
                  </a:cubicBezTo>
                  <a:cubicBezTo>
                    <a:pt x="352484" y="162843"/>
                    <a:pt x="441866" y="45467"/>
                    <a:pt x="402721" y="9042"/>
                  </a:cubicBezTo>
                  <a:close/>
                </a:path>
              </a:pathLst>
            </a:custGeom>
            <a:solidFill>
              <a:srgbClr val="FFFFFF">
                <a:alpha val="4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13" name="Google Shape;313;p4"/>
            <p:cNvGrpSpPr/>
            <p:nvPr/>
          </p:nvGrpSpPr>
          <p:grpSpPr>
            <a:xfrm>
              <a:off x="5584895" y="841620"/>
              <a:ext cx="256683" cy="569050"/>
              <a:chOff x="5584895" y="841620"/>
              <a:chExt cx="256683" cy="569050"/>
            </a:xfrm>
          </p:grpSpPr>
          <p:sp>
            <p:nvSpPr>
              <p:cNvPr id="314" name="Google Shape;314;p4"/>
              <p:cNvSpPr/>
              <p:nvPr/>
            </p:nvSpPr>
            <p:spPr>
              <a:xfrm>
                <a:off x="5584895" y="944954"/>
                <a:ext cx="152544" cy="465716"/>
              </a:xfrm>
              <a:custGeom>
                <a:rect b="b" l="l" r="r" t="t"/>
                <a:pathLst>
                  <a:path extrusionOk="0" h="465716" w="152544">
                    <a:moveTo>
                      <a:pt x="133243" y="3068"/>
                    </a:moveTo>
                    <a:cubicBezTo>
                      <a:pt x="181295" y="27746"/>
                      <a:pt x="125754" y="113278"/>
                      <a:pt x="115432" y="247142"/>
                    </a:cubicBezTo>
                    <a:cubicBezTo>
                      <a:pt x="110007" y="317166"/>
                      <a:pt x="132636" y="455337"/>
                      <a:pt x="86933" y="464741"/>
                    </a:cubicBezTo>
                    <a:cubicBezTo>
                      <a:pt x="14471" y="479662"/>
                      <a:pt x="-3826" y="319822"/>
                      <a:pt x="627" y="236001"/>
                    </a:cubicBezTo>
                    <a:cubicBezTo>
                      <a:pt x="7508" y="106854"/>
                      <a:pt x="85192" y="-21613"/>
                      <a:pt x="133243" y="3068"/>
                    </a:cubicBezTo>
                    <a:close/>
                  </a:path>
                </a:pathLst>
              </a:custGeom>
              <a:solidFill>
                <a:srgbClr val="FFFFFF">
                  <a:alpha val="4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5" name="Google Shape;315;p4"/>
              <p:cNvSpPr/>
              <p:nvPr/>
            </p:nvSpPr>
            <p:spPr>
              <a:xfrm>
                <a:off x="5749134" y="841620"/>
                <a:ext cx="92444" cy="93918"/>
              </a:xfrm>
              <a:custGeom>
                <a:rect b="b" l="l" r="r" t="t"/>
                <a:pathLst>
                  <a:path extrusionOk="0" h="93918" w="92444">
                    <a:moveTo>
                      <a:pt x="580" y="54088"/>
                    </a:moveTo>
                    <a:cubicBezTo>
                      <a:pt x="-3428" y="28459"/>
                      <a:pt x="13776" y="4490"/>
                      <a:pt x="38956" y="551"/>
                    </a:cubicBezTo>
                    <a:cubicBezTo>
                      <a:pt x="64176" y="-3387"/>
                      <a:pt x="87857" y="14198"/>
                      <a:pt x="91865" y="39826"/>
                    </a:cubicBezTo>
                    <a:cubicBezTo>
                      <a:pt x="95873" y="65459"/>
                      <a:pt x="78668" y="89428"/>
                      <a:pt x="53489" y="93367"/>
                    </a:cubicBezTo>
                    <a:cubicBezTo>
                      <a:pt x="28269" y="97306"/>
                      <a:pt x="4587" y="79721"/>
                      <a:pt x="580" y="54088"/>
                    </a:cubicBezTo>
                    <a:close/>
                  </a:path>
                </a:pathLst>
              </a:custGeom>
              <a:solidFill>
                <a:srgbClr val="FFFFFF">
                  <a:alpha val="4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16" name="Google Shape;316;p4"/>
            <p:cNvGrpSpPr/>
            <p:nvPr/>
          </p:nvGrpSpPr>
          <p:grpSpPr>
            <a:xfrm>
              <a:off x="5888195" y="375252"/>
              <a:ext cx="345916" cy="346399"/>
              <a:chOff x="5888195" y="375252"/>
              <a:chExt cx="345916" cy="346399"/>
            </a:xfrm>
          </p:grpSpPr>
          <p:sp>
            <p:nvSpPr>
              <p:cNvPr id="317" name="Google Shape;317;p4"/>
              <p:cNvSpPr/>
              <p:nvPr/>
            </p:nvSpPr>
            <p:spPr>
              <a:xfrm>
                <a:off x="5888195" y="375252"/>
                <a:ext cx="345916" cy="344489"/>
              </a:xfrm>
              <a:custGeom>
                <a:rect b="b" l="l" r="r" t="t"/>
                <a:pathLst>
                  <a:path extrusionOk="0" h="344489" w="345916">
                    <a:moveTo>
                      <a:pt x="163832" y="167"/>
                    </a:moveTo>
                    <a:cubicBezTo>
                      <a:pt x="259206" y="-3987"/>
                      <a:pt x="340613" y="69685"/>
                      <a:pt x="345673" y="164723"/>
                    </a:cubicBezTo>
                    <a:cubicBezTo>
                      <a:pt x="350694" y="259757"/>
                      <a:pt x="277463" y="340169"/>
                      <a:pt x="182089" y="344322"/>
                    </a:cubicBezTo>
                    <a:cubicBezTo>
                      <a:pt x="86715" y="348475"/>
                      <a:pt x="5267" y="274804"/>
                      <a:pt x="247" y="179766"/>
                    </a:cubicBezTo>
                    <a:cubicBezTo>
                      <a:pt x="-4813" y="84732"/>
                      <a:pt x="68458" y="4322"/>
                      <a:pt x="163832" y="167"/>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8" name="Google Shape;318;p4"/>
              <p:cNvSpPr/>
              <p:nvPr/>
            </p:nvSpPr>
            <p:spPr>
              <a:xfrm>
                <a:off x="5891112" y="402717"/>
                <a:ext cx="330493" cy="318934"/>
              </a:xfrm>
              <a:custGeom>
                <a:rect b="b" l="l" r="r" t="t"/>
                <a:pathLst>
                  <a:path extrusionOk="0" h="318934" w="330493">
                    <a:moveTo>
                      <a:pt x="179334" y="678"/>
                    </a:moveTo>
                    <a:cubicBezTo>
                      <a:pt x="270215" y="8726"/>
                      <a:pt x="337657" y="86344"/>
                      <a:pt x="329884" y="174039"/>
                    </a:cubicBezTo>
                    <a:cubicBezTo>
                      <a:pt x="322112" y="261737"/>
                      <a:pt x="242121" y="326305"/>
                      <a:pt x="151200" y="318257"/>
                    </a:cubicBezTo>
                    <a:cubicBezTo>
                      <a:pt x="60279" y="310210"/>
                      <a:pt x="-7163" y="232591"/>
                      <a:pt x="610" y="144892"/>
                    </a:cubicBezTo>
                    <a:cubicBezTo>
                      <a:pt x="8382" y="57198"/>
                      <a:pt x="88373" y="-7371"/>
                      <a:pt x="179334" y="678"/>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9" name="Google Shape;319;p4"/>
              <p:cNvSpPr/>
              <p:nvPr/>
            </p:nvSpPr>
            <p:spPr>
              <a:xfrm>
                <a:off x="5906740" y="424020"/>
                <a:ext cx="289036" cy="265083"/>
              </a:xfrm>
              <a:custGeom>
                <a:rect b="b" l="l" r="r" t="t"/>
                <a:pathLst>
                  <a:path extrusionOk="0" h="265083" w="289036">
                    <a:moveTo>
                      <a:pt x="230338" y="0"/>
                    </a:moveTo>
                    <a:lnTo>
                      <a:pt x="0" y="203552"/>
                    </a:lnTo>
                    <a:cubicBezTo>
                      <a:pt x="11578" y="227861"/>
                      <a:pt x="29106" y="249012"/>
                      <a:pt x="51209" y="265083"/>
                    </a:cubicBezTo>
                    <a:lnTo>
                      <a:pt x="289036" y="54747"/>
                    </a:lnTo>
                    <a:cubicBezTo>
                      <a:pt x="281911" y="43752"/>
                      <a:pt x="273451" y="33717"/>
                      <a:pt x="263897" y="24661"/>
                    </a:cubicBezTo>
                    <a:cubicBezTo>
                      <a:pt x="263654" y="24451"/>
                      <a:pt x="263533" y="24179"/>
                      <a:pt x="263290" y="23969"/>
                    </a:cubicBezTo>
                    <a:cubicBezTo>
                      <a:pt x="263088" y="23791"/>
                      <a:pt x="262885" y="23665"/>
                      <a:pt x="262683" y="23491"/>
                    </a:cubicBezTo>
                    <a:cubicBezTo>
                      <a:pt x="253008" y="14496"/>
                      <a:pt x="242199" y="6513"/>
                      <a:pt x="230338"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0" name="Google Shape;320;p4"/>
              <p:cNvSpPr/>
              <p:nvPr/>
            </p:nvSpPr>
            <p:spPr>
              <a:xfrm>
                <a:off x="5931419" y="441603"/>
                <a:ext cx="249880" cy="241167"/>
              </a:xfrm>
              <a:custGeom>
                <a:rect b="b" l="l" r="r" t="t"/>
                <a:pathLst>
                  <a:path extrusionOk="0" h="241167" w="249880">
                    <a:moveTo>
                      <a:pt x="135587" y="513"/>
                    </a:moveTo>
                    <a:cubicBezTo>
                      <a:pt x="204324" y="6597"/>
                      <a:pt x="255290" y="65287"/>
                      <a:pt x="249420" y="131603"/>
                    </a:cubicBezTo>
                    <a:cubicBezTo>
                      <a:pt x="243550" y="197916"/>
                      <a:pt x="183071" y="246740"/>
                      <a:pt x="114334" y="240656"/>
                    </a:cubicBezTo>
                    <a:cubicBezTo>
                      <a:pt x="45556" y="234567"/>
                      <a:pt x="-5409" y="175878"/>
                      <a:pt x="460" y="109561"/>
                    </a:cubicBezTo>
                    <a:cubicBezTo>
                      <a:pt x="6330" y="43245"/>
                      <a:pt x="66809" y="-5575"/>
                      <a:pt x="135587" y="513"/>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1" name="Google Shape;321;p4"/>
              <p:cNvSpPr/>
              <p:nvPr/>
            </p:nvSpPr>
            <p:spPr>
              <a:xfrm flipH="1" rot="967356">
                <a:off x="6000804" y="461264"/>
                <a:ext cx="105340" cy="183187"/>
              </a:xfrm>
              <a:custGeom>
                <a:rect b="b" l="l" r="r" t="t"/>
                <a:pathLst>
                  <a:path extrusionOk="0" h="183315" w="105413">
                    <a:moveTo>
                      <a:pt x="35219" y="181959"/>
                    </a:moveTo>
                    <a:lnTo>
                      <a:pt x="56876" y="183315"/>
                    </a:lnTo>
                    <a:lnTo>
                      <a:pt x="59224" y="161180"/>
                    </a:lnTo>
                    <a:cubicBezTo>
                      <a:pt x="82703" y="157946"/>
                      <a:pt x="96224" y="142943"/>
                      <a:pt x="98410" y="122512"/>
                    </a:cubicBezTo>
                    <a:cubicBezTo>
                      <a:pt x="102741" y="81857"/>
                      <a:pt x="43679" y="79857"/>
                      <a:pt x="45866" y="59649"/>
                    </a:cubicBezTo>
                    <a:cubicBezTo>
                      <a:pt x="46878" y="50075"/>
                      <a:pt x="53111" y="46396"/>
                      <a:pt x="63839" y="47068"/>
                    </a:cubicBezTo>
                    <a:cubicBezTo>
                      <a:pt x="73190" y="47650"/>
                      <a:pt x="79708" y="51711"/>
                      <a:pt x="86994" y="59236"/>
                    </a:cubicBezTo>
                    <a:lnTo>
                      <a:pt x="105413" y="42388"/>
                    </a:lnTo>
                    <a:cubicBezTo>
                      <a:pt x="97641" y="33126"/>
                      <a:pt x="88128" y="25669"/>
                      <a:pt x="74040" y="22852"/>
                    </a:cubicBezTo>
                    <a:lnTo>
                      <a:pt x="76348" y="1356"/>
                    </a:lnTo>
                    <a:lnTo>
                      <a:pt x="54731" y="0"/>
                    </a:lnTo>
                    <a:lnTo>
                      <a:pt x="52383" y="21908"/>
                    </a:lnTo>
                    <a:cubicBezTo>
                      <a:pt x="30968" y="24649"/>
                      <a:pt x="16476" y="38299"/>
                      <a:pt x="14249" y="59155"/>
                    </a:cubicBezTo>
                    <a:cubicBezTo>
                      <a:pt x="10161" y="97463"/>
                      <a:pt x="69061" y="100738"/>
                      <a:pt x="66713" y="122662"/>
                    </a:cubicBezTo>
                    <a:cubicBezTo>
                      <a:pt x="65701" y="132451"/>
                      <a:pt x="59588" y="137001"/>
                      <a:pt x="47080" y="136207"/>
                    </a:cubicBezTo>
                    <a:cubicBezTo>
                      <a:pt x="36393" y="135535"/>
                      <a:pt x="27042" y="130661"/>
                      <a:pt x="16517" y="121865"/>
                    </a:cubicBezTo>
                    <a:lnTo>
                      <a:pt x="0" y="142033"/>
                    </a:lnTo>
                    <a:cubicBezTo>
                      <a:pt x="9513" y="151837"/>
                      <a:pt x="24532" y="158363"/>
                      <a:pt x="37526" y="160670"/>
                    </a:cubicBezTo>
                    <a:lnTo>
                      <a:pt x="35219" y="181959"/>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grpSp>
        <p:nvGrpSpPr>
          <p:cNvPr id="322" name="Google Shape;322;p4"/>
          <p:cNvGrpSpPr/>
          <p:nvPr/>
        </p:nvGrpSpPr>
        <p:grpSpPr>
          <a:xfrm>
            <a:off x="9223768" y="887178"/>
            <a:ext cx="504588" cy="517091"/>
            <a:chOff x="11381316" y="5094196"/>
            <a:chExt cx="455034" cy="466310"/>
          </a:xfrm>
        </p:grpSpPr>
        <p:sp>
          <p:nvSpPr>
            <p:cNvPr id="323" name="Google Shape;323;p4"/>
            <p:cNvSpPr/>
            <p:nvPr/>
          </p:nvSpPr>
          <p:spPr>
            <a:xfrm>
              <a:off x="11381316" y="5094196"/>
              <a:ext cx="455034" cy="466310"/>
            </a:xfrm>
            <a:custGeom>
              <a:rect b="b" l="l" r="r" t="t"/>
              <a:pathLst>
                <a:path extrusionOk="0" h="302308" w="294998">
                  <a:moveTo>
                    <a:pt x="126211" y="1261"/>
                  </a:moveTo>
                  <a:cubicBezTo>
                    <a:pt x="206809" y="-9427"/>
                    <a:pt x="281659" y="49020"/>
                    <a:pt x="293439" y="131804"/>
                  </a:cubicBezTo>
                  <a:cubicBezTo>
                    <a:pt x="305179" y="214589"/>
                    <a:pt x="249355" y="290361"/>
                    <a:pt x="168756" y="301048"/>
                  </a:cubicBezTo>
                  <a:cubicBezTo>
                    <a:pt x="88158" y="311736"/>
                    <a:pt x="13308" y="253289"/>
                    <a:pt x="1569" y="170505"/>
                  </a:cubicBezTo>
                  <a:cubicBezTo>
                    <a:pt x="-10211" y="87720"/>
                    <a:pt x="45612" y="11947"/>
                    <a:pt x="126211"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4" name="Google Shape;324;p4"/>
            <p:cNvSpPr/>
            <p:nvPr/>
          </p:nvSpPr>
          <p:spPr>
            <a:xfrm>
              <a:off x="11383924" y="5094260"/>
              <a:ext cx="448022" cy="432070"/>
            </a:xfrm>
            <a:custGeom>
              <a:rect b="b" l="l" r="r" t="t"/>
              <a:pathLst>
                <a:path extrusionOk="0" h="280110" w="290452">
                  <a:moveTo>
                    <a:pt x="145247" y="0"/>
                  </a:moveTo>
                  <a:cubicBezTo>
                    <a:pt x="225440" y="0"/>
                    <a:pt x="290453" y="62705"/>
                    <a:pt x="290453" y="140053"/>
                  </a:cubicBezTo>
                  <a:cubicBezTo>
                    <a:pt x="290453" y="217405"/>
                    <a:pt x="225440" y="280110"/>
                    <a:pt x="145247" y="280110"/>
                  </a:cubicBezTo>
                  <a:cubicBezTo>
                    <a:pt x="65054" y="280110"/>
                    <a:pt x="0" y="217405"/>
                    <a:pt x="0" y="140053"/>
                  </a:cubicBezTo>
                  <a:cubicBezTo>
                    <a:pt x="0" y="62705"/>
                    <a:pt x="65054"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5" name="Google Shape;325;p4"/>
            <p:cNvSpPr/>
            <p:nvPr/>
          </p:nvSpPr>
          <p:spPr>
            <a:xfrm>
              <a:off x="11413781" y="5114142"/>
              <a:ext cx="372406" cy="379250"/>
            </a:xfrm>
            <a:custGeom>
              <a:rect b="b" l="l" r="r" t="t"/>
              <a:pathLst>
                <a:path extrusionOk="0" h="245867" w="241430">
                  <a:moveTo>
                    <a:pt x="185850" y="0"/>
                  </a:moveTo>
                  <a:lnTo>
                    <a:pt x="0" y="195986"/>
                  </a:lnTo>
                  <a:cubicBezTo>
                    <a:pt x="12023" y="216364"/>
                    <a:pt x="28985" y="233516"/>
                    <a:pt x="49590" y="245867"/>
                  </a:cubicBezTo>
                  <a:lnTo>
                    <a:pt x="241430" y="43368"/>
                  </a:lnTo>
                  <a:cubicBezTo>
                    <a:pt x="234346" y="34296"/>
                    <a:pt x="226169" y="26171"/>
                    <a:pt x="217101" y="18986"/>
                  </a:cubicBezTo>
                  <a:cubicBezTo>
                    <a:pt x="216898" y="18820"/>
                    <a:pt x="216737" y="18593"/>
                    <a:pt x="216534" y="18427"/>
                  </a:cubicBezTo>
                  <a:cubicBezTo>
                    <a:pt x="216332" y="18285"/>
                    <a:pt x="216129" y="18192"/>
                    <a:pt x="215927" y="18055"/>
                  </a:cubicBezTo>
                  <a:cubicBezTo>
                    <a:pt x="206778" y="10934"/>
                    <a:pt x="196698" y="4781"/>
                    <a:pt x="185850"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6" name="Google Shape;326;p4"/>
            <p:cNvSpPr/>
            <p:nvPr/>
          </p:nvSpPr>
          <p:spPr>
            <a:xfrm>
              <a:off x="11438578" y="5146954"/>
              <a:ext cx="338748" cy="326717"/>
            </a:xfrm>
            <a:custGeom>
              <a:rect b="b" l="l" r="r" t="t"/>
              <a:pathLst>
                <a:path extrusionOk="0" h="211810" w="219610">
                  <a:moveTo>
                    <a:pt x="109826" y="0"/>
                  </a:moveTo>
                  <a:cubicBezTo>
                    <a:pt x="170466" y="0"/>
                    <a:pt x="219611" y="47416"/>
                    <a:pt x="219611" y="105903"/>
                  </a:cubicBezTo>
                  <a:cubicBezTo>
                    <a:pt x="219611" y="164395"/>
                    <a:pt x="170466" y="211810"/>
                    <a:pt x="109826" y="211810"/>
                  </a:cubicBezTo>
                  <a:cubicBezTo>
                    <a:pt x="49185" y="211810"/>
                    <a:pt x="0" y="164395"/>
                    <a:pt x="0" y="105903"/>
                  </a:cubicBezTo>
                  <a:cubicBezTo>
                    <a:pt x="0" y="47416"/>
                    <a:pt x="49185"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7" name="Google Shape;327;p4"/>
            <p:cNvSpPr/>
            <p:nvPr/>
          </p:nvSpPr>
          <p:spPr>
            <a:xfrm>
              <a:off x="11492796" y="5205975"/>
              <a:ext cx="221670" cy="189081"/>
            </a:xfrm>
            <a:custGeom>
              <a:rect b="b" l="l" r="r" t="t"/>
              <a:pathLst>
                <a:path extrusionOk="0" h="122581" w="143708">
                  <a:moveTo>
                    <a:pt x="133871" y="111323"/>
                  </a:moveTo>
                  <a:lnTo>
                    <a:pt x="143708" y="95021"/>
                  </a:lnTo>
                  <a:lnTo>
                    <a:pt x="127435" y="84189"/>
                  </a:lnTo>
                  <a:cubicBezTo>
                    <a:pt x="134438" y="64584"/>
                    <a:pt x="128244" y="47970"/>
                    <a:pt x="113185" y="37975"/>
                  </a:cubicBezTo>
                  <a:cubicBezTo>
                    <a:pt x="83270" y="18087"/>
                    <a:pt x="57767" y="63292"/>
                    <a:pt x="42910" y="53399"/>
                  </a:cubicBezTo>
                  <a:cubicBezTo>
                    <a:pt x="35826" y="48719"/>
                    <a:pt x="35502" y="42372"/>
                    <a:pt x="40360" y="34300"/>
                  </a:cubicBezTo>
                  <a:cubicBezTo>
                    <a:pt x="44651" y="27240"/>
                    <a:pt x="50439" y="23795"/>
                    <a:pt x="59265" y="21184"/>
                  </a:cubicBezTo>
                  <a:lnTo>
                    <a:pt x="53597" y="0"/>
                  </a:lnTo>
                  <a:cubicBezTo>
                    <a:pt x="43234" y="2291"/>
                    <a:pt x="33559" y="6683"/>
                    <a:pt x="25665" y="16508"/>
                  </a:cubicBezTo>
                  <a:lnTo>
                    <a:pt x="9837" y="5991"/>
                  </a:lnTo>
                  <a:lnTo>
                    <a:pt x="0" y="22293"/>
                  </a:lnTo>
                  <a:lnTo>
                    <a:pt x="16111" y="33020"/>
                  </a:lnTo>
                  <a:cubicBezTo>
                    <a:pt x="9554" y="50800"/>
                    <a:pt x="14331" y="67628"/>
                    <a:pt x="29673" y="77833"/>
                  </a:cubicBezTo>
                  <a:cubicBezTo>
                    <a:pt x="57848" y="96576"/>
                    <a:pt x="84322" y="51990"/>
                    <a:pt x="100474" y="62718"/>
                  </a:cubicBezTo>
                  <a:cubicBezTo>
                    <a:pt x="107680" y="67506"/>
                    <a:pt x="108733" y="74101"/>
                    <a:pt x="103025" y="83517"/>
                  </a:cubicBezTo>
                  <a:cubicBezTo>
                    <a:pt x="98167" y="91585"/>
                    <a:pt x="90597" y="96896"/>
                    <a:pt x="79465" y="101515"/>
                  </a:cubicBezTo>
                  <a:lnTo>
                    <a:pt x="88451" y="122581"/>
                  </a:lnTo>
                  <a:cubicBezTo>
                    <a:pt x="99948" y="119157"/>
                    <a:pt x="111161" y="110105"/>
                    <a:pt x="118205" y="100908"/>
                  </a:cubicBezTo>
                  <a:lnTo>
                    <a:pt x="133871" y="111323"/>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28" name="Google Shape;328;p4"/>
          <p:cNvGrpSpPr/>
          <p:nvPr/>
        </p:nvGrpSpPr>
        <p:grpSpPr>
          <a:xfrm>
            <a:off x="9442880" y="1764245"/>
            <a:ext cx="504588" cy="517078"/>
            <a:chOff x="11578910" y="5885130"/>
            <a:chExt cx="455034" cy="466298"/>
          </a:xfrm>
        </p:grpSpPr>
        <p:sp>
          <p:nvSpPr>
            <p:cNvPr id="329" name="Google Shape;329;p4"/>
            <p:cNvSpPr/>
            <p:nvPr/>
          </p:nvSpPr>
          <p:spPr>
            <a:xfrm>
              <a:off x="11578910" y="5885130"/>
              <a:ext cx="455034" cy="466298"/>
            </a:xfrm>
            <a:custGeom>
              <a:rect b="b" l="l" r="r" t="t"/>
              <a:pathLst>
                <a:path extrusionOk="0" h="302300" w="294998">
                  <a:moveTo>
                    <a:pt x="126241" y="1261"/>
                  </a:moveTo>
                  <a:cubicBezTo>
                    <a:pt x="206839" y="-9426"/>
                    <a:pt x="281689" y="49020"/>
                    <a:pt x="293429" y="131805"/>
                  </a:cubicBezTo>
                  <a:cubicBezTo>
                    <a:pt x="305209" y="214589"/>
                    <a:pt x="249385" y="290353"/>
                    <a:pt x="168787" y="301040"/>
                  </a:cubicBezTo>
                  <a:cubicBezTo>
                    <a:pt x="88189" y="311728"/>
                    <a:pt x="13298" y="253273"/>
                    <a:pt x="1559" y="170505"/>
                  </a:cubicBezTo>
                  <a:cubicBezTo>
                    <a:pt x="-10180" y="87720"/>
                    <a:pt x="45643" y="11948"/>
                    <a:pt x="126241"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0" name="Google Shape;330;p4"/>
            <p:cNvSpPr/>
            <p:nvPr/>
          </p:nvSpPr>
          <p:spPr>
            <a:xfrm>
              <a:off x="11581565" y="5885195"/>
              <a:ext cx="447961" cy="432070"/>
            </a:xfrm>
            <a:custGeom>
              <a:rect b="b" l="l" r="r" t="t"/>
              <a:pathLst>
                <a:path extrusionOk="0" h="280110" w="290412">
                  <a:moveTo>
                    <a:pt x="145247" y="0"/>
                  </a:moveTo>
                  <a:cubicBezTo>
                    <a:pt x="225400" y="0"/>
                    <a:pt x="290412" y="62701"/>
                    <a:pt x="290412" y="140053"/>
                  </a:cubicBezTo>
                  <a:cubicBezTo>
                    <a:pt x="290412" y="217405"/>
                    <a:pt x="225400" y="280110"/>
                    <a:pt x="145247" y="280110"/>
                  </a:cubicBezTo>
                  <a:cubicBezTo>
                    <a:pt x="65013" y="280110"/>
                    <a:pt x="0" y="217405"/>
                    <a:pt x="0" y="140053"/>
                  </a:cubicBezTo>
                  <a:cubicBezTo>
                    <a:pt x="0" y="62701"/>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1" name="Google Shape;331;p4"/>
            <p:cNvSpPr/>
            <p:nvPr/>
          </p:nvSpPr>
          <p:spPr>
            <a:xfrm>
              <a:off x="11611423" y="5905077"/>
              <a:ext cx="372343" cy="379224"/>
            </a:xfrm>
            <a:custGeom>
              <a:rect b="b" l="l" r="r" t="t"/>
              <a:pathLst>
                <a:path extrusionOk="0" h="245850" w="241389">
                  <a:moveTo>
                    <a:pt x="185809" y="0"/>
                  </a:moveTo>
                  <a:lnTo>
                    <a:pt x="0" y="195986"/>
                  </a:lnTo>
                  <a:cubicBezTo>
                    <a:pt x="11982" y="216380"/>
                    <a:pt x="28985" y="233504"/>
                    <a:pt x="49590" y="245851"/>
                  </a:cubicBezTo>
                  <a:lnTo>
                    <a:pt x="241390" y="43363"/>
                  </a:lnTo>
                  <a:cubicBezTo>
                    <a:pt x="234306" y="34296"/>
                    <a:pt x="226128" y="26167"/>
                    <a:pt x="217101" y="18982"/>
                  </a:cubicBezTo>
                  <a:cubicBezTo>
                    <a:pt x="216858" y="18816"/>
                    <a:pt x="216737" y="18589"/>
                    <a:pt x="216494" y="18423"/>
                  </a:cubicBezTo>
                  <a:cubicBezTo>
                    <a:pt x="216332" y="18285"/>
                    <a:pt x="216089" y="18192"/>
                    <a:pt x="215927" y="18051"/>
                  </a:cubicBezTo>
                  <a:cubicBezTo>
                    <a:pt x="206778" y="10930"/>
                    <a:pt x="196698"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2" name="Google Shape;332;p4"/>
            <p:cNvSpPr/>
            <p:nvPr/>
          </p:nvSpPr>
          <p:spPr>
            <a:xfrm>
              <a:off x="11636220" y="5937889"/>
              <a:ext cx="338748" cy="326691"/>
            </a:xfrm>
            <a:custGeom>
              <a:rect b="b" l="l" r="r" t="t"/>
              <a:pathLst>
                <a:path extrusionOk="0" h="211793" w="219610">
                  <a:moveTo>
                    <a:pt x="109826" y="0"/>
                  </a:moveTo>
                  <a:cubicBezTo>
                    <a:pt x="170426" y="0"/>
                    <a:pt x="219611" y="47412"/>
                    <a:pt x="219611" y="105903"/>
                  </a:cubicBezTo>
                  <a:cubicBezTo>
                    <a:pt x="219611" y="164394"/>
                    <a:pt x="170426" y="211794"/>
                    <a:pt x="109826" y="211794"/>
                  </a:cubicBezTo>
                  <a:cubicBezTo>
                    <a:pt x="49144" y="211794"/>
                    <a:pt x="0" y="164394"/>
                    <a:pt x="0" y="105903"/>
                  </a:cubicBezTo>
                  <a:cubicBezTo>
                    <a:pt x="0" y="47412"/>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3" name="Google Shape;333;p4"/>
            <p:cNvSpPr/>
            <p:nvPr/>
          </p:nvSpPr>
          <p:spPr>
            <a:xfrm>
              <a:off x="11704430" y="5989320"/>
              <a:ext cx="194944" cy="203923"/>
            </a:xfrm>
            <a:custGeom>
              <a:rect b="b" l="l" r="r" t="t"/>
              <a:pathLst>
                <a:path extrusionOk="0" h="132203" w="126382">
                  <a:moveTo>
                    <a:pt x="4817" y="120197"/>
                  </a:moveTo>
                  <a:lnTo>
                    <a:pt x="19593" y="132204"/>
                  </a:lnTo>
                  <a:lnTo>
                    <a:pt x="32588" y="117582"/>
                  </a:lnTo>
                  <a:cubicBezTo>
                    <a:pt x="51047" y="127249"/>
                    <a:pt x="68332" y="123411"/>
                    <a:pt x="80315" y="109915"/>
                  </a:cubicBezTo>
                  <a:cubicBezTo>
                    <a:pt x="104199" y="83056"/>
                    <a:pt x="62989" y="51492"/>
                    <a:pt x="74850" y="38146"/>
                  </a:cubicBezTo>
                  <a:cubicBezTo>
                    <a:pt x="80436" y="31818"/>
                    <a:pt x="86792" y="32365"/>
                    <a:pt x="94119" y="38311"/>
                  </a:cubicBezTo>
                  <a:cubicBezTo>
                    <a:pt x="100515" y="43509"/>
                    <a:pt x="103106" y="49743"/>
                    <a:pt x="104442" y="58835"/>
                  </a:cubicBezTo>
                  <a:lnTo>
                    <a:pt x="126221" y="56184"/>
                  </a:lnTo>
                  <a:cubicBezTo>
                    <a:pt x="125411" y="45598"/>
                    <a:pt x="122415" y="35405"/>
                    <a:pt x="113752" y="26208"/>
                  </a:cubicBezTo>
                  <a:lnTo>
                    <a:pt x="126382" y="12007"/>
                  </a:lnTo>
                  <a:lnTo>
                    <a:pt x="111607" y="0"/>
                  </a:lnTo>
                  <a:lnTo>
                    <a:pt x="98734" y="14468"/>
                  </a:lnTo>
                  <a:cubicBezTo>
                    <a:pt x="82056" y="5514"/>
                    <a:pt x="64729" y="7886"/>
                    <a:pt x="52464" y="21662"/>
                  </a:cubicBezTo>
                  <a:cubicBezTo>
                    <a:pt x="29997" y="46966"/>
                    <a:pt x="70478" y="79376"/>
                    <a:pt x="57605" y="93860"/>
                  </a:cubicBezTo>
                  <a:cubicBezTo>
                    <a:pt x="51856" y="100329"/>
                    <a:pt x="45177" y="100466"/>
                    <a:pt x="36636" y="93524"/>
                  </a:cubicBezTo>
                  <a:cubicBezTo>
                    <a:pt x="29349" y="87585"/>
                    <a:pt x="25139" y="79323"/>
                    <a:pt x="22103" y="67668"/>
                  </a:cubicBezTo>
                  <a:lnTo>
                    <a:pt x="0" y="73660"/>
                  </a:lnTo>
                  <a:cubicBezTo>
                    <a:pt x="1781" y="85521"/>
                    <a:pt x="9189" y="97851"/>
                    <a:pt x="17326" y="106134"/>
                  </a:cubicBezTo>
                  <a:lnTo>
                    <a:pt x="4817" y="120197"/>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34" name="Google Shape;334;p4"/>
          <p:cNvGrpSpPr/>
          <p:nvPr/>
        </p:nvGrpSpPr>
        <p:grpSpPr>
          <a:xfrm>
            <a:off x="8811967" y="1400590"/>
            <a:ext cx="504588" cy="517079"/>
            <a:chOff x="11009956" y="5557188"/>
            <a:chExt cx="455034" cy="466299"/>
          </a:xfrm>
        </p:grpSpPr>
        <p:sp>
          <p:nvSpPr>
            <p:cNvPr id="335" name="Google Shape;335;p4"/>
            <p:cNvSpPr/>
            <p:nvPr/>
          </p:nvSpPr>
          <p:spPr>
            <a:xfrm>
              <a:off x="11009956" y="5557188"/>
              <a:ext cx="455034" cy="466299"/>
            </a:xfrm>
            <a:custGeom>
              <a:rect b="b" l="l" r="r" t="t"/>
              <a:pathLst>
                <a:path extrusionOk="0" h="302301" w="294998">
                  <a:moveTo>
                    <a:pt x="126241" y="1261"/>
                  </a:moveTo>
                  <a:cubicBezTo>
                    <a:pt x="206839" y="-9426"/>
                    <a:pt x="281689" y="49004"/>
                    <a:pt x="293429" y="131789"/>
                  </a:cubicBezTo>
                  <a:cubicBezTo>
                    <a:pt x="305209" y="214573"/>
                    <a:pt x="249385" y="290354"/>
                    <a:pt x="168787" y="301041"/>
                  </a:cubicBezTo>
                  <a:cubicBezTo>
                    <a:pt x="88189" y="311728"/>
                    <a:pt x="13339" y="253273"/>
                    <a:pt x="1559" y="170489"/>
                  </a:cubicBezTo>
                  <a:cubicBezTo>
                    <a:pt x="-10180" y="87705"/>
                    <a:pt x="45643" y="11948"/>
                    <a:pt x="126241"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6" name="Google Shape;336;p4"/>
            <p:cNvSpPr/>
            <p:nvPr/>
          </p:nvSpPr>
          <p:spPr>
            <a:xfrm>
              <a:off x="11012610" y="5557253"/>
              <a:ext cx="448022" cy="432070"/>
            </a:xfrm>
            <a:custGeom>
              <a:rect b="b" l="l" r="r" t="t"/>
              <a:pathLst>
                <a:path extrusionOk="0" h="280110" w="290452">
                  <a:moveTo>
                    <a:pt x="145247" y="0"/>
                  </a:moveTo>
                  <a:cubicBezTo>
                    <a:pt x="225440" y="0"/>
                    <a:pt x="290453" y="62685"/>
                    <a:pt x="290453" y="140045"/>
                  </a:cubicBezTo>
                  <a:cubicBezTo>
                    <a:pt x="290453" y="217405"/>
                    <a:pt x="225440" y="280110"/>
                    <a:pt x="145247" y="280110"/>
                  </a:cubicBezTo>
                  <a:cubicBezTo>
                    <a:pt x="65013" y="280110"/>
                    <a:pt x="0" y="217405"/>
                    <a:pt x="0" y="140045"/>
                  </a:cubicBezTo>
                  <a:cubicBezTo>
                    <a:pt x="0" y="62685"/>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7" name="Google Shape;337;p4"/>
            <p:cNvSpPr/>
            <p:nvPr/>
          </p:nvSpPr>
          <p:spPr>
            <a:xfrm>
              <a:off x="11042467" y="5577134"/>
              <a:ext cx="372343" cy="379224"/>
            </a:xfrm>
            <a:custGeom>
              <a:rect b="b" l="l" r="r" t="t"/>
              <a:pathLst>
                <a:path extrusionOk="0" h="245850" w="241389">
                  <a:moveTo>
                    <a:pt x="185809" y="0"/>
                  </a:moveTo>
                  <a:lnTo>
                    <a:pt x="0" y="195978"/>
                  </a:lnTo>
                  <a:cubicBezTo>
                    <a:pt x="12023" y="216380"/>
                    <a:pt x="28985" y="233504"/>
                    <a:pt x="49590" y="245850"/>
                  </a:cubicBezTo>
                  <a:lnTo>
                    <a:pt x="241390" y="43363"/>
                  </a:lnTo>
                  <a:cubicBezTo>
                    <a:pt x="234306" y="34296"/>
                    <a:pt x="226128" y="26167"/>
                    <a:pt x="217101" y="18982"/>
                  </a:cubicBezTo>
                  <a:cubicBezTo>
                    <a:pt x="216858" y="18815"/>
                    <a:pt x="216737" y="18589"/>
                    <a:pt x="216494" y="18427"/>
                  </a:cubicBezTo>
                  <a:cubicBezTo>
                    <a:pt x="216332" y="18285"/>
                    <a:pt x="216129" y="18192"/>
                    <a:pt x="215927" y="18054"/>
                  </a:cubicBezTo>
                  <a:cubicBezTo>
                    <a:pt x="206778" y="10934"/>
                    <a:pt x="196698"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8" name="Google Shape;338;p4"/>
            <p:cNvSpPr/>
            <p:nvPr/>
          </p:nvSpPr>
          <p:spPr>
            <a:xfrm>
              <a:off x="11067265" y="5609946"/>
              <a:ext cx="338748" cy="326691"/>
            </a:xfrm>
            <a:custGeom>
              <a:rect b="b" l="l" r="r" t="t"/>
              <a:pathLst>
                <a:path extrusionOk="0" h="211793" w="219610">
                  <a:moveTo>
                    <a:pt x="109826" y="0"/>
                  </a:moveTo>
                  <a:cubicBezTo>
                    <a:pt x="170466" y="0"/>
                    <a:pt x="219611" y="47399"/>
                    <a:pt x="219611" y="105895"/>
                  </a:cubicBezTo>
                  <a:cubicBezTo>
                    <a:pt x="219611" y="164390"/>
                    <a:pt x="170466" y="211794"/>
                    <a:pt x="109826" y="211794"/>
                  </a:cubicBezTo>
                  <a:cubicBezTo>
                    <a:pt x="49144" y="211794"/>
                    <a:pt x="0" y="164390"/>
                    <a:pt x="0" y="105895"/>
                  </a:cubicBezTo>
                  <a:cubicBezTo>
                    <a:pt x="0" y="47399"/>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9" name="Google Shape;339;p4"/>
            <p:cNvSpPr/>
            <p:nvPr/>
          </p:nvSpPr>
          <p:spPr>
            <a:xfrm>
              <a:off x="11166457" y="5636424"/>
              <a:ext cx="130576" cy="248708"/>
            </a:xfrm>
            <a:custGeom>
              <a:rect b="b" l="l" r="r" t="t"/>
              <a:pathLst>
                <a:path extrusionOk="0" h="161237" w="84652">
                  <a:moveTo>
                    <a:pt x="33964" y="161237"/>
                  </a:moveTo>
                  <a:lnTo>
                    <a:pt x="52990" y="160751"/>
                  </a:lnTo>
                  <a:lnTo>
                    <a:pt x="53355" y="141199"/>
                  </a:lnTo>
                  <a:cubicBezTo>
                    <a:pt x="73636" y="136543"/>
                    <a:pt x="84282" y="122375"/>
                    <a:pt x="84646" y="104320"/>
                  </a:cubicBezTo>
                  <a:cubicBezTo>
                    <a:pt x="85294" y="68413"/>
                    <a:pt x="33438" y="71247"/>
                    <a:pt x="33802" y="53395"/>
                  </a:cubicBezTo>
                  <a:cubicBezTo>
                    <a:pt x="33923" y="44934"/>
                    <a:pt x="39105" y="41250"/>
                    <a:pt x="48537" y="41008"/>
                  </a:cubicBezTo>
                  <a:cubicBezTo>
                    <a:pt x="56755" y="40765"/>
                    <a:pt x="62786" y="43801"/>
                    <a:pt x="69749" y="49833"/>
                  </a:cubicBezTo>
                  <a:lnTo>
                    <a:pt x="84565" y="33680"/>
                  </a:lnTo>
                  <a:cubicBezTo>
                    <a:pt x="77036" y="26151"/>
                    <a:pt x="68130" y="20362"/>
                    <a:pt x="55581" y="18986"/>
                  </a:cubicBezTo>
                  <a:lnTo>
                    <a:pt x="55945" y="0"/>
                  </a:lnTo>
                  <a:lnTo>
                    <a:pt x="36919" y="486"/>
                  </a:lnTo>
                  <a:lnTo>
                    <a:pt x="36555" y="19876"/>
                  </a:lnTo>
                  <a:cubicBezTo>
                    <a:pt x="18055" y="23925"/>
                    <a:pt x="6437" y="37000"/>
                    <a:pt x="6072" y="55419"/>
                  </a:cubicBezTo>
                  <a:cubicBezTo>
                    <a:pt x="5465" y="89261"/>
                    <a:pt x="57281" y="87561"/>
                    <a:pt x="56917" y="106911"/>
                  </a:cubicBezTo>
                  <a:cubicBezTo>
                    <a:pt x="56755" y="115574"/>
                    <a:pt x="51776" y="120027"/>
                    <a:pt x="40805" y="120310"/>
                  </a:cubicBezTo>
                  <a:cubicBezTo>
                    <a:pt x="31373" y="120553"/>
                    <a:pt x="22791" y="116991"/>
                    <a:pt x="12914" y="110109"/>
                  </a:cubicBezTo>
                  <a:lnTo>
                    <a:pt x="0" y="129054"/>
                  </a:lnTo>
                  <a:cubicBezTo>
                    <a:pt x="9108" y="136908"/>
                    <a:pt x="22750" y="141442"/>
                    <a:pt x="34288" y="142454"/>
                  </a:cubicBezTo>
                  <a:lnTo>
                    <a:pt x="33964" y="161237"/>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boxes">
  <p:cSld name="CUSTOM">
    <p:spTree>
      <p:nvGrpSpPr>
        <p:cNvPr id="340" name="Shape 340"/>
        <p:cNvGrpSpPr/>
        <p:nvPr/>
      </p:nvGrpSpPr>
      <p:grpSpPr>
        <a:xfrm>
          <a:off x="0" y="0"/>
          <a:ext cx="0" cy="0"/>
          <a:chOff x="0" y="0"/>
          <a:chExt cx="0" cy="0"/>
        </a:xfrm>
      </p:grpSpPr>
      <p:sp>
        <p:nvSpPr>
          <p:cNvPr id="341" name="Google Shape;341;p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lgn="ctr">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342" name="Google Shape;342;p5"/>
          <p:cNvSpPr txBox="1"/>
          <p:nvPr>
            <p:ph idx="1" type="subTitle"/>
          </p:nvPr>
        </p:nvSpPr>
        <p:spPr>
          <a:xfrm>
            <a:off x="1283125" y="1949650"/>
            <a:ext cx="3057300" cy="839700"/>
          </a:xfrm>
          <a:prstGeom prst="rect">
            <a:avLst/>
          </a:prstGeom>
          <a:effectLst>
            <a:outerShdw rotWithShape="0" algn="bl" dir="2700000" dist="47625">
              <a:schemeClr val="accent5">
                <a:alpha val="97000"/>
              </a:schemeClr>
            </a:outerShdw>
          </a:effectLst>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sz="6000">
                <a:solidFill>
                  <a:schemeClr val="accent2"/>
                </a:solidFill>
                <a:latin typeface="Erica One"/>
                <a:ea typeface="Erica One"/>
                <a:cs typeface="Erica One"/>
                <a:sym typeface="Eric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3" name="Google Shape;343;p5"/>
          <p:cNvSpPr txBox="1"/>
          <p:nvPr>
            <p:ph idx="2" type="body"/>
          </p:nvPr>
        </p:nvSpPr>
        <p:spPr>
          <a:xfrm>
            <a:off x="1283154" y="2823105"/>
            <a:ext cx="3057300" cy="1297800"/>
          </a:xfrm>
          <a:prstGeom prst="rect">
            <a:avLst/>
          </a:prstGeom>
        </p:spPr>
        <p:txBody>
          <a:bodyPr anchorCtr="0" anchor="t" bIns="121900" lIns="121900" spcFirstLastPara="1" rIns="121900" wrap="square" tIns="121900">
            <a:normAutofit/>
          </a:bodyPr>
          <a:lstStyle>
            <a:lvl1pPr indent="-355600" lvl="0" marL="457200" rtl="0" algn="ctr">
              <a:spcBef>
                <a:spcPts val="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344" name="Google Shape;344;p5"/>
          <p:cNvSpPr txBox="1"/>
          <p:nvPr>
            <p:ph idx="3" type="subTitle"/>
          </p:nvPr>
        </p:nvSpPr>
        <p:spPr>
          <a:xfrm>
            <a:off x="4567350" y="1949650"/>
            <a:ext cx="3057300" cy="839700"/>
          </a:xfrm>
          <a:prstGeom prst="rect">
            <a:avLst/>
          </a:prstGeom>
          <a:effectLst>
            <a:outerShdw rotWithShape="0" algn="bl" dir="2700000" dist="47625">
              <a:schemeClr val="accent5">
                <a:alpha val="97000"/>
              </a:schemeClr>
            </a:outerShdw>
          </a:effectLst>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sz="6000">
                <a:solidFill>
                  <a:schemeClr val="accent2"/>
                </a:solidFill>
                <a:latin typeface="Erica One"/>
                <a:ea typeface="Erica One"/>
                <a:cs typeface="Erica One"/>
                <a:sym typeface="Eric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5" name="Google Shape;345;p5"/>
          <p:cNvSpPr txBox="1"/>
          <p:nvPr>
            <p:ph idx="4" type="body"/>
          </p:nvPr>
        </p:nvSpPr>
        <p:spPr>
          <a:xfrm>
            <a:off x="4567375" y="2823105"/>
            <a:ext cx="3057300" cy="1297800"/>
          </a:xfrm>
          <a:prstGeom prst="rect">
            <a:avLst/>
          </a:prstGeom>
        </p:spPr>
        <p:txBody>
          <a:bodyPr anchorCtr="0" anchor="t" bIns="121900" lIns="121900" spcFirstLastPara="1" rIns="121900" wrap="square" tIns="121900">
            <a:normAutofit/>
          </a:bodyPr>
          <a:lstStyle>
            <a:lvl1pPr indent="-355600" lvl="0" marL="457200" rtl="0" algn="ctr">
              <a:spcBef>
                <a:spcPts val="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346" name="Google Shape;346;p5"/>
          <p:cNvSpPr txBox="1"/>
          <p:nvPr>
            <p:ph idx="5" type="subTitle"/>
          </p:nvPr>
        </p:nvSpPr>
        <p:spPr>
          <a:xfrm>
            <a:off x="7851596" y="1949650"/>
            <a:ext cx="3057300" cy="839700"/>
          </a:xfrm>
          <a:prstGeom prst="rect">
            <a:avLst/>
          </a:prstGeom>
          <a:effectLst>
            <a:outerShdw rotWithShape="0" algn="bl" dir="2700000" dist="47625">
              <a:schemeClr val="accent5">
                <a:alpha val="97000"/>
              </a:schemeClr>
            </a:outerShdw>
          </a:effectLst>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sz="6000">
                <a:solidFill>
                  <a:schemeClr val="accent2"/>
                </a:solidFill>
                <a:latin typeface="Erica One"/>
                <a:ea typeface="Erica One"/>
                <a:cs typeface="Erica One"/>
                <a:sym typeface="Eric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7" name="Google Shape;347;p5"/>
          <p:cNvSpPr txBox="1"/>
          <p:nvPr>
            <p:ph idx="6" type="body"/>
          </p:nvPr>
        </p:nvSpPr>
        <p:spPr>
          <a:xfrm>
            <a:off x="7851618" y="2823105"/>
            <a:ext cx="3057300" cy="1297800"/>
          </a:xfrm>
          <a:prstGeom prst="rect">
            <a:avLst/>
          </a:prstGeom>
        </p:spPr>
        <p:txBody>
          <a:bodyPr anchorCtr="0" anchor="t" bIns="121900" lIns="121900" spcFirstLastPara="1" rIns="121900" wrap="square" tIns="121900">
            <a:normAutofit/>
          </a:bodyPr>
          <a:lstStyle>
            <a:lvl1pPr indent="-355600" lvl="0" marL="457200" rtl="0" algn="ctr">
              <a:spcBef>
                <a:spcPts val="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348" name="Google Shape;348;p5"/>
          <p:cNvSpPr txBox="1"/>
          <p:nvPr>
            <p:ph idx="7" type="subTitle"/>
          </p:nvPr>
        </p:nvSpPr>
        <p:spPr>
          <a:xfrm>
            <a:off x="1283075" y="4110065"/>
            <a:ext cx="3057300" cy="839700"/>
          </a:xfrm>
          <a:prstGeom prst="rect">
            <a:avLst/>
          </a:prstGeom>
          <a:effectLst>
            <a:outerShdw rotWithShape="0" algn="bl" dir="2700000" dist="47625">
              <a:schemeClr val="accent5">
                <a:alpha val="97000"/>
              </a:schemeClr>
            </a:outerShdw>
          </a:effectLst>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sz="6000">
                <a:solidFill>
                  <a:schemeClr val="accent2"/>
                </a:solidFill>
                <a:latin typeface="Erica One"/>
                <a:ea typeface="Erica One"/>
                <a:cs typeface="Erica One"/>
                <a:sym typeface="Eric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49" name="Google Shape;349;p5"/>
          <p:cNvSpPr txBox="1"/>
          <p:nvPr>
            <p:ph idx="8" type="body"/>
          </p:nvPr>
        </p:nvSpPr>
        <p:spPr>
          <a:xfrm>
            <a:off x="1283101" y="4983452"/>
            <a:ext cx="3057300" cy="1297800"/>
          </a:xfrm>
          <a:prstGeom prst="rect">
            <a:avLst/>
          </a:prstGeom>
        </p:spPr>
        <p:txBody>
          <a:bodyPr anchorCtr="0" anchor="t" bIns="121900" lIns="121900" spcFirstLastPara="1" rIns="121900" wrap="square" tIns="121900">
            <a:normAutofit/>
          </a:bodyPr>
          <a:lstStyle>
            <a:lvl1pPr indent="-355600" lvl="0" marL="457200" rtl="0" algn="ctr">
              <a:spcBef>
                <a:spcPts val="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350" name="Google Shape;350;p5"/>
          <p:cNvSpPr txBox="1"/>
          <p:nvPr>
            <p:ph idx="9" type="subTitle"/>
          </p:nvPr>
        </p:nvSpPr>
        <p:spPr>
          <a:xfrm>
            <a:off x="4567291" y="4110065"/>
            <a:ext cx="3057300" cy="839700"/>
          </a:xfrm>
          <a:prstGeom prst="rect">
            <a:avLst/>
          </a:prstGeom>
          <a:effectLst>
            <a:outerShdw rotWithShape="0" algn="bl" dir="2700000" dist="47625">
              <a:schemeClr val="accent5">
                <a:alpha val="97000"/>
              </a:schemeClr>
            </a:outerShdw>
          </a:effectLst>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sz="6000">
                <a:solidFill>
                  <a:schemeClr val="accent2"/>
                </a:solidFill>
                <a:latin typeface="Erica One"/>
                <a:ea typeface="Erica One"/>
                <a:cs typeface="Erica One"/>
                <a:sym typeface="Eric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1" name="Google Shape;351;p5"/>
          <p:cNvSpPr txBox="1"/>
          <p:nvPr>
            <p:ph idx="13" type="body"/>
          </p:nvPr>
        </p:nvSpPr>
        <p:spPr>
          <a:xfrm>
            <a:off x="4567322" y="4983452"/>
            <a:ext cx="3057300" cy="1297800"/>
          </a:xfrm>
          <a:prstGeom prst="rect">
            <a:avLst/>
          </a:prstGeom>
        </p:spPr>
        <p:txBody>
          <a:bodyPr anchorCtr="0" anchor="t" bIns="121900" lIns="121900" spcFirstLastPara="1" rIns="121900" wrap="square" tIns="121900">
            <a:normAutofit/>
          </a:bodyPr>
          <a:lstStyle>
            <a:lvl1pPr indent="-355600" lvl="0" marL="457200" rtl="0" algn="ctr">
              <a:spcBef>
                <a:spcPts val="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352" name="Google Shape;352;p5"/>
          <p:cNvSpPr txBox="1"/>
          <p:nvPr>
            <p:ph idx="14" type="subTitle"/>
          </p:nvPr>
        </p:nvSpPr>
        <p:spPr>
          <a:xfrm>
            <a:off x="7851529" y="4110065"/>
            <a:ext cx="3057300" cy="839700"/>
          </a:xfrm>
          <a:prstGeom prst="rect">
            <a:avLst/>
          </a:prstGeom>
          <a:effectLst>
            <a:outerShdw rotWithShape="0" algn="bl" dir="2700000" dist="47625">
              <a:schemeClr val="accent5">
                <a:alpha val="97000"/>
              </a:schemeClr>
            </a:outerShdw>
          </a:effectLst>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sz="6000">
                <a:solidFill>
                  <a:schemeClr val="accent2"/>
                </a:solidFill>
                <a:latin typeface="Erica One"/>
                <a:ea typeface="Erica One"/>
                <a:cs typeface="Erica One"/>
                <a:sym typeface="Eric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53" name="Google Shape;353;p5"/>
          <p:cNvSpPr txBox="1"/>
          <p:nvPr>
            <p:ph idx="15" type="body"/>
          </p:nvPr>
        </p:nvSpPr>
        <p:spPr>
          <a:xfrm>
            <a:off x="7851565" y="4983452"/>
            <a:ext cx="3057300" cy="1297800"/>
          </a:xfrm>
          <a:prstGeom prst="rect">
            <a:avLst/>
          </a:prstGeom>
        </p:spPr>
        <p:txBody>
          <a:bodyPr anchorCtr="0" anchor="t" bIns="121900" lIns="121900" spcFirstLastPara="1" rIns="121900" wrap="square" tIns="121900">
            <a:normAutofit/>
          </a:bodyPr>
          <a:lstStyle>
            <a:lvl1pPr indent="-355600" lvl="0" marL="457200" rtl="0" algn="ctr">
              <a:spcBef>
                <a:spcPts val="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grpSp>
        <p:nvGrpSpPr>
          <p:cNvPr id="354" name="Google Shape;354;p5"/>
          <p:cNvGrpSpPr/>
          <p:nvPr/>
        </p:nvGrpSpPr>
        <p:grpSpPr>
          <a:xfrm rot="540075">
            <a:off x="11010900" y="5164285"/>
            <a:ext cx="915464" cy="1376944"/>
            <a:chOff x="8435876" y="2422758"/>
            <a:chExt cx="1188629" cy="1787581"/>
          </a:xfrm>
        </p:grpSpPr>
        <p:sp>
          <p:nvSpPr>
            <p:cNvPr id="355" name="Google Shape;355;p5"/>
            <p:cNvSpPr/>
            <p:nvPr/>
          </p:nvSpPr>
          <p:spPr>
            <a:xfrm>
              <a:off x="8435876" y="2422758"/>
              <a:ext cx="1188629" cy="1787581"/>
            </a:xfrm>
            <a:custGeom>
              <a:rect b="b" l="l" r="r" t="t"/>
              <a:pathLst>
                <a:path extrusionOk="0" h="1787581" w="1188629">
                  <a:moveTo>
                    <a:pt x="17902" y="128262"/>
                  </a:moveTo>
                  <a:cubicBezTo>
                    <a:pt x="18752" y="56586"/>
                    <a:pt x="77531" y="-837"/>
                    <a:pt x="149183" y="9"/>
                  </a:cubicBezTo>
                  <a:lnTo>
                    <a:pt x="1060375" y="10741"/>
                  </a:lnTo>
                  <a:cubicBezTo>
                    <a:pt x="1132027" y="11587"/>
                    <a:pt x="1189470" y="70378"/>
                    <a:pt x="1188620" y="142054"/>
                  </a:cubicBezTo>
                  <a:lnTo>
                    <a:pt x="1170727" y="1659320"/>
                  </a:lnTo>
                  <a:cubicBezTo>
                    <a:pt x="1169917" y="1730980"/>
                    <a:pt x="1111098" y="1788422"/>
                    <a:pt x="1039446" y="1787572"/>
                  </a:cubicBezTo>
                  <a:lnTo>
                    <a:pt x="128254" y="1776845"/>
                  </a:lnTo>
                  <a:cubicBezTo>
                    <a:pt x="56602" y="1775995"/>
                    <a:pt x="-841" y="1717208"/>
                    <a:pt x="9" y="1645532"/>
                  </a:cubicBezTo>
                  <a:lnTo>
                    <a:pt x="17902" y="12826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6" name="Google Shape;356;p5"/>
            <p:cNvSpPr/>
            <p:nvPr/>
          </p:nvSpPr>
          <p:spPr>
            <a:xfrm>
              <a:off x="8579551" y="2681712"/>
              <a:ext cx="913706" cy="215388"/>
            </a:xfrm>
            <a:custGeom>
              <a:rect b="b" l="l" r="r" t="t"/>
              <a:pathLst>
                <a:path extrusionOk="0" h="215388" w="913706">
                  <a:moveTo>
                    <a:pt x="1784" y="25549"/>
                  </a:moveTo>
                  <a:cubicBezTo>
                    <a:pt x="1946" y="11272"/>
                    <a:pt x="13685" y="-164"/>
                    <a:pt x="27975" y="2"/>
                  </a:cubicBezTo>
                  <a:lnTo>
                    <a:pt x="888161" y="10134"/>
                  </a:lnTo>
                  <a:cubicBezTo>
                    <a:pt x="902451" y="10304"/>
                    <a:pt x="913867" y="22015"/>
                    <a:pt x="913705" y="36293"/>
                  </a:cubicBezTo>
                  <a:lnTo>
                    <a:pt x="911924" y="189838"/>
                  </a:lnTo>
                  <a:cubicBezTo>
                    <a:pt x="911722" y="204116"/>
                    <a:pt x="900023" y="215552"/>
                    <a:pt x="885733" y="215386"/>
                  </a:cubicBezTo>
                  <a:lnTo>
                    <a:pt x="25547" y="205254"/>
                  </a:lnTo>
                  <a:cubicBezTo>
                    <a:pt x="11257" y="205084"/>
                    <a:pt x="-199" y="193373"/>
                    <a:pt x="3" y="179095"/>
                  </a:cubicBezTo>
                  <a:lnTo>
                    <a:pt x="1784" y="25549"/>
                  </a:lnTo>
                  <a:close/>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57" name="Google Shape;357;p5"/>
            <p:cNvGrpSpPr/>
            <p:nvPr/>
          </p:nvGrpSpPr>
          <p:grpSpPr>
            <a:xfrm>
              <a:off x="8579142" y="3090273"/>
              <a:ext cx="658561" cy="878945"/>
              <a:chOff x="6364617" y="2993525"/>
              <a:chExt cx="658561" cy="878945"/>
            </a:xfrm>
          </p:grpSpPr>
          <p:sp>
            <p:nvSpPr>
              <p:cNvPr id="358" name="Google Shape;358;p5"/>
              <p:cNvSpPr/>
              <p:nvPr/>
            </p:nvSpPr>
            <p:spPr>
              <a:xfrm>
                <a:off x="6372916" y="2993525"/>
                <a:ext cx="173717" cy="173729"/>
              </a:xfrm>
              <a:custGeom>
                <a:rect b="b" l="l" r="r" t="t"/>
                <a:pathLst>
                  <a:path extrusionOk="0" h="173729" w="173717">
                    <a:moveTo>
                      <a:pt x="6" y="85843"/>
                    </a:moveTo>
                    <a:cubicBezTo>
                      <a:pt x="573" y="37872"/>
                      <a:pt x="39921" y="-561"/>
                      <a:pt x="87891" y="6"/>
                    </a:cubicBezTo>
                    <a:cubicBezTo>
                      <a:pt x="135861" y="573"/>
                      <a:pt x="174278" y="39916"/>
                      <a:pt x="173711" y="87887"/>
                    </a:cubicBezTo>
                    <a:cubicBezTo>
                      <a:pt x="173145" y="135857"/>
                      <a:pt x="133796" y="174286"/>
                      <a:pt x="85826" y="173723"/>
                    </a:cubicBezTo>
                    <a:cubicBezTo>
                      <a:pt x="37856" y="173156"/>
                      <a:pt x="-561" y="133813"/>
                      <a:pt x="6" y="85843"/>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9" name="Google Shape;359;p5"/>
              <p:cNvSpPr/>
              <p:nvPr/>
            </p:nvSpPr>
            <p:spPr>
              <a:xfrm>
                <a:off x="6611350" y="2996334"/>
                <a:ext cx="173717" cy="173729"/>
              </a:xfrm>
              <a:custGeom>
                <a:rect b="b" l="l" r="r" t="t"/>
                <a:pathLst>
                  <a:path extrusionOk="0" h="173729" w="173717">
                    <a:moveTo>
                      <a:pt x="6" y="85843"/>
                    </a:moveTo>
                    <a:cubicBezTo>
                      <a:pt x="573" y="37872"/>
                      <a:pt x="39921" y="-561"/>
                      <a:pt x="87891" y="6"/>
                    </a:cubicBezTo>
                    <a:cubicBezTo>
                      <a:pt x="135862" y="573"/>
                      <a:pt x="174278" y="39917"/>
                      <a:pt x="173711" y="87887"/>
                    </a:cubicBezTo>
                    <a:cubicBezTo>
                      <a:pt x="173145" y="135857"/>
                      <a:pt x="133797" y="174286"/>
                      <a:pt x="85827" y="173723"/>
                    </a:cubicBezTo>
                    <a:cubicBezTo>
                      <a:pt x="37857" y="173157"/>
                      <a:pt x="-560" y="133813"/>
                      <a:pt x="6" y="85843"/>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0" name="Google Shape;360;p5"/>
              <p:cNvSpPr/>
              <p:nvPr/>
            </p:nvSpPr>
            <p:spPr>
              <a:xfrm>
                <a:off x="6849461" y="2999140"/>
                <a:ext cx="173717" cy="173729"/>
              </a:xfrm>
              <a:custGeom>
                <a:rect b="b" l="l" r="r" t="t"/>
                <a:pathLst>
                  <a:path extrusionOk="0" h="173729" w="173717">
                    <a:moveTo>
                      <a:pt x="6" y="85839"/>
                    </a:moveTo>
                    <a:cubicBezTo>
                      <a:pt x="573" y="37868"/>
                      <a:pt x="39921" y="-561"/>
                      <a:pt x="87891" y="6"/>
                    </a:cubicBezTo>
                    <a:cubicBezTo>
                      <a:pt x="135861" y="569"/>
                      <a:pt x="174278" y="39917"/>
                      <a:pt x="173711" y="87887"/>
                    </a:cubicBezTo>
                    <a:cubicBezTo>
                      <a:pt x="173145" y="135857"/>
                      <a:pt x="133797" y="174286"/>
                      <a:pt x="85826" y="173723"/>
                    </a:cubicBezTo>
                    <a:cubicBezTo>
                      <a:pt x="37856" y="173157"/>
                      <a:pt x="-561" y="133809"/>
                      <a:pt x="6" y="85839"/>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1" name="Google Shape;361;p5"/>
              <p:cNvSpPr/>
              <p:nvPr/>
            </p:nvSpPr>
            <p:spPr>
              <a:xfrm>
                <a:off x="6370163" y="3226839"/>
                <a:ext cx="173717" cy="173725"/>
              </a:xfrm>
              <a:custGeom>
                <a:rect b="b" l="l" r="r" t="t"/>
                <a:pathLst>
                  <a:path extrusionOk="0" h="173725" w="173717">
                    <a:moveTo>
                      <a:pt x="6" y="85839"/>
                    </a:moveTo>
                    <a:cubicBezTo>
                      <a:pt x="573" y="37868"/>
                      <a:pt x="39921" y="-560"/>
                      <a:pt x="87891" y="6"/>
                    </a:cubicBezTo>
                    <a:cubicBezTo>
                      <a:pt x="135862" y="569"/>
                      <a:pt x="174278" y="39917"/>
                      <a:pt x="173711" y="87887"/>
                    </a:cubicBezTo>
                    <a:cubicBezTo>
                      <a:pt x="173145" y="135857"/>
                      <a:pt x="133797" y="174286"/>
                      <a:pt x="85827" y="173720"/>
                    </a:cubicBezTo>
                    <a:cubicBezTo>
                      <a:pt x="37856" y="173157"/>
                      <a:pt x="-561" y="133809"/>
                      <a:pt x="6" y="85839"/>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2" name="Google Shape;362;p5"/>
              <p:cNvSpPr/>
              <p:nvPr/>
            </p:nvSpPr>
            <p:spPr>
              <a:xfrm>
                <a:off x="6608598" y="3229725"/>
                <a:ext cx="173717" cy="173725"/>
              </a:xfrm>
              <a:custGeom>
                <a:rect b="b" l="l" r="r" t="t"/>
                <a:pathLst>
                  <a:path extrusionOk="0" h="173725" w="173717">
                    <a:moveTo>
                      <a:pt x="6" y="85839"/>
                    </a:moveTo>
                    <a:cubicBezTo>
                      <a:pt x="573" y="37868"/>
                      <a:pt x="39921" y="-561"/>
                      <a:pt x="87891" y="6"/>
                    </a:cubicBezTo>
                    <a:cubicBezTo>
                      <a:pt x="135861" y="569"/>
                      <a:pt x="174278" y="39917"/>
                      <a:pt x="173711" y="87887"/>
                    </a:cubicBezTo>
                    <a:cubicBezTo>
                      <a:pt x="173145" y="135857"/>
                      <a:pt x="133837" y="174286"/>
                      <a:pt x="85867" y="173719"/>
                    </a:cubicBezTo>
                    <a:cubicBezTo>
                      <a:pt x="37897" y="173157"/>
                      <a:pt x="-561" y="133809"/>
                      <a:pt x="6" y="85839"/>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3" name="Google Shape;363;p5"/>
              <p:cNvSpPr/>
              <p:nvPr/>
            </p:nvSpPr>
            <p:spPr>
              <a:xfrm>
                <a:off x="6846708" y="3232453"/>
                <a:ext cx="173717" cy="173725"/>
              </a:xfrm>
              <a:custGeom>
                <a:rect b="b" l="l" r="r" t="t"/>
                <a:pathLst>
                  <a:path extrusionOk="0" h="173725" w="173717">
                    <a:moveTo>
                      <a:pt x="6" y="85839"/>
                    </a:moveTo>
                    <a:cubicBezTo>
                      <a:pt x="573" y="37868"/>
                      <a:pt x="39921" y="-561"/>
                      <a:pt x="87891" y="6"/>
                    </a:cubicBezTo>
                    <a:cubicBezTo>
                      <a:pt x="135862" y="569"/>
                      <a:pt x="174278" y="39917"/>
                      <a:pt x="173711" y="87887"/>
                    </a:cubicBezTo>
                    <a:cubicBezTo>
                      <a:pt x="173145" y="135857"/>
                      <a:pt x="133797" y="174286"/>
                      <a:pt x="85827" y="173719"/>
                    </a:cubicBezTo>
                    <a:cubicBezTo>
                      <a:pt x="37857" y="173157"/>
                      <a:pt x="-561" y="133809"/>
                      <a:pt x="6" y="85839"/>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4" name="Google Shape;364;p5"/>
              <p:cNvSpPr/>
              <p:nvPr/>
            </p:nvSpPr>
            <p:spPr>
              <a:xfrm>
                <a:off x="6367411" y="3461537"/>
                <a:ext cx="173717" cy="173729"/>
              </a:xfrm>
              <a:custGeom>
                <a:rect b="b" l="l" r="r" t="t"/>
                <a:pathLst>
                  <a:path extrusionOk="0" h="173729" w="173717">
                    <a:moveTo>
                      <a:pt x="6" y="85842"/>
                    </a:moveTo>
                    <a:cubicBezTo>
                      <a:pt x="572" y="37872"/>
                      <a:pt x="39880" y="-557"/>
                      <a:pt x="87850" y="6"/>
                    </a:cubicBezTo>
                    <a:cubicBezTo>
                      <a:pt x="135820" y="573"/>
                      <a:pt x="174278" y="39916"/>
                      <a:pt x="173711" y="87887"/>
                    </a:cubicBezTo>
                    <a:cubicBezTo>
                      <a:pt x="173144" y="135857"/>
                      <a:pt x="133796" y="174290"/>
                      <a:pt x="85826" y="173723"/>
                    </a:cubicBezTo>
                    <a:cubicBezTo>
                      <a:pt x="37856" y="173156"/>
                      <a:pt x="-561" y="133813"/>
                      <a:pt x="6" y="85842"/>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5" name="Google Shape;365;p5"/>
              <p:cNvSpPr/>
              <p:nvPr/>
            </p:nvSpPr>
            <p:spPr>
              <a:xfrm>
                <a:off x="6605845" y="3464881"/>
                <a:ext cx="173717" cy="173729"/>
              </a:xfrm>
              <a:custGeom>
                <a:rect b="b" l="l" r="r" t="t"/>
                <a:pathLst>
                  <a:path extrusionOk="0" h="173729" w="173717">
                    <a:moveTo>
                      <a:pt x="6" y="85843"/>
                    </a:moveTo>
                    <a:cubicBezTo>
                      <a:pt x="573" y="37872"/>
                      <a:pt x="39921" y="-561"/>
                      <a:pt x="87891" y="6"/>
                    </a:cubicBezTo>
                    <a:cubicBezTo>
                      <a:pt x="135862" y="573"/>
                      <a:pt x="174278" y="39917"/>
                      <a:pt x="173711" y="87887"/>
                    </a:cubicBezTo>
                    <a:cubicBezTo>
                      <a:pt x="173145" y="135857"/>
                      <a:pt x="133797" y="174286"/>
                      <a:pt x="85827" y="173723"/>
                    </a:cubicBezTo>
                    <a:cubicBezTo>
                      <a:pt x="37857" y="173157"/>
                      <a:pt x="-561" y="133813"/>
                      <a:pt x="6" y="85843"/>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6" name="Google Shape;366;p5"/>
              <p:cNvSpPr/>
              <p:nvPr/>
            </p:nvSpPr>
            <p:spPr>
              <a:xfrm>
                <a:off x="6843956" y="3467152"/>
                <a:ext cx="173717" cy="173729"/>
              </a:xfrm>
              <a:custGeom>
                <a:rect b="b" l="l" r="r" t="t"/>
                <a:pathLst>
                  <a:path extrusionOk="0" h="173729" w="173717">
                    <a:moveTo>
                      <a:pt x="6" y="85843"/>
                    </a:moveTo>
                    <a:cubicBezTo>
                      <a:pt x="573" y="37872"/>
                      <a:pt x="39921" y="-556"/>
                      <a:pt x="87891" y="6"/>
                    </a:cubicBezTo>
                    <a:cubicBezTo>
                      <a:pt x="135861" y="573"/>
                      <a:pt x="174278" y="39917"/>
                      <a:pt x="173711" y="87887"/>
                    </a:cubicBezTo>
                    <a:cubicBezTo>
                      <a:pt x="173145" y="135857"/>
                      <a:pt x="133796" y="174286"/>
                      <a:pt x="85826" y="173723"/>
                    </a:cubicBezTo>
                    <a:cubicBezTo>
                      <a:pt x="37856" y="173157"/>
                      <a:pt x="-561" y="133813"/>
                      <a:pt x="6" y="85843"/>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7" name="Google Shape;367;p5"/>
              <p:cNvSpPr/>
              <p:nvPr/>
            </p:nvSpPr>
            <p:spPr>
              <a:xfrm>
                <a:off x="6364617" y="3695935"/>
                <a:ext cx="173758" cy="173725"/>
              </a:xfrm>
              <a:custGeom>
                <a:rect b="b" l="l" r="r" t="t"/>
                <a:pathLst>
                  <a:path extrusionOk="0" h="173725" w="173758">
                    <a:moveTo>
                      <a:pt x="6" y="85839"/>
                    </a:moveTo>
                    <a:cubicBezTo>
                      <a:pt x="573" y="37868"/>
                      <a:pt x="39921" y="-560"/>
                      <a:pt x="87891" y="6"/>
                    </a:cubicBezTo>
                    <a:cubicBezTo>
                      <a:pt x="135862" y="569"/>
                      <a:pt x="174319" y="39917"/>
                      <a:pt x="173752" y="87887"/>
                    </a:cubicBezTo>
                    <a:cubicBezTo>
                      <a:pt x="173185" y="135857"/>
                      <a:pt x="133837" y="174286"/>
                      <a:pt x="85867" y="173720"/>
                    </a:cubicBezTo>
                    <a:cubicBezTo>
                      <a:pt x="37897" y="173157"/>
                      <a:pt x="-561" y="133809"/>
                      <a:pt x="6" y="85839"/>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8" name="Google Shape;368;p5"/>
              <p:cNvSpPr/>
              <p:nvPr/>
            </p:nvSpPr>
            <p:spPr>
              <a:xfrm>
                <a:off x="6603093" y="3698745"/>
                <a:ext cx="173717" cy="173725"/>
              </a:xfrm>
              <a:custGeom>
                <a:rect b="b" l="l" r="r" t="t"/>
                <a:pathLst>
                  <a:path extrusionOk="0" h="173725" w="173717">
                    <a:moveTo>
                      <a:pt x="6" y="85839"/>
                    </a:moveTo>
                    <a:cubicBezTo>
                      <a:pt x="573" y="37868"/>
                      <a:pt x="39921" y="-561"/>
                      <a:pt x="87891" y="6"/>
                    </a:cubicBezTo>
                    <a:cubicBezTo>
                      <a:pt x="135861" y="569"/>
                      <a:pt x="174278" y="39917"/>
                      <a:pt x="173711" y="87887"/>
                    </a:cubicBezTo>
                    <a:cubicBezTo>
                      <a:pt x="173145" y="135857"/>
                      <a:pt x="133796" y="174286"/>
                      <a:pt x="85826" y="173719"/>
                    </a:cubicBezTo>
                    <a:cubicBezTo>
                      <a:pt x="37856" y="173157"/>
                      <a:pt x="-561" y="133809"/>
                      <a:pt x="6" y="85839"/>
                    </a:cubicBezTo>
                    <a:close/>
                  </a:path>
                </a:pathLst>
              </a:custGeom>
              <a:solidFill>
                <a:srgbClr val="FFFFFF">
                  <a:alpha val="4471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69" name="Google Shape;369;p5"/>
            <p:cNvGrpSpPr/>
            <p:nvPr/>
          </p:nvGrpSpPr>
          <p:grpSpPr>
            <a:xfrm>
              <a:off x="9055688" y="3098701"/>
              <a:ext cx="420855" cy="876136"/>
              <a:chOff x="6841163" y="3001953"/>
              <a:chExt cx="420855" cy="876136"/>
            </a:xfrm>
          </p:grpSpPr>
          <p:sp>
            <p:nvSpPr>
              <p:cNvPr id="370" name="Google Shape;370;p5"/>
              <p:cNvSpPr/>
              <p:nvPr/>
            </p:nvSpPr>
            <p:spPr>
              <a:xfrm>
                <a:off x="7088301" y="3001953"/>
                <a:ext cx="173717" cy="173725"/>
              </a:xfrm>
              <a:custGeom>
                <a:rect b="b" l="l" r="r" t="t"/>
                <a:pathLst>
                  <a:path extrusionOk="0" h="173725" w="173717">
                    <a:moveTo>
                      <a:pt x="6" y="85839"/>
                    </a:moveTo>
                    <a:cubicBezTo>
                      <a:pt x="532" y="37868"/>
                      <a:pt x="39880" y="-561"/>
                      <a:pt x="87850" y="6"/>
                    </a:cubicBezTo>
                    <a:cubicBezTo>
                      <a:pt x="135821" y="569"/>
                      <a:pt x="174278" y="39917"/>
                      <a:pt x="173711" y="87887"/>
                    </a:cubicBezTo>
                    <a:cubicBezTo>
                      <a:pt x="173145" y="135857"/>
                      <a:pt x="133797" y="174286"/>
                      <a:pt x="85826" y="173719"/>
                    </a:cubicBezTo>
                    <a:cubicBezTo>
                      <a:pt x="37856" y="173157"/>
                      <a:pt x="-561" y="133809"/>
                      <a:pt x="6" y="85839"/>
                    </a:cubicBezTo>
                    <a:close/>
                  </a:path>
                </a:pathLst>
              </a:custGeom>
              <a:solidFill>
                <a:srgbClr val="EAE8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1" name="Google Shape;371;p5"/>
              <p:cNvSpPr/>
              <p:nvPr/>
            </p:nvSpPr>
            <p:spPr>
              <a:xfrm>
                <a:off x="7085346" y="3235340"/>
                <a:ext cx="173717" cy="173725"/>
              </a:xfrm>
              <a:custGeom>
                <a:rect b="b" l="l" r="r" t="t"/>
                <a:pathLst>
                  <a:path extrusionOk="0" h="173725" w="173717">
                    <a:moveTo>
                      <a:pt x="6" y="85839"/>
                    </a:moveTo>
                    <a:cubicBezTo>
                      <a:pt x="573" y="37868"/>
                      <a:pt x="39921" y="-561"/>
                      <a:pt x="87891" y="6"/>
                    </a:cubicBezTo>
                    <a:cubicBezTo>
                      <a:pt x="135861" y="569"/>
                      <a:pt x="174278" y="39917"/>
                      <a:pt x="173711" y="87887"/>
                    </a:cubicBezTo>
                    <a:cubicBezTo>
                      <a:pt x="173145" y="135857"/>
                      <a:pt x="133796" y="174286"/>
                      <a:pt x="85826" y="173719"/>
                    </a:cubicBezTo>
                    <a:cubicBezTo>
                      <a:pt x="37856" y="173157"/>
                      <a:pt x="-561" y="133809"/>
                      <a:pt x="6" y="85839"/>
                    </a:cubicBezTo>
                    <a:close/>
                  </a:path>
                </a:pathLst>
              </a:custGeom>
              <a:solidFill>
                <a:srgbClr val="EAE8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2" name="Google Shape;372;p5"/>
              <p:cNvSpPr/>
              <p:nvPr/>
            </p:nvSpPr>
            <p:spPr>
              <a:xfrm>
                <a:off x="7082755" y="3470499"/>
                <a:ext cx="173717" cy="173729"/>
              </a:xfrm>
              <a:custGeom>
                <a:rect b="b" l="l" r="r" t="t"/>
                <a:pathLst>
                  <a:path extrusionOk="0" h="173729" w="173717">
                    <a:moveTo>
                      <a:pt x="6" y="85839"/>
                    </a:moveTo>
                    <a:cubicBezTo>
                      <a:pt x="573" y="37868"/>
                      <a:pt x="39921" y="-561"/>
                      <a:pt x="87891" y="6"/>
                    </a:cubicBezTo>
                    <a:cubicBezTo>
                      <a:pt x="135861" y="573"/>
                      <a:pt x="174278" y="39917"/>
                      <a:pt x="173711" y="87887"/>
                    </a:cubicBezTo>
                    <a:cubicBezTo>
                      <a:pt x="173145" y="135857"/>
                      <a:pt x="133837" y="174286"/>
                      <a:pt x="85867" y="173723"/>
                    </a:cubicBezTo>
                    <a:cubicBezTo>
                      <a:pt x="37897" y="173157"/>
                      <a:pt x="-561" y="133809"/>
                      <a:pt x="6" y="85839"/>
                    </a:cubicBezTo>
                    <a:close/>
                  </a:path>
                </a:pathLst>
              </a:custGeom>
              <a:solidFill>
                <a:srgbClr val="EAE8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3" name="Google Shape;373;p5"/>
              <p:cNvSpPr/>
              <p:nvPr/>
            </p:nvSpPr>
            <p:spPr>
              <a:xfrm>
                <a:off x="7079800" y="3704360"/>
                <a:ext cx="173757" cy="173729"/>
              </a:xfrm>
              <a:custGeom>
                <a:rect b="b" l="l" r="r" t="t"/>
                <a:pathLst>
                  <a:path extrusionOk="0" h="173729" w="173757">
                    <a:moveTo>
                      <a:pt x="6" y="85839"/>
                    </a:moveTo>
                    <a:cubicBezTo>
                      <a:pt x="573" y="37868"/>
                      <a:pt x="39921" y="-560"/>
                      <a:pt x="87891" y="6"/>
                    </a:cubicBezTo>
                    <a:cubicBezTo>
                      <a:pt x="135861" y="573"/>
                      <a:pt x="174318" y="39917"/>
                      <a:pt x="173751" y="87887"/>
                    </a:cubicBezTo>
                    <a:cubicBezTo>
                      <a:pt x="173185" y="135857"/>
                      <a:pt x="133837" y="174286"/>
                      <a:pt x="85867" y="173723"/>
                    </a:cubicBezTo>
                    <a:cubicBezTo>
                      <a:pt x="37897" y="173157"/>
                      <a:pt x="-561" y="133809"/>
                      <a:pt x="6" y="85839"/>
                    </a:cubicBezTo>
                    <a:close/>
                  </a:path>
                </a:pathLst>
              </a:custGeom>
              <a:solidFill>
                <a:srgbClr val="EAE8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4" name="Google Shape;374;p5"/>
              <p:cNvSpPr/>
              <p:nvPr/>
            </p:nvSpPr>
            <p:spPr>
              <a:xfrm>
                <a:off x="6841163" y="3701546"/>
                <a:ext cx="173757" cy="173729"/>
              </a:xfrm>
              <a:custGeom>
                <a:rect b="b" l="l" r="r" t="t"/>
                <a:pathLst>
                  <a:path extrusionOk="0" h="173729" w="173757">
                    <a:moveTo>
                      <a:pt x="5" y="85842"/>
                    </a:moveTo>
                    <a:cubicBezTo>
                      <a:pt x="572" y="37872"/>
                      <a:pt x="39920" y="-557"/>
                      <a:pt x="87890" y="6"/>
                    </a:cubicBezTo>
                    <a:cubicBezTo>
                      <a:pt x="135861" y="573"/>
                      <a:pt x="174318" y="39921"/>
                      <a:pt x="173751" y="87891"/>
                    </a:cubicBezTo>
                    <a:cubicBezTo>
                      <a:pt x="173184" y="135861"/>
                      <a:pt x="133837" y="174290"/>
                      <a:pt x="85866" y="173723"/>
                    </a:cubicBezTo>
                    <a:cubicBezTo>
                      <a:pt x="37896" y="173161"/>
                      <a:pt x="-521" y="133813"/>
                      <a:pt x="5" y="85842"/>
                    </a:cubicBezTo>
                    <a:close/>
                  </a:path>
                </a:pathLst>
              </a:custGeom>
              <a:solidFill>
                <a:srgbClr val="EAE8F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75" name="Google Shape;375;p5"/>
            <p:cNvSpPr/>
            <p:nvPr/>
          </p:nvSpPr>
          <p:spPr>
            <a:xfrm>
              <a:off x="9372728" y="2749875"/>
              <a:ext cx="72277" cy="99285"/>
            </a:xfrm>
            <a:custGeom>
              <a:rect b="b" l="l" r="r" t="t"/>
              <a:pathLst>
                <a:path extrusionOk="0" h="99285" w="72277">
                  <a:moveTo>
                    <a:pt x="58672" y="57858"/>
                  </a:moveTo>
                  <a:cubicBezTo>
                    <a:pt x="59158" y="54732"/>
                    <a:pt x="59441" y="51607"/>
                    <a:pt x="59563" y="48482"/>
                  </a:cubicBezTo>
                  <a:cubicBezTo>
                    <a:pt x="59725" y="45357"/>
                    <a:pt x="59563" y="42175"/>
                    <a:pt x="59077" y="38937"/>
                  </a:cubicBezTo>
                  <a:cubicBezTo>
                    <a:pt x="58672" y="36220"/>
                    <a:pt x="58146" y="33504"/>
                    <a:pt x="57539" y="30788"/>
                  </a:cubicBezTo>
                  <a:cubicBezTo>
                    <a:pt x="56891" y="28068"/>
                    <a:pt x="55838" y="25501"/>
                    <a:pt x="54422" y="23088"/>
                  </a:cubicBezTo>
                  <a:cubicBezTo>
                    <a:pt x="52883" y="20356"/>
                    <a:pt x="50940" y="18146"/>
                    <a:pt x="48633" y="16449"/>
                  </a:cubicBezTo>
                  <a:cubicBezTo>
                    <a:pt x="46285" y="14753"/>
                    <a:pt x="43816" y="13656"/>
                    <a:pt x="41144" y="13154"/>
                  </a:cubicBezTo>
                  <a:cubicBezTo>
                    <a:pt x="38513" y="12656"/>
                    <a:pt x="35800" y="12782"/>
                    <a:pt x="33088" y="13531"/>
                  </a:cubicBezTo>
                  <a:cubicBezTo>
                    <a:pt x="30376" y="14280"/>
                    <a:pt x="27785" y="15737"/>
                    <a:pt x="25356" y="17895"/>
                  </a:cubicBezTo>
                  <a:cubicBezTo>
                    <a:pt x="21915" y="20983"/>
                    <a:pt x="19082" y="25303"/>
                    <a:pt x="16936" y="30857"/>
                  </a:cubicBezTo>
                  <a:cubicBezTo>
                    <a:pt x="14791" y="36407"/>
                    <a:pt x="13455" y="42256"/>
                    <a:pt x="12888" y="48401"/>
                  </a:cubicBezTo>
                  <a:cubicBezTo>
                    <a:pt x="12362" y="54546"/>
                    <a:pt x="12605" y="60517"/>
                    <a:pt x="13698" y="66318"/>
                  </a:cubicBezTo>
                  <a:cubicBezTo>
                    <a:pt x="14791" y="72119"/>
                    <a:pt x="16815" y="76754"/>
                    <a:pt x="19810" y="80232"/>
                  </a:cubicBezTo>
                  <a:cubicBezTo>
                    <a:pt x="21551" y="82337"/>
                    <a:pt x="23413" y="83794"/>
                    <a:pt x="25437" y="84600"/>
                  </a:cubicBezTo>
                  <a:cubicBezTo>
                    <a:pt x="27461" y="85405"/>
                    <a:pt x="29769" y="86081"/>
                    <a:pt x="32400" y="86636"/>
                  </a:cubicBezTo>
                  <a:cubicBezTo>
                    <a:pt x="36367" y="86263"/>
                    <a:pt x="39767" y="85263"/>
                    <a:pt x="42682" y="83628"/>
                  </a:cubicBezTo>
                  <a:cubicBezTo>
                    <a:pt x="45556" y="81993"/>
                    <a:pt x="48026" y="79936"/>
                    <a:pt x="50090" y="77459"/>
                  </a:cubicBezTo>
                  <a:cubicBezTo>
                    <a:pt x="52155" y="74981"/>
                    <a:pt x="53855" y="72135"/>
                    <a:pt x="55191" y="68917"/>
                  </a:cubicBezTo>
                  <a:cubicBezTo>
                    <a:pt x="56527" y="65703"/>
                    <a:pt x="57660" y="62327"/>
                    <a:pt x="58510" y="58793"/>
                  </a:cubicBezTo>
                  <a:lnTo>
                    <a:pt x="58672" y="57858"/>
                  </a:lnTo>
                  <a:close/>
                  <a:moveTo>
                    <a:pt x="71343" y="59570"/>
                  </a:moveTo>
                  <a:cubicBezTo>
                    <a:pt x="70331" y="63416"/>
                    <a:pt x="68914" y="67541"/>
                    <a:pt x="67052" y="71953"/>
                  </a:cubicBezTo>
                  <a:cubicBezTo>
                    <a:pt x="65149" y="76362"/>
                    <a:pt x="62842" y="80479"/>
                    <a:pt x="60089" y="84304"/>
                  </a:cubicBezTo>
                  <a:cubicBezTo>
                    <a:pt x="57336" y="88130"/>
                    <a:pt x="54138" y="91400"/>
                    <a:pt x="50455" y="94121"/>
                  </a:cubicBezTo>
                  <a:cubicBezTo>
                    <a:pt x="46771" y="96841"/>
                    <a:pt x="42722" y="98432"/>
                    <a:pt x="38351" y="98902"/>
                  </a:cubicBezTo>
                  <a:cubicBezTo>
                    <a:pt x="35315" y="99286"/>
                    <a:pt x="32400" y="99379"/>
                    <a:pt x="29647" y="99193"/>
                  </a:cubicBezTo>
                  <a:cubicBezTo>
                    <a:pt x="26895" y="99003"/>
                    <a:pt x="24101" y="98161"/>
                    <a:pt x="21308" y="96671"/>
                  </a:cubicBezTo>
                  <a:cubicBezTo>
                    <a:pt x="19163" y="95497"/>
                    <a:pt x="17058" y="94327"/>
                    <a:pt x="15033" y="93153"/>
                  </a:cubicBezTo>
                  <a:cubicBezTo>
                    <a:pt x="13009" y="91983"/>
                    <a:pt x="11269" y="90348"/>
                    <a:pt x="9852" y="88247"/>
                  </a:cubicBezTo>
                  <a:cubicBezTo>
                    <a:pt x="7382" y="84879"/>
                    <a:pt x="5439" y="81260"/>
                    <a:pt x="3942" y="77386"/>
                  </a:cubicBezTo>
                  <a:cubicBezTo>
                    <a:pt x="2484" y="73512"/>
                    <a:pt x="1432" y="69512"/>
                    <a:pt x="824" y="65383"/>
                  </a:cubicBezTo>
                  <a:cubicBezTo>
                    <a:pt x="177" y="61258"/>
                    <a:pt x="-66" y="57084"/>
                    <a:pt x="15" y="52862"/>
                  </a:cubicBezTo>
                  <a:cubicBezTo>
                    <a:pt x="137" y="48644"/>
                    <a:pt x="501" y="44503"/>
                    <a:pt x="1189" y="40443"/>
                  </a:cubicBezTo>
                  <a:cubicBezTo>
                    <a:pt x="1877" y="36075"/>
                    <a:pt x="3092" y="31553"/>
                    <a:pt x="4873" y="26881"/>
                  </a:cubicBezTo>
                  <a:cubicBezTo>
                    <a:pt x="6654" y="22210"/>
                    <a:pt x="8961" y="17911"/>
                    <a:pt x="11835" y="13984"/>
                  </a:cubicBezTo>
                  <a:cubicBezTo>
                    <a:pt x="14669" y="10053"/>
                    <a:pt x="18110" y="6787"/>
                    <a:pt x="22077" y="4175"/>
                  </a:cubicBezTo>
                  <a:cubicBezTo>
                    <a:pt x="26085" y="1560"/>
                    <a:pt x="30659" y="180"/>
                    <a:pt x="35760" y="34"/>
                  </a:cubicBezTo>
                  <a:cubicBezTo>
                    <a:pt x="38148" y="-43"/>
                    <a:pt x="40456" y="10"/>
                    <a:pt x="42722" y="192"/>
                  </a:cubicBezTo>
                  <a:cubicBezTo>
                    <a:pt x="44949" y="378"/>
                    <a:pt x="47176" y="1002"/>
                    <a:pt x="49321" y="2071"/>
                  </a:cubicBezTo>
                  <a:cubicBezTo>
                    <a:pt x="51507" y="3139"/>
                    <a:pt x="53572" y="4309"/>
                    <a:pt x="55555" y="5584"/>
                  </a:cubicBezTo>
                  <a:cubicBezTo>
                    <a:pt x="57498" y="6859"/>
                    <a:pt x="59320" y="8390"/>
                    <a:pt x="60980" y="10183"/>
                  </a:cubicBezTo>
                  <a:cubicBezTo>
                    <a:pt x="63935" y="13450"/>
                    <a:pt x="66242" y="17101"/>
                    <a:pt x="67862" y="21133"/>
                  </a:cubicBezTo>
                  <a:cubicBezTo>
                    <a:pt x="69481" y="25165"/>
                    <a:pt x="70655" y="29351"/>
                    <a:pt x="71343" y="33686"/>
                  </a:cubicBezTo>
                  <a:cubicBezTo>
                    <a:pt x="71991" y="38022"/>
                    <a:pt x="72315" y="42402"/>
                    <a:pt x="72274" y="46835"/>
                  </a:cubicBezTo>
                  <a:cubicBezTo>
                    <a:pt x="72193" y="51263"/>
                    <a:pt x="71910" y="55510"/>
                    <a:pt x="71343" y="5957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76" name="Google Shape;376;p5"/>
            <p:cNvGrpSpPr/>
            <p:nvPr/>
          </p:nvGrpSpPr>
          <p:grpSpPr>
            <a:xfrm>
              <a:off x="8630519" y="3139881"/>
              <a:ext cx="793030" cy="806281"/>
              <a:chOff x="6415994" y="3043133"/>
              <a:chExt cx="793030" cy="806281"/>
            </a:xfrm>
          </p:grpSpPr>
          <p:sp>
            <p:nvSpPr>
              <p:cNvPr id="377" name="Google Shape;377;p5"/>
              <p:cNvSpPr/>
              <p:nvPr/>
            </p:nvSpPr>
            <p:spPr>
              <a:xfrm>
                <a:off x="7143564" y="3315595"/>
                <a:ext cx="54733" cy="13153"/>
              </a:xfrm>
              <a:custGeom>
                <a:rect b="b" l="l" r="r" t="t"/>
                <a:pathLst>
                  <a:path extrusionOk="0" h="13153" w="54733">
                    <a:moveTo>
                      <a:pt x="6680" y="12817"/>
                    </a:moveTo>
                    <a:cubicBezTo>
                      <a:pt x="4372" y="12477"/>
                      <a:pt x="2671" y="11676"/>
                      <a:pt x="1619" y="10413"/>
                    </a:cubicBezTo>
                    <a:cubicBezTo>
                      <a:pt x="526" y="9150"/>
                      <a:pt x="0" y="7786"/>
                      <a:pt x="0" y="6328"/>
                    </a:cubicBezTo>
                    <a:cubicBezTo>
                      <a:pt x="41" y="4867"/>
                      <a:pt x="647" y="3442"/>
                      <a:pt x="1862" y="2049"/>
                    </a:cubicBezTo>
                    <a:cubicBezTo>
                      <a:pt x="3077" y="657"/>
                      <a:pt x="4898" y="-27"/>
                      <a:pt x="7286" y="1"/>
                    </a:cubicBezTo>
                    <a:cubicBezTo>
                      <a:pt x="8541" y="17"/>
                      <a:pt x="11173" y="46"/>
                      <a:pt x="15180" y="94"/>
                    </a:cubicBezTo>
                    <a:cubicBezTo>
                      <a:pt x="19188" y="143"/>
                      <a:pt x="23519" y="167"/>
                      <a:pt x="28175" y="171"/>
                    </a:cubicBezTo>
                    <a:cubicBezTo>
                      <a:pt x="32790" y="171"/>
                      <a:pt x="37121" y="195"/>
                      <a:pt x="41129" y="244"/>
                    </a:cubicBezTo>
                    <a:cubicBezTo>
                      <a:pt x="45137" y="292"/>
                      <a:pt x="47768" y="321"/>
                      <a:pt x="49023" y="337"/>
                    </a:cubicBezTo>
                    <a:cubicBezTo>
                      <a:pt x="51006" y="883"/>
                      <a:pt x="52464" y="1758"/>
                      <a:pt x="53395" y="2968"/>
                    </a:cubicBezTo>
                    <a:cubicBezTo>
                      <a:pt x="54285" y="4179"/>
                      <a:pt x="54771" y="5462"/>
                      <a:pt x="54731" y="6818"/>
                    </a:cubicBezTo>
                    <a:cubicBezTo>
                      <a:pt x="54731" y="8275"/>
                      <a:pt x="54204" y="9571"/>
                      <a:pt x="53152" y="10708"/>
                    </a:cubicBezTo>
                    <a:cubicBezTo>
                      <a:pt x="52059" y="11842"/>
                      <a:pt x="50521" y="12655"/>
                      <a:pt x="48415" y="13153"/>
                    </a:cubicBezTo>
                    <a:cubicBezTo>
                      <a:pt x="41412" y="13072"/>
                      <a:pt x="34450" y="13016"/>
                      <a:pt x="27527" y="12987"/>
                    </a:cubicBezTo>
                    <a:cubicBezTo>
                      <a:pt x="20605" y="12955"/>
                      <a:pt x="13642" y="12902"/>
                      <a:pt x="6680" y="12817"/>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8" name="Google Shape;378;p5"/>
              <p:cNvSpPr/>
              <p:nvPr/>
            </p:nvSpPr>
            <p:spPr>
              <a:xfrm>
                <a:off x="6441009" y="3043133"/>
                <a:ext cx="37044" cy="95532"/>
              </a:xfrm>
              <a:custGeom>
                <a:rect b="b" l="l" r="r" t="t"/>
                <a:pathLst>
                  <a:path extrusionOk="0" h="95532" w="37044">
                    <a:moveTo>
                      <a:pt x="31335" y="82716"/>
                    </a:moveTo>
                    <a:cubicBezTo>
                      <a:pt x="33318" y="83258"/>
                      <a:pt x="34775" y="84137"/>
                      <a:pt x="35707" y="85347"/>
                    </a:cubicBezTo>
                    <a:cubicBezTo>
                      <a:pt x="36597" y="86557"/>
                      <a:pt x="37083" y="87841"/>
                      <a:pt x="37043" y="89197"/>
                    </a:cubicBezTo>
                    <a:cubicBezTo>
                      <a:pt x="37043" y="90654"/>
                      <a:pt x="36516" y="91949"/>
                      <a:pt x="35423" y="93087"/>
                    </a:cubicBezTo>
                    <a:cubicBezTo>
                      <a:pt x="34371" y="94220"/>
                      <a:pt x="32832" y="95034"/>
                      <a:pt x="30727" y="95532"/>
                    </a:cubicBezTo>
                    <a:lnTo>
                      <a:pt x="6641" y="95249"/>
                    </a:lnTo>
                    <a:cubicBezTo>
                      <a:pt x="4334" y="95014"/>
                      <a:pt x="2674" y="94237"/>
                      <a:pt x="1581" y="92921"/>
                    </a:cubicBezTo>
                    <a:cubicBezTo>
                      <a:pt x="488" y="91605"/>
                      <a:pt x="-38" y="90217"/>
                      <a:pt x="2" y="88759"/>
                    </a:cubicBezTo>
                    <a:cubicBezTo>
                      <a:pt x="2" y="87298"/>
                      <a:pt x="609" y="85873"/>
                      <a:pt x="1824" y="84481"/>
                    </a:cubicBezTo>
                    <a:cubicBezTo>
                      <a:pt x="3038" y="83084"/>
                      <a:pt x="4860" y="82404"/>
                      <a:pt x="7248" y="82432"/>
                    </a:cubicBezTo>
                    <a:lnTo>
                      <a:pt x="11782" y="82485"/>
                    </a:lnTo>
                    <a:lnTo>
                      <a:pt x="12551" y="17905"/>
                    </a:lnTo>
                    <a:cubicBezTo>
                      <a:pt x="11094" y="18929"/>
                      <a:pt x="9515" y="19431"/>
                      <a:pt x="7856" y="19411"/>
                    </a:cubicBezTo>
                    <a:cubicBezTo>
                      <a:pt x="6074" y="19391"/>
                      <a:pt x="4658" y="18776"/>
                      <a:pt x="3565" y="17565"/>
                    </a:cubicBezTo>
                    <a:cubicBezTo>
                      <a:pt x="2471" y="16351"/>
                      <a:pt x="1945" y="14966"/>
                      <a:pt x="1986" y="13400"/>
                    </a:cubicBezTo>
                    <a:cubicBezTo>
                      <a:pt x="1986" y="12465"/>
                      <a:pt x="2229" y="11477"/>
                      <a:pt x="2715" y="10437"/>
                    </a:cubicBezTo>
                    <a:cubicBezTo>
                      <a:pt x="3200" y="9400"/>
                      <a:pt x="3969" y="8473"/>
                      <a:pt x="5022" y="7651"/>
                    </a:cubicBezTo>
                    <a:lnTo>
                      <a:pt x="15871" y="741"/>
                    </a:lnTo>
                    <a:cubicBezTo>
                      <a:pt x="17247" y="235"/>
                      <a:pt x="18381" y="-12"/>
                      <a:pt x="19352" y="0"/>
                    </a:cubicBezTo>
                    <a:cubicBezTo>
                      <a:pt x="22551" y="37"/>
                      <a:pt x="24615" y="1887"/>
                      <a:pt x="25506" y="5546"/>
                    </a:cubicBezTo>
                    <a:lnTo>
                      <a:pt x="24615" y="82635"/>
                    </a:lnTo>
                    <a:lnTo>
                      <a:pt x="31335" y="82716"/>
                    </a:ln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9" name="Google Shape;379;p5"/>
              <p:cNvSpPr/>
              <p:nvPr/>
            </p:nvSpPr>
            <p:spPr>
              <a:xfrm>
                <a:off x="6415994" y="3507578"/>
                <a:ext cx="71004" cy="97034"/>
              </a:xfrm>
              <a:custGeom>
                <a:rect b="b" l="l" r="r" t="t"/>
                <a:pathLst>
                  <a:path extrusionOk="0" h="97034" w="71004">
                    <a:moveTo>
                      <a:pt x="32951" y="91949"/>
                    </a:moveTo>
                    <a:cubicBezTo>
                      <a:pt x="32182" y="93714"/>
                      <a:pt x="31251" y="95006"/>
                      <a:pt x="30077" y="95827"/>
                    </a:cubicBezTo>
                    <a:cubicBezTo>
                      <a:pt x="28944" y="96645"/>
                      <a:pt x="27730" y="97050"/>
                      <a:pt x="26474" y="97034"/>
                    </a:cubicBezTo>
                    <a:cubicBezTo>
                      <a:pt x="25017" y="97017"/>
                      <a:pt x="23681" y="96426"/>
                      <a:pt x="22426" y="95265"/>
                    </a:cubicBezTo>
                    <a:cubicBezTo>
                      <a:pt x="21212" y="94103"/>
                      <a:pt x="20483" y="92427"/>
                      <a:pt x="20281" y="90237"/>
                    </a:cubicBezTo>
                    <a:cubicBezTo>
                      <a:pt x="21010" y="83885"/>
                      <a:pt x="22265" y="77226"/>
                      <a:pt x="24127" y="70264"/>
                    </a:cubicBezTo>
                    <a:cubicBezTo>
                      <a:pt x="25989" y="63301"/>
                      <a:pt x="28256" y="56447"/>
                      <a:pt x="30927" y="49699"/>
                    </a:cubicBezTo>
                    <a:cubicBezTo>
                      <a:pt x="33640" y="42955"/>
                      <a:pt x="36716" y="36449"/>
                      <a:pt x="40238" y="30183"/>
                    </a:cubicBezTo>
                    <a:cubicBezTo>
                      <a:pt x="43760" y="23916"/>
                      <a:pt x="47484" y="18306"/>
                      <a:pt x="51370" y="13347"/>
                    </a:cubicBezTo>
                    <a:lnTo>
                      <a:pt x="6679" y="12821"/>
                    </a:lnTo>
                    <a:cubicBezTo>
                      <a:pt x="4372" y="12480"/>
                      <a:pt x="2712" y="11679"/>
                      <a:pt x="1619" y="10412"/>
                    </a:cubicBezTo>
                    <a:cubicBezTo>
                      <a:pt x="526" y="9149"/>
                      <a:pt x="0" y="7789"/>
                      <a:pt x="0" y="6327"/>
                    </a:cubicBezTo>
                    <a:cubicBezTo>
                      <a:pt x="40" y="4765"/>
                      <a:pt x="647" y="3340"/>
                      <a:pt x="1862" y="2049"/>
                    </a:cubicBezTo>
                    <a:cubicBezTo>
                      <a:pt x="3076" y="761"/>
                      <a:pt x="4898" y="77"/>
                      <a:pt x="7286" y="0"/>
                    </a:cubicBezTo>
                    <a:lnTo>
                      <a:pt x="65620" y="688"/>
                    </a:lnTo>
                    <a:cubicBezTo>
                      <a:pt x="69263" y="1672"/>
                      <a:pt x="71044" y="3777"/>
                      <a:pt x="71004" y="7007"/>
                    </a:cubicBezTo>
                    <a:cubicBezTo>
                      <a:pt x="71004" y="7947"/>
                      <a:pt x="70721" y="9088"/>
                      <a:pt x="70194" y="10440"/>
                    </a:cubicBezTo>
                    <a:cubicBezTo>
                      <a:pt x="68697" y="12193"/>
                      <a:pt x="67239" y="13922"/>
                      <a:pt x="65822" y="15626"/>
                    </a:cubicBezTo>
                    <a:cubicBezTo>
                      <a:pt x="64405" y="17330"/>
                      <a:pt x="62989" y="19111"/>
                      <a:pt x="61612" y="20973"/>
                    </a:cubicBezTo>
                    <a:cubicBezTo>
                      <a:pt x="58009" y="26038"/>
                      <a:pt x="54609" y="31422"/>
                      <a:pt x="51411" y="37117"/>
                    </a:cubicBezTo>
                    <a:cubicBezTo>
                      <a:pt x="48213" y="42813"/>
                      <a:pt x="45379" y="48671"/>
                      <a:pt x="42829" y="54690"/>
                    </a:cubicBezTo>
                    <a:cubicBezTo>
                      <a:pt x="40319" y="60706"/>
                      <a:pt x="38214" y="66859"/>
                      <a:pt x="36514" y="73146"/>
                    </a:cubicBezTo>
                    <a:cubicBezTo>
                      <a:pt x="34854" y="79432"/>
                      <a:pt x="33640" y="85703"/>
                      <a:pt x="32951" y="91949"/>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0" name="Google Shape;380;p5"/>
              <p:cNvSpPr/>
              <p:nvPr/>
            </p:nvSpPr>
            <p:spPr>
              <a:xfrm>
                <a:off x="6421337" y="3273122"/>
                <a:ext cx="68656" cy="98107"/>
              </a:xfrm>
              <a:custGeom>
                <a:rect b="b" l="l" r="r" t="t"/>
                <a:pathLst>
                  <a:path extrusionOk="0" h="98107" w="68656">
                    <a:moveTo>
                      <a:pt x="53233" y="90837"/>
                    </a:moveTo>
                    <a:cubicBezTo>
                      <a:pt x="53071" y="93233"/>
                      <a:pt x="52343" y="95047"/>
                      <a:pt x="51047" y="96285"/>
                    </a:cubicBezTo>
                    <a:cubicBezTo>
                      <a:pt x="49712" y="97520"/>
                      <a:pt x="48214" y="98127"/>
                      <a:pt x="46554" y="98107"/>
                    </a:cubicBezTo>
                    <a:cubicBezTo>
                      <a:pt x="45097" y="98091"/>
                      <a:pt x="43761" y="97528"/>
                      <a:pt x="42587" y="96419"/>
                    </a:cubicBezTo>
                    <a:cubicBezTo>
                      <a:pt x="41413" y="95310"/>
                      <a:pt x="40684" y="93557"/>
                      <a:pt x="40401" y="91152"/>
                    </a:cubicBezTo>
                    <a:lnTo>
                      <a:pt x="40603" y="73798"/>
                    </a:lnTo>
                    <a:cubicBezTo>
                      <a:pt x="34653" y="73624"/>
                      <a:pt x="28783" y="73474"/>
                      <a:pt x="22994" y="73357"/>
                    </a:cubicBezTo>
                    <a:cubicBezTo>
                      <a:pt x="17205" y="73235"/>
                      <a:pt x="11781" y="73094"/>
                      <a:pt x="6680" y="72928"/>
                    </a:cubicBezTo>
                    <a:cubicBezTo>
                      <a:pt x="2187" y="72353"/>
                      <a:pt x="-40" y="70086"/>
                      <a:pt x="1" y="66123"/>
                    </a:cubicBezTo>
                    <a:cubicBezTo>
                      <a:pt x="41" y="65605"/>
                      <a:pt x="122" y="64928"/>
                      <a:pt x="365" y="64095"/>
                    </a:cubicBezTo>
                    <a:cubicBezTo>
                      <a:pt x="6194" y="53841"/>
                      <a:pt x="12104" y="43773"/>
                      <a:pt x="18055" y="33888"/>
                    </a:cubicBezTo>
                    <a:cubicBezTo>
                      <a:pt x="24006" y="23998"/>
                      <a:pt x="29997" y="13983"/>
                      <a:pt x="35948" y="3834"/>
                    </a:cubicBezTo>
                    <a:cubicBezTo>
                      <a:pt x="36798" y="2490"/>
                      <a:pt x="37769" y="1511"/>
                      <a:pt x="38862" y="899"/>
                    </a:cubicBezTo>
                    <a:cubicBezTo>
                      <a:pt x="39956" y="284"/>
                      <a:pt x="41089" y="-15"/>
                      <a:pt x="42223" y="1"/>
                    </a:cubicBezTo>
                    <a:cubicBezTo>
                      <a:pt x="43720" y="17"/>
                      <a:pt x="45056" y="608"/>
                      <a:pt x="46351" y="1770"/>
                    </a:cubicBezTo>
                    <a:cubicBezTo>
                      <a:pt x="47647" y="2931"/>
                      <a:pt x="48295" y="4502"/>
                      <a:pt x="48254" y="6482"/>
                    </a:cubicBezTo>
                    <a:cubicBezTo>
                      <a:pt x="48254" y="7421"/>
                      <a:pt x="47930" y="8510"/>
                      <a:pt x="47283" y="9757"/>
                    </a:cubicBezTo>
                    <a:cubicBezTo>
                      <a:pt x="42303" y="18140"/>
                      <a:pt x="37324" y="26528"/>
                      <a:pt x="32386" y="34916"/>
                    </a:cubicBezTo>
                    <a:cubicBezTo>
                      <a:pt x="27406" y="43303"/>
                      <a:pt x="22468" y="51687"/>
                      <a:pt x="17448" y="60075"/>
                    </a:cubicBezTo>
                    <a:cubicBezTo>
                      <a:pt x="21010" y="60221"/>
                      <a:pt x="24735" y="60342"/>
                      <a:pt x="28621" y="60439"/>
                    </a:cubicBezTo>
                    <a:cubicBezTo>
                      <a:pt x="32548" y="60540"/>
                      <a:pt x="36555" y="60666"/>
                      <a:pt x="40725" y="60820"/>
                    </a:cubicBezTo>
                    <a:lnTo>
                      <a:pt x="40927" y="43461"/>
                    </a:lnTo>
                    <a:cubicBezTo>
                      <a:pt x="41494" y="41381"/>
                      <a:pt x="42303" y="39855"/>
                      <a:pt x="43437" y="38875"/>
                    </a:cubicBezTo>
                    <a:cubicBezTo>
                      <a:pt x="44530" y="37899"/>
                      <a:pt x="45825" y="37418"/>
                      <a:pt x="47283" y="37438"/>
                    </a:cubicBezTo>
                    <a:cubicBezTo>
                      <a:pt x="48740" y="37454"/>
                      <a:pt x="50076" y="37912"/>
                      <a:pt x="51250" y="38814"/>
                    </a:cubicBezTo>
                    <a:cubicBezTo>
                      <a:pt x="52424" y="39713"/>
                      <a:pt x="53274" y="41158"/>
                      <a:pt x="53760" y="43142"/>
                    </a:cubicBezTo>
                    <a:lnTo>
                      <a:pt x="53557" y="61127"/>
                    </a:lnTo>
                    <a:lnTo>
                      <a:pt x="62787" y="61233"/>
                    </a:lnTo>
                    <a:cubicBezTo>
                      <a:pt x="64852" y="61990"/>
                      <a:pt x="66349" y="62945"/>
                      <a:pt x="67280" y="64103"/>
                    </a:cubicBezTo>
                    <a:cubicBezTo>
                      <a:pt x="68211" y="65261"/>
                      <a:pt x="68657" y="66515"/>
                      <a:pt x="68657" y="67871"/>
                    </a:cubicBezTo>
                    <a:cubicBezTo>
                      <a:pt x="68616" y="69333"/>
                      <a:pt x="68090" y="70653"/>
                      <a:pt x="66957" y="71839"/>
                    </a:cubicBezTo>
                    <a:cubicBezTo>
                      <a:pt x="65864" y="73025"/>
                      <a:pt x="64244" y="73867"/>
                      <a:pt x="62180" y="74365"/>
                    </a:cubicBezTo>
                    <a:cubicBezTo>
                      <a:pt x="60803" y="74349"/>
                      <a:pt x="59387" y="74332"/>
                      <a:pt x="57929" y="74312"/>
                    </a:cubicBezTo>
                    <a:cubicBezTo>
                      <a:pt x="56472" y="74296"/>
                      <a:pt x="54974" y="74227"/>
                      <a:pt x="53395" y="74106"/>
                    </a:cubicBezTo>
                    <a:lnTo>
                      <a:pt x="53233" y="90837"/>
                    </a:ln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1" name="Google Shape;381;p5"/>
              <p:cNvSpPr/>
              <p:nvPr/>
            </p:nvSpPr>
            <p:spPr>
              <a:xfrm>
                <a:off x="6440282" y="3781470"/>
                <a:ext cx="18907" cy="17671"/>
              </a:xfrm>
              <a:custGeom>
                <a:rect b="b" l="l" r="r" t="t"/>
                <a:pathLst>
                  <a:path extrusionOk="0" h="17671" w="18907">
                    <a:moveTo>
                      <a:pt x="18906" y="9024"/>
                    </a:moveTo>
                    <a:cubicBezTo>
                      <a:pt x="18906" y="11421"/>
                      <a:pt x="17975" y="13469"/>
                      <a:pt x="16113" y="15169"/>
                    </a:cubicBezTo>
                    <a:cubicBezTo>
                      <a:pt x="14250" y="16865"/>
                      <a:pt x="12105" y="17699"/>
                      <a:pt x="9595" y="17671"/>
                    </a:cubicBezTo>
                    <a:cubicBezTo>
                      <a:pt x="6761" y="17639"/>
                      <a:pt x="4454" y="16752"/>
                      <a:pt x="2673" y="15011"/>
                    </a:cubicBezTo>
                    <a:cubicBezTo>
                      <a:pt x="851" y="13267"/>
                      <a:pt x="-39" y="11198"/>
                      <a:pt x="1" y="8801"/>
                    </a:cubicBezTo>
                    <a:cubicBezTo>
                      <a:pt x="41" y="6405"/>
                      <a:pt x="973" y="4328"/>
                      <a:pt x="2794" y="2579"/>
                    </a:cubicBezTo>
                    <a:cubicBezTo>
                      <a:pt x="4656" y="827"/>
                      <a:pt x="7005" y="-32"/>
                      <a:pt x="9797" y="1"/>
                    </a:cubicBezTo>
                    <a:cubicBezTo>
                      <a:pt x="12307" y="33"/>
                      <a:pt x="14453" y="944"/>
                      <a:pt x="16274" y="2737"/>
                    </a:cubicBezTo>
                    <a:cubicBezTo>
                      <a:pt x="18056" y="4531"/>
                      <a:pt x="18946" y="6628"/>
                      <a:pt x="18906" y="9024"/>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2" name="Google Shape;382;p5"/>
              <p:cNvSpPr/>
              <p:nvPr/>
            </p:nvSpPr>
            <p:spPr>
              <a:xfrm>
                <a:off x="6673171" y="3044147"/>
                <a:ext cx="61369" cy="96939"/>
              </a:xfrm>
              <a:custGeom>
                <a:rect b="b" l="l" r="r" t="t"/>
                <a:pathLst>
                  <a:path extrusionOk="0" h="96939" w="61369">
                    <a:moveTo>
                      <a:pt x="42060" y="21068"/>
                    </a:moveTo>
                    <a:cubicBezTo>
                      <a:pt x="41251" y="19182"/>
                      <a:pt x="40158" y="17603"/>
                      <a:pt x="38781" y="16336"/>
                    </a:cubicBezTo>
                    <a:cubicBezTo>
                      <a:pt x="37364" y="15069"/>
                      <a:pt x="35947" y="14324"/>
                      <a:pt x="34490" y="14097"/>
                    </a:cubicBezTo>
                    <a:cubicBezTo>
                      <a:pt x="29916" y="14041"/>
                      <a:pt x="25706" y="15219"/>
                      <a:pt x="21941" y="17623"/>
                    </a:cubicBezTo>
                    <a:cubicBezTo>
                      <a:pt x="18136" y="20028"/>
                      <a:pt x="14695" y="22882"/>
                      <a:pt x="11497" y="26181"/>
                    </a:cubicBezTo>
                    <a:cubicBezTo>
                      <a:pt x="10039" y="27205"/>
                      <a:pt x="8461" y="27707"/>
                      <a:pt x="6801" y="27691"/>
                    </a:cubicBezTo>
                    <a:cubicBezTo>
                      <a:pt x="5020" y="27667"/>
                      <a:pt x="3603" y="27051"/>
                      <a:pt x="2510" y="25841"/>
                    </a:cubicBezTo>
                    <a:cubicBezTo>
                      <a:pt x="1457" y="24630"/>
                      <a:pt x="931" y="23084"/>
                      <a:pt x="931" y="21210"/>
                    </a:cubicBezTo>
                    <a:cubicBezTo>
                      <a:pt x="972" y="19542"/>
                      <a:pt x="1457" y="17931"/>
                      <a:pt x="2389" y="16376"/>
                    </a:cubicBezTo>
                    <a:cubicBezTo>
                      <a:pt x="4413" y="14316"/>
                      <a:pt x="6558" y="12284"/>
                      <a:pt x="8906" y="10276"/>
                    </a:cubicBezTo>
                    <a:cubicBezTo>
                      <a:pt x="11213" y="8272"/>
                      <a:pt x="13683" y="6499"/>
                      <a:pt x="16314" y="4969"/>
                    </a:cubicBezTo>
                    <a:cubicBezTo>
                      <a:pt x="18905" y="3435"/>
                      <a:pt x="21617" y="2216"/>
                      <a:pt x="24410" y="1309"/>
                    </a:cubicBezTo>
                    <a:cubicBezTo>
                      <a:pt x="27163" y="402"/>
                      <a:pt x="29997" y="-31"/>
                      <a:pt x="32952" y="2"/>
                    </a:cubicBezTo>
                    <a:cubicBezTo>
                      <a:pt x="36272" y="42"/>
                      <a:pt x="39388" y="783"/>
                      <a:pt x="42303" y="2224"/>
                    </a:cubicBezTo>
                    <a:cubicBezTo>
                      <a:pt x="45177" y="3665"/>
                      <a:pt x="47687" y="5677"/>
                      <a:pt x="49792" y="8256"/>
                    </a:cubicBezTo>
                    <a:cubicBezTo>
                      <a:pt x="51897" y="10835"/>
                      <a:pt x="53557" y="13903"/>
                      <a:pt x="54771" y="17461"/>
                    </a:cubicBezTo>
                    <a:cubicBezTo>
                      <a:pt x="55986" y="21024"/>
                      <a:pt x="56553" y="24886"/>
                      <a:pt x="56512" y="29055"/>
                    </a:cubicBezTo>
                    <a:cubicBezTo>
                      <a:pt x="56512" y="30411"/>
                      <a:pt x="56350" y="31816"/>
                      <a:pt x="55986" y="33273"/>
                    </a:cubicBezTo>
                    <a:cubicBezTo>
                      <a:pt x="54812" y="38054"/>
                      <a:pt x="52990" y="41944"/>
                      <a:pt x="50642" y="44940"/>
                    </a:cubicBezTo>
                    <a:cubicBezTo>
                      <a:pt x="48254" y="47936"/>
                      <a:pt x="45622" y="50486"/>
                      <a:pt x="42708" y="52587"/>
                    </a:cubicBezTo>
                    <a:cubicBezTo>
                      <a:pt x="39834" y="54692"/>
                      <a:pt x="36838" y="56582"/>
                      <a:pt x="33721" y="58266"/>
                    </a:cubicBezTo>
                    <a:cubicBezTo>
                      <a:pt x="30645" y="59950"/>
                      <a:pt x="27770" y="61821"/>
                      <a:pt x="25058" y="63873"/>
                    </a:cubicBezTo>
                    <a:cubicBezTo>
                      <a:pt x="22386" y="65929"/>
                      <a:pt x="20039" y="68427"/>
                      <a:pt x="18014" y="71378"/>
                    </a:cubicBezTo>
                    <a:cubicBezTo>
                      <a:pt x="15990" y="74325"/>
                      <a:pt x="14654" y="78086"/>
                      <a:pt x="13966" y="82669"/>
                    </a:cubicBezTo>
                    <a:lnTo>
                      <a:pt x="43679" y="83017"/>
                    </a:lnTo>
                    <a:cubicBezTo>
                      <a:pt x="44935" y="83033"/>
                      <a:pt x="45866" y="82859"/>
                      <a:pt x="46513" y="82502"/>
                    </a:cubicBezTo>
                    <a:cubicBezTo>
                      <a:pt x="47120" y="82146"/>
                      <a:pt x="47606" y="81863"/>
                      <a:pt x="47930" y="81660"/>
                    </a:cubicBezTo>
                    <a:cubicBezTo>
                      <a:pt x="48132" y="81454"/>
                      <a:pt x="48699" y="80835"/>
                      <a:pt x="49590" y="79802"/>
                    </a:cubicBezTo>
                    <a:cubicBezTo>
                      <a:pt x="50480" y="78770"/>
                      <a:pt x="51128" y="78151"/>
                      <a:pt x="51573" y="77948"/>
                    </a:cubicBezTo>
                    <a:cubicBezTo>
                      <a:pt x="52099" y="77641"/>
                      <a:pt x="52707" y="77442"/>
                      <a:pt x="53355" y="77345"/>
                    </a:cubicBezTo>
                    <a:cubicBezTo>
                      <a:pt x="54043" y="77248"/>
                      <a:pt x="54650" y="77203"/>
                      <a:pt x="55176" y="77208"/>
                    </a:cubicBezTo>
                    <a:cubicBezTo>
                      <a:pt x="57038" y="77232"/>
                      <a:pt x="58536" y="77900"/>
                      <a:pt x="59669" y="79220"/>
                    </a:cubicBezTo>
                    <a:cubicBezTo>
                      <a:pt x="60803" y="80535"/>
                      <a:pt x="61370" y="82078"/>
                      <a:pt x="61370" y="83851"/>
                    </a:cubicBezTo>
                    <a:cubicBezTo>
                      <a:pt x="61329" y="84996"/>
                      <a:pt x="61208" y="85883"/>
                      <a:pt x="60924" y="86506"/>
                    </a:cubicBezTo>
                    <a:cubicBezTo>
                      <a:pt x="60641" y="87126"/>
                      <a:pt x="60439" y="87542"/>
                      <a:pt x="60196" y="87749"/>
                    </a:cubicBezTo>
                    <a:cubicBezTo>
                      <a:pt x="58212" y="90538"/>
                      <a:pt x="55864" y="92777"/>
                      <a:pt x="53152" y="94469"/>
                    </a:cubicBezTo>
                    <a:cubicBezTo>
                      <a:pt x="50480" y="96157"/>
                      <a:pt x="47444" y="96979"/>
                      <a:pt x="44003" y="96938"/>
                    </a:cubicBezTo>
                    <a:lnTo>
                      <a:pt x="6761" y="96501"/>
                    </a:lnTo>
                    <a:cubicBezTo>
                      <a:pt x="2712" y="96035"/>
                      <a:pt x="445" y="93558"/>
                      <a:pt x="0" y="89073"/>
                    </a:cubicBezTo>
                    <a:cubicBezTo>
                      <a:pt x="445" y="85636"/>
                      <a:pt x="1012" y="82280"/>
                      <a:pt x="1660" y="79005"/>
                    </a:cubicBezTo>
                    <a:cubicBezTo>
                      <a:pt x="2348" y="75726"/>
                      <a:pt x="3239" y="72556"/>
                      <a:pt x="4453" y="69496"/>
                    </a:cubicBezTo>
                    <a:cubicBezTo>
                      <a:pt x="5627" y="66436"/>
                      <a:pt x="7125" y="63586"/>
                      <a:pt x="8906" y="60946"/>
                    </a:cubicBezTo>
                    <a:cubicBezTo>
                      <a:pt x="10728" y="58311"/>
                      <a:pt x="12995" y="55914"/>
                      <a:pt x="15707" y="53757"/>
                    </a:cubicBezTo>
                    <a:cubicBezTo>
                      <a:pt x="18136" y="51907"/>
                      <a:pt x="20929" y="50166"/>
                      <a:pt x="24087" y="48535"/>
                    </a:cubicBezTo>
                    <a:cubicBezTo>
                      <a:pt x="27204" y="46903"/>
                      <a:pt x="30199" y="45090"/>
                      <a:pt x="33073" y="43090"/>
                    </a:cubicBezTo>
                    <a:cubicBezTo>
                      <a:pt x="35907" y="41090"/>
                      <a:pt x="38336" y="38746"/>
                      <a:pt x="40320" y="36058"/>
                    </a:cubicBezTo>
                    <a:cubicBezTo>
                      <a:pt x="42344" y="33375"/>
                      <a:pt x="43356" y="30099"/>
                      <a:pt x="43436" y="26246"/>
                    </a:cubicBezTo>
                    <a:cubicBezTo>
                      <a:pt x="43436" y="25201"/>
                      <a:pt x="43234" y="24104"/>
                      <a:pt x="42829" y="22954"/>
                    </a:cubicBezTo>
                    <a:cubicBezTo>
                      <a:pt x="42424" y="21801"/>
                      <a:pt x="42182" y="21173"/>
                      <a:pt x="42060" y="21068"/>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3" name="Google Shape;383;p5"/>
              <p:cNvSpPr/>
              <p:nvPr/>
            </p:nvSpPr>
            <p:spPr>
              <a:xfrm>
                <a:off x="6661634" y="3507384"/>
                <a:ext cx="65338" cy="100153"/>
              </a:xfrm>
              <a:custGeom>
                <a:rect b="b" l="l" r="r" t="t"/>
                <a:pathLst>
                  <a:path extrusionOk="0" h="100153" w="65338">
                    <a:moveTo>
                      <a:pt x="0" y="73692"/>
                    </a:moveTo>
                    <a:cubicBezTo>
                      <a:pt x="769" y="70575"/>
                      <a:pt x="1538" y="67612"/>
                      <a:pt x="2267" y="64806"/>
                    </a:cubicBezTo>
                    <a:cubicBezTo>
                      <a:pt x="3036" y="62001"/>
                      <a:pt x="4736" y="59309"/>
                      <a:pt x="7368" y="56734"/>
                    </a:cubicBezTo>
                    <a:cubicBezTo>
                      <a:pt x="9189" y="54670"/>
                      <a:pt x="11213" y="52892"/>
                      <a:pt x="13480" y="51411"/>
                    </a:cubicBezTo>
                    <a:cubicBezTo>
                      <a:pt x="15707" y="49925"/>
                      <a:pt x="18054" y="48464"/>
                      <a:pt x="20484" y="47035"/>
                    </a:cubicBezTo>
                    <a:cubicBezTo>
                      <a:pt x="16152" y="43752"/>
                      <a:pt x="12509" y="39930"/>
                      <a:pt x="9594" y="35567"/>
                    </a:cubicBezTo>
                    <a:cubicBezTo>
                      <a:pt x="6680" y="31207"/>
                      <a:pt x="5222" y="26211"/>
                      <a:pt x="5303" y="20580"/>
                    </a:cubicBezTo>
                    <a:cubicBezTo>
                      <a:pt x="5344" y="16621"/>
                      <a:pt x="6396" y="13322"/>
                      <a:pt x="8380" y="10687"/>
                    </a:cubicBezTo>
                    <a:cubicBezTo>
                      <a:pt x="10404" y="8051"/>
                      <a:pt x="12994" y="5918"/>
                      <a:pt x="16152" y="4287"/>
                    </a:cubicBezTo>
                    <a:cubicBezTo>
                      <a:pt x="19269" y="2655"/>
                      <a:pt x="22750" y="1526"/>
                      <a:pt x="26475" y="890"/>
                    </a:cubicBezTo>
                    <a:cubicBezTo>
                      <a:pt x="30239" y="259"/>
                      <a:pt x="33923" y="-37"/>
                      <a:pt x="37445" y="4"/>
                    </a:cubicBezTo>
                    <a:cubicBezTo>
                      <a:pt x="40360" y="40"/>
                      <a:pt x="43355" y="413"/>
                      <a:pt x="46432" y="1125"/>
                    </a:cubicBezTo>
                    <a:cubicBezTo>
                      <a:pt x="49508" y="1842"/>
                      <a:pt x="52302" y="2967"/>
                      <a:pt x="54852" y="4509"/>
                    </a:cubicBezTo>
                    <a:cubicBezTo>
                      <a:pt x="57362" y="6052"/>
                      <a:pt x="59427" y="8084"/>
                      <a:pt x="61006" y="10602"/>
                    </a:cubicBezTo>
                    <a:cubicBezTo>
                      <a:pt x="62624" y="13124"/>
                      <a:pt x="63394" y="16208"/>
                      <a:pt x="63353" y="19860"/>
                    </a:cubicBezTo>
                    <a:cubicBezTo>
                      <a:pt x="63313" y="23195"/>
                      <a:pt x="62827" y="26159"/>
                      <a:pt x="61896" y="28754"/>
                    </a:cubicBezTo>
                    <a:cubicBezTo>
                      <a:pt x="60965" y="31352"/>
                      <a:pt x="59669" y="33733"/>
                      <a:pt x="57969" y="35903"/>
                    </a:cubicBezTo>
                    <a:cubicBezTo>
                      <a:pt x="56310" y="38072"/>
                      <a:pt x="54204" y="40080"/>
                      <a:pt x="51735" y="41930"/>
                    </a:cubicBezTo>
                    <a:cubicBezTo>
                      <a:pt x="49266" y="43776"/>
                      <a:pt x="46472" y="45618"/>
                      <a:pt x="43315" y="47460"/>
                    </a:cubicBezTo>
                    <a:cubicBezTo>
                      <a:pt x="45987" y="49160"/>
                      <a:pt x="48659" y="50990"/>
                      <a:pt x="51290" y="52949"/>
                    </a:cubicBezTo>
                    <a:cubicBezTo>
                      <a:pt x="53921" y="54909"/>
                      <a:pt x="56310" y="57022"/>
                      <a:pt x="58415" y="59288"/>
                    </a:cubicBezTo>
                    <a:cubicBezTo>
                      <a:pt x="60520" y="61555"/>
                      <a:pt x="62220" y="63972"/>
                      <a:pt x="63475" y="66543"/>
                    </a:cubicBezTo>
                    <a:cubicBezTo>
                      <a:pt x="64770" y="69113"/>
                      <a:pt x="65377" y="71959"/>
                      <a:pt x="65337" y="75088"/>
                    </a:cubicBezTo>
                    <a:cubicBezTo>
                      <a:pt x="65296" y="77902"/>
                      <a:pt x="64487" y="80683"/>
                      <a:pt x="62908" y="83428"/>
                    </a:cubicBezTo>
                    <a:cubicBezTo>
                      <a:pt x="61289" y="86168"/>
                      <a:pt x="59265" y="88650"/>
                      <a:pt x="56795" y="90860"/>
                    </a:cubicBezTo>
                    <a:cubicBezTo>
                      <a:pt x="54326" y="93074"/>
                      <a:pt x="51573" y="94916"/>
                      <a:pt x="48578" y="96394"/>
                    </a:cubicBezTo>
                    <a:cubicBezTo>
                      <a:pt x="45622" y="97871"/>
                      <a:pt x="42748" y="98802"/>
                      <a:pt x="40036" y="99187"/>
                    </a:cubicBezTo>
                    <a:cubicBezTo>
                      <a:pt x="36069" y="99871"/>
                      <a:pt x="32344" y="100191"/>
                      <a:pt x="28904" y="100150"/>
                    </a:cubicBezTo>
                    <a:cubicBezTo>
                      <a:pt x="25058" y="100106"/>
                      <a:pt x="21455" y="99515"/>
                      <a:pt x="18054" y="98381"/>
                    </a:cubicBezTo>
                    <a:cubicBezTo>
                      <a:pt x="14695" y="97248"/>
                      <a:pt x="11213" y="95301"/>
                      <a:pt x="7570" y="92548"/>
                    </a:cubicBezTo>
                    <a:cubicBezTo>
                      <a:pt x="4574" y="90325"/>
                      <a:pt x="2753" y="87747"/>
                      <a:pt x="2065" y="84820"/>
                    </a:cubicBezTo>
                    <a:cubicBezTo>
                      <a:pt x="1336" y="81893"/>
                      <a:pt x="769" y="78861"/>
                      <a:pt x="284" y="75728"/>
                    </a:cubicBezTo>
                    <a:lnTo>
                      <a:pt x="0" y="73692"/>
                    </a:lnTo>
                    <a:close/>
                    <a:moveTo>
                      <a:pt x="14573" y="69174"/>
                    </a:moveTo>
                    <a:cubicBezTo>
                      <a:pt x="14371" y="70004"/>
                      <a:pt x="14168" y="70862"/>
                      <a:pt x="13926" y="71745"/>
                    </a:cubicBezTo>
                    <a:cubicBezTo>
                      <a:pt x="13723" y="72627"/>
                      <a:pt x="13480" y="73485"/>
                      <a:pt x="13278" y="74319"/>
                    </a:cubicBezTo>
                    <a:cubicBezTo>
                      <a:pt x="13480" y="75258"/>
                      <a:pt x="13602" y="76198"/>
                      <a:pt x="13723" y="77137"/>
                    </a:cubicBezTo>
                    <a:cubicBezTo>
                      <a:pt x="13804" y="78076"/>
                      <a:pt x="13966" y="78967"/>
                      <a:pt x="14128" y="79800"/>
                    </a:cubicBezTo>
                    <a:cubicBezTo>
                      <a:pt x="15262" y="81691"/>
                      <a:pt x="16516" y="83193"/>
                      <a:pt x="17852" y="84302"/>
                    </a:cubicBezTo>
                    <a:cubicBezTo>
                      <a:pt x="19188" y="85415"/>
                      <a:pt x="20605" y="86265"/>
                      <a:pt x="22103" y="86856"/>
                    </a:cubicBezTo>
                    <a:cubicBezTo>
                      <a:pt x="23641" y="87447"/>
                      <a:pt x="25099" y="87804"/>
                      <a:pt x="26556" y="87925"/>
                    </a:cubicBezTo>
                    <a:cubicBezTo>
                      <a:pt x="28013" y="88046"/>
                      <a:pt x="29389" y="88115"/>
                      <a:pt x="30645" y="88127"/>
                    </a:cubicBezTo>
                    <a:cubicBezTo>
                      <a:pt x="32507" y="88152"/>
                      <a:pt x="34571" y="87941"/>
                      <a:pt x="36797" y="87496"/>
                    </a:cubicBezTo>
                    <a:cubicBezTo>
                      <a:pt x="39065" y="87055"/>
                      <a:pt x="41170" y="86273"/>
                      <a:pt x="43194" y="85148"/>
                    </a:cubicBezTo>
                    <a:cubicBezTo>
                      <a:pt x="45177" y="84027"/>
                      <a:pt x="46918" y="82533"/>
                      <a:pt x="48456" y="80675"/>
                    </a:cubicBezTo>
                    <a:cubicBezTo>
                      <a:pt x="49994" y="78817"/>
                      <a:pt x="51087" y="76485"/>
                      <a:pt x="51735" y="73676"/>
                    </a:cubicBezTo>
                    <a:cubicBezTo>
                      <a:pt x="51452" y="71692"/>
                      <a:pt x="50561" y="69806"/>
                      <a:pt x="49023" y="68012"/>
                    </a:cubicBezTo>
                    <a:cubicBezTo>
                      <a:pt x="47444" y="66223"/>
                      <a:pt x="45703" y="64507"/>
                      <a:pt x="43679" y="62867"/>
                    </a:cubicBezTo>
                    <a:cubicBezTo>
                      <a:pt x="41655" y="61228"/>
                      <a:pt x="39550" y="59693"/>
                      <a:pt x="37324" y="58256"/>
                    </a:cubicBezTo>
                    <a:cubicBezTo>
                      <a:pt x="35097" y="56823"/>
                      <a:pt x="33033" y="55524"/>
                      <a:pt x="31171" y="54354"/>
                    </a:cubicBezTo>
                    <a:cubicBezTo>
                      <a:pt x="27284" y="56811"/>
                      <a:pt x="24087" y="59042"/>
                      <a:pt x="21576" y="61045"/>
                    </a:cubicBezTo>
                    <a:cubicBezTo>
                      <a:pt x="19026" y="63049"/>
                      <a:pt x="16719" y="65757"/>
                      <a:pt x="14573" y="69174"/>
                    </a:cubicBezTo>
                    <a:close/>
                    <a:moveTo>
                      <a:pt x="18702" y="25276"/>
                    </a:moveTo>
                    <a:cubicBezTo>
                      <a:pt x="20443" y="28320"/>
                      <a:pt x="22467" y="31000"/>
                      <a:pt x="24775" y="33324"/>
                    </a:cubicBezTo>
                    <a:cubicBezTo>
                      <a:pt x="27082" y="35643"/>
                      <a:pt x="29713" y="37862"/>
                      <a:pt x="32588" y="39983"/>
                    </a:cubicBezTo>
                    <a:cubicBezTo>
                      <a:pt x="35947" y="38040"/>
                      <a:pt x="39024" y="35939"/>
                      <a:pt x="41817" y="33680"/>
                    </a:cubicBezTo>
                    <a:cubicBezTo>
                      <a:pt x="44610" y="31417"/>
                      <a:pt x="47080" y="28632"/>
                      <a:pt x="49185" y="25321"/>
                    </a:cubicBezTo>
                    <a:cubicBezTo>
                      <a:pt x="49427" y="24491"/>
                      <a:pt x="49590" y="23657"/>
                      <a:pt x="49711" y="22823"/>
                    </a:cubicBezTo>
                    <a:cubicBezTo>
                      <a:pt x="49792" y="21993"/>
                      <a:pt x="49994" y="21212"/>
                      <a:pt x="50197" y="20483"/>
                    </a:cubicBezTo>
                    <a:cubicBezTo>
                      <a:pt x="49994" y="19961"/>
                      <a:pt x="49873" y="19410"/>
                      <a:pt x="49833" y="18840"/>
                    </a:cubicBezTo>
                    <a:cubicBezTo>
                      <a:pt x="49792" y="18265"/>
                      <a:pt x="49671" y="17714"/>
                      <a:pt x="49468" y="17192"/>
                    </a:cubicBezTo>
                    <a:cubicBezTo>
                      <a:pt x="47687" y="15087"/>
                      <a:pt x="45703" y="13707"/>
                      <a:pt x="43477" y="13055"/>
                    </a:cubicBezTo>
                    <a:cubicBezTo>
                      <a:pt x="41251" y="12403"/>
                      <a:pt x="38821" y="12063"/>
                      <a:pt x="36231" y="12031"/>
                    </a:cubicBezTo>
                    <a:cubicBezTo>
                      <a:pt x="34652" y="12015"/>
                      <a:pt x="32911" y="12148"/>
                      <a:pt x="30968" y="12440"/>
                    </a:cubicBezTo>
                    <a:cubicBezTo>
                      <a:pt x="29025" y="12731"/>
                      <a:pt x="27203" y="13201"/>
                      <a:pt x="25422" y="13860"/>
                    </a:cubicBezTo>
                    <a:cubicBezTo>
                      <a:pt x="23641" y="14516"/>
                      <a:pt x="22063" y="15411"/>
                      <a:pt x="20686" y="16540"/>
                    </a:cubicBezTo>
                    <a:cubicBezTo>
                      <a:pt x="19310" y="17670"/>
                      <a:pt x="18460" y="19070"/>
                      <a:pt x="18136" y="20734"/>
                    </a:cubicBezTo>
                    <a:cubicBezTo>
                      <a:pt x="18217" y="21463"/>
                      <a:pt x="18338" y="22220"/>
                      <a:pt x="18419" y="23005"/>
                    </a:cubicBezTo>
                    <a:cubicBezTo>
                      <a:pt x="18500" y="23786"/>
                      <a:pt x="18621" y="24543"/>
                      <a:pt x="18702" y="25276"/>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4" name="Google Shape;384;p5"/>
              <p:cNvSpPr/>
              <p:nvPr/>
            </p:nvSpPr>
            <p:spPr>
              <a:xfrm>
                <a:off x="6666774" y="3275484"/>
                <a:ext cx="60887" cy="95439"/>
              </a:xfrm>
              <a:custGeom>
                <a:rect b="b" l="l" r="r" t="t"/>
                <a:pathLst>
                  <a:path extrusionOk="0" h="95439" w="60887">
                    <a:moveTo>
                      <a:pt x="2430" y="87325"/>
                    </a:moveTo>
                    <a:cubicBezTo>
                      <a:pt x="770" y="85536"/>
                      <a:pt x="-39" y="83597"/>
                      <a:pt x="1" y="81512"/>
                    </a:cubicBezTo>
                    <a:cubicBezTo>
                      <a:pt x="1" y="79739"/>
                      <a:pt x="609" y="78261"/>
                      <a:pt x="1782" y="77075"/>
                    </a:cubicBezTo>
                    <a:cubicBezTo>
                      <a:pt x="2916" y="75889"/>
                      <a:pt x="4495" y="75310"/>
                      <a:pt x="6478" y="75330"/>
                    </a:cubicBezTo>
                    <a:cubicBezTo>
                      <a:pt x="7531" y="75343"/>
                      <a:pt x="8502" y="75512"/>
                      <a:pt x="9433" y="75836"/>
                    </a:cubicBezTo>
                    <a:cubicBezTo>
                      <a:pt x="12146" y="77642"/>
                      <a:pt x="14939" y="79079"/>
                      <a:pt x="17854" y="80156"/>
                    </a:cubicBezTo>
                    <a:cubicBezTo>
                      <a:pt x="20728" y="81233"/>
                      <a:pt x="23804" y="81791"/>
                      <a:pt x="27043" y="81828"/>
                    </a:cubicBezTo>
                    <a:cubicBezTo>
                      <a:pt x="29755" y="81860"/>
                      <a:pt x="32305" y="81423"/>
                      <a:pt x="34734" y="80512"/>
                    </a:cubicBezTo>
                    <a:cubicBezTo>
                      <a:pt x="37123" y="79601"/>
                      <a:pt x="39268" y="78298"/>
                      <a:pt x="41171" y="76602"/>
                    </a:cubicBezTo>
                    <a:cubicBezTo>
                      <a:pt x="43074" y="74901"/>
                      <a:pt x="44571" y="72861"/>
                      <a:pt x="45705" y="70477"/>
                    </a:cubicBezTo>
                    <a:cubicBezTo>
                      <a:pt x="46838" y="68092"/>
                      <a:pt x="47405" y="65441"/>
                      <a:pt x="47445" y="62522"/>
                    </a:cubicBezTo>
                    <a:cubicBezTo>
                      <a:pt x="47486" y="59603"/>
                      <a:pt x="46838" y="57118"/>
                      <a:pt x="45502" y="55070"/>
                    </a:cubicBezTo>
                    <a:cubicBezTo>
                      <a:pt x="44167" y="53021"/>
                      <a:pt x="42507" y="51357"/>
                      <a:pt x="40483" y="50082"/>
                    </a:cubicBezTo>
                    <a:cubicBezTo>
                      <a:pt x="38459" y="48807"/>
                      <a:pt x="36272" y="47872"/>
                      <a:pt x="33844" y="47269"/>
                    </a:cubicBezTo>
                    <a:cubicBezTo>
                      <a:pt x="31455" y="46666"/>
                      <a:pt x="29229" y="46354"/>
                      <a:pt x="27164" y="46330"/>
                    </a:cubicBezTo>
                    <a:cubicBezTo>
                      <a:pt x="25383" y="46309"/>
                      <a:pt x="23642" y="46419"/>
                      <a:pt x="21902" y="46657"/>
                    </a:cubicBezTo>
                    <a:cubicBezTo>
                      <a:pt x="20202" y="46900"/>
                      <a:pt x="18421" y="47269"/>
                      <a:pt x="16639" y="47771"/>
                    </a:cubicBezTo>
                    <a:cubicBezTo>
                      <a:pt x="15911" y="48180"/>
                      <a:pt x="15303" y="48613"/>
                      <a:pt x="14858" y="49078"/>
                    </a:cubicBezTo>
                    <a:cubicBezTo>
                      <a:pt x="14372" y="49540"/>
                      <a:pt x="13887" y="49981"/>
                      <a:pt x="13400" y="50390"/>
                    </a:cubicBezTo>
                    <a:cubicBezTo>
                      <a:pt x="12955" y="50803"/>
                      <a:pt x="12429" y="51135"/>
                      <a:pt x="11822" y="51390"/>
                    </a:cubicBezTo>
                    <a:cubicBezTo>
                      <a:pt x="11255" y="51641"/>
                      <a:pt x="10567" y="51766"/>
                      <a:pt x="9717" y="51754"/>
                    </a:cubicBezTo>
                    <a:cubicBezTo>
                      <a:pt x="8179" y="51738"/>
                      <a:pt x="6721" y="51147"/>
                      <a:pt x="5426" y="49985"/>
                    </a:cubicBezTo>
                    <a:cubicBezTo>
                      <a:pt x="4171" y="48823"/>
                      <a:pt x="3361" y="46990"/>
                      <a:pt x="3078" y="44484"/>
                    </a:cubicBezTo>
                    <a:cubicBezTo>
                      <a:pt x="2957" y="39164"/>
                      <a:pt x="2835" y="33845"/>
                      <a:pt x="2794" y="28526"/>
                    </a:cubicBezTo>
                    <a:cubicBezTo>
                      <a:pt x="2754" y="23211"/>
                      <a:pt x="2673" y="17786"/>
                      <a:pt x="2511" y="12261"/>
                    </a:cubicBezTo>
                    <a:cubicBezTo>
                      <a:pt x="973" y="10783"/>
                      <a:pt x="204" y="9051"/>
                      <a:pt x="244" y="7071"/>
                    </a:cubicBezTo>
                    <a:cubicBezTo>
                      <a:pt x="244" y="5403"/>
                      <a:pt x="892" y="3849"/>
                      <a:pt x="2188" y="2403"/>
                    </a:cubicBezTo>
                    <a:cubicBezTo>
                      <a:pt x="3442" y="958"/>
                      <a:pt x="5264" y="250"/>
                      <a:pt x="7652" y="278"/>
                    </a:cubicBezTo>
                    <a:cubicBezTo>
                      <a:pt x="8502" y="286"/>
                      <a:pt x="10000" y="278"/>
                      <a:pt x="12227" y="254"/>
                    </a:cubicBezTo>
                    <a:cubicBezTo>
                      <a:pt x="14413" y="226"/>
                      <a:pt x="16963" y="205"/>
                      <a:pt x="19959" y="189"/>
                    </a:cubicBezTo>
                    <a:cubicBezTo>
                      <a:pt x="22914" y="169"/>
                      <a:pt x="26031" y="157"/>
                      <a:pt x="29350" y="141"/>
                    </a:cubicBezTo>
                    <a:cubicBezTo>
                      <a:pt x="32629" y="129"/>
                      <a:pt x="35706" y="112"/>
                      <a:pt x="38621" y="96"/>
                    </a:cubicBezTo>
                    <a:cubicBezTo>
                      <a:pt x="41576" y="76"/>
                      <a:pt x="44126" y="56"/>
                      <a:pt x="46393" y="31"/>
                    </a:cubicBezTo>
                    <a:cubicBezTo>
                      <a:pt x="48619" y="3"/>
                      <a:pt x="50117" y="-5"/>
                      <a:pt x="50846" y="3"/>
                    </a:cubicBezTo>
                    <a:cubicBezTo>
                      <a:pt x="52910" y="549"/>
                      <a:pt x="54408" y="1452"/>
                      <a:pt x="55339" y="2715"/>
                    </a:cubicBezTo>
                    <a:cubicBezTo>
                      <a:pt x="56270" y="3978"/>
                      <a:pt x="56716" y="5338"/>
                      <a:pt x="56716" y="6800"/>
                    </a:cubicBezTo>
                    <a:cubicBezTo>
                      <a:pt x="56675" y="8362"/>
                      <a:pt x="56108" y="9763"/>
                      <a:pt x="55015" y="11002"/>
                    </a:cubicBezTo>
                    <a:cubicBezTo>
                      <a:pt x="53882" y="12240"/>
                      <a:pt x="52303" y="13107"/>
                      <a:pt x="50198" y="13605"/>
                    </a:cubicBezTo>
                    <a:cubicBezTo>
                      <a:pt x="44369" y="13742"/>
                      <a:pt x="38621" y="13779"/>
                      <a:pt x="32913" y="13714"/>
                    </a:cubicBezTo>
                    <a:cubicBezTo>
                      <a:pt x="27245" y="13645"/>
                      <a:pt x="21537" y="13681"/>
                      <a:pt x="15789" y="13823"/>
                    </a:cubicBezTo>
                    <a:cubicBezTo>
                      <a:pt x="15870" y="17159"/>
                      <a:pt x="15951" y="20523"/>
                      <a:pt x="15991" y="23911"/>
                    </a:cubicBezTo>
                    <a:cubicBezTo>
                      <a:pt x="16072" y="27303"/>
                      <a:pt x="16113" y="30716"/>
                      <a:pt x="16194" y="34157"/>
                    </a:cubicBezTo>
                    <a:cubicBezTo>
                      <a:pt x="18056" y="33659"/>
                      <a:pt x="19999" y="33291"/>
                      <a:pt x="21983" y="33056"/>
                    </a:cubicBezTo>
                    <a:cubicBezTo>
                      <a:pt x="23967" y="32817"/>
                      <a:pt x="25950" y="32712"/>
                      <a:pt x="27934" y="32732"/>
                    </a:cubicBezTo>
                    <a:cubicBezTo>
                      <a:pt x="33034" y="32793"/>
                      <a:pt x="37649" y="33708"/>
                      <a:pt x="41737" y="35477"/>
                    </a:cubicBezTo>
                    <a:cubicBezTo>
                      <a:pt x="45826" y="37246"/>
                      <a:pt x="49308" y="39606"/>
                      <a:pt x="52141" y="42557"/>
                    </a:cubicBezTo>
                    <a:cubicBezTo>
                      <a:pt x="54975" y="45512"/>
                      <a:pt x="57161" y="48819"/>
                      <a:pt x="58659" y="52487"/>
                    </a:cubicBezTo>
                    <a:cubicBezTo>
                      <a:pt x="60197" y="56154"/>
                      <a:pt x="60926" y="59968"/>
                      <a:pt x="60885" y="63931"/>
                    </a:cubicBezTo>
                    <a:cubicBezTo>
                      <a:pt x="60845" y="67684"/>
                      <a:pt x="59994" y="71428"/>
                      <a:pt x="58335" y="75160"/>
                    </a:cubicBezTo>
                    <a:cubicBezTo>
                      <a:pt x="56675" y="78893"/>
                      <a:pt x="54327" y="82281"/>
                      <a:pt x="51332" y="85321"/>
                    </a:cubicBezTo>
                    <a:cubicBezTo>
                      <a:pt x="48296" y="88361"/>
                      <a:pt x="44773" y="90823"/>
                      <a:pt x="40685" y="92705"/>
                    </a:cubicBezTo>
                    <a:cubicBezTo>
                      <a:pt x="36597" y="94583"/>
                      <a:pt x="32103" y="95494"/>
                      <a:pt x="27205" y="95437"/>
                    </a:cubicBezTo>
                    <a:cubicBezTo>
                      <a:pt x="22833" y="95385"/>
                      <a:pt x="18501" y="94632"/>
                      <a:pt x="14251" y="93175"/>
                    </a:cubicBezTo>
                    <a:cubicBezTo>
                      <a:pt x="10000" y="91717"/>
                      <a:pt x="6033" y="89766"/>
                      <a:pt x="2430" y="87325"/>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5" name="Google Shape;385;p5"/>
              <p:cNvSpPr/>
              <p:nvPr/>
            </p:nvSpPr>
            <p:spPr>
              <a:xfrm>
                <a:off x="6653268" y="3737814"/>
                <a:ext cx="72289" cy="99285"/>
              </a:xfrm>
              <a:custGeom>
                <a:rect b="b" l="l" r="r" t="t"/>
                <a:pathLst>
                  <a:path extrusionOk="0" h="99285" w="72289">
                    <a:moveTo>
                      <a:pt x="58685" y="57858"/>
                    </a:moveTo>
                    <a:cubicBezTo>
                      <a:pt x="59130" y="54732"/>
                      <a:pt x="59454" y="51607"/>
                      <a:pt x="59575" y="48482"/>
                    </a:cubicBezTo>
                    <a:cubicBezTo>
                      <a:pt x="59738" y="45357"/>
                      <a:pt x="59535" y="42175"/>
                      <a:pt x="59049" y="38937"/>
                    </a:cubicBezTo>
                    <a:cubicBezTo>
                      <a:pt x="58685" y="36220"/>
                      <a:pt x="58159" y="33504"/>
                      <a:pt x="57511" y="30788"/>
                    </a:cubicBezTo>
                    <a:cubicBezTo>
                      <a:pt x="56863" y="28068"/>
                      <a:pt x="55851" y="25501"/>
                      <a:pt x="54394" y="23088"/>
                    </a:cubicBezTo>
                    <a:cubicBezTo>
                      <a:pt x="52855" y="20356"/>
                      <a:pt x="50953" y="18146"/>
                      <a:pt x="48605" y="16449"/>
                    </a:cubicBezTo>
                    <a:cubicBezTo>
                      <a:pt x="46297" y="14753"/>
                      <a:pt x="43788" y="13656"/>
                      <a:pt x="41156" y="13154"/>
                    </a:cubicBezTo>
                    <a:cubicBezTo>
                      <a:pt x="38485" y="12656"/>
                      <a:pt x="35813" y="12782"/>
                      <a:pt x="33101" y="13531"/>
                    </a:cubicBezTo>
                    <a:cubicBezTo>
                      <a:pt x="30389" y="14280"/>
                      <a:pt x="27798" y="15737"/>
                      <a:pt x="25369" y="17895"/>
                    </a:cubicBezTo>
                    <a:cubicBezTo>
                      <a:pt x="21887" y="20983"/>
                      <a:pt x="19094" y="25303"/>
                      <a:pt x="16949" y="30857"/>
                    </a:cubicBezTo>
                    <a:cubicBezTo>
                      <a:pt x="14803" y="36407"/>
                      <a:pt x="13427" y="42256"/>
                      <a:pt x="12900" y="48401"/>
                    </a:cubicBezTo>
                    <a:cubicBezTo>
                      <a:pt x="12374" y="54546"/>
                      <a:pt x="12617" y="60517"/>
                      <a:pt x="13710" y="66318"/>
                    </a:cubicBezTo>
                    <a:cubicBezTo>
                      <a:pt x="14762" y="72119"/>
                      <a:pt x="16827" y="76754"/>
                      <a:pt x="19783" y="80232"/>
                    </a:cubicBezTo>
                    <a:cubicBezTo>
                      <a:pt x="21523" y="82337"/>
                      <a:pt x="23425" y="83794"/>
                      <a:pt x="25450" y="84600"/>
                    </a:cubicBezTo>
                    <a:cubicBezTo>
                      <a:pt x="27474" y="85405"/>
                      <a:pt x="29781" y="86081"/>
                      <a:pt x="32372" y="86636"/>
                    </a:cubicBezTo>
                    <a:cubicBezTo>
                      <a:pt x="36339" y="86263"/>
                      <a:pt x="39780" y="85263"/>
                      <a:pt x="42654" y="83628"/>
                    </a:cubicBezTo>
                    <a:cubicBezTo>
                      <a:pt x="45569" y="81993"/>
                      <a:pt x="48038" y="79936"/>
                      <a:pt x="50103" y="77459"/>
                    </a:cubicBezTo>
                    <a:cubicBezTo>
                      <a:pt x="52168" y="74981"/>
                      <a:pt x="53867" y="72135"/>
                      <a:pt x="55204" y="68917"/>
                    </a:cubicBezTo>
                    <a:cubicBezTo>
                      <a:pt x="56539" y="65703"/>
                      <a:pt x="57632" y="62327"/>
                      <a:pt x="58523" y="58793"/>
                    </a:cubicBezTo>
                    <a:lnTo>
                      <a:pt x="58685" y="57858"/>
                    </a:lnTo>
                    <a:close/>
                    <a:moveTo>
                      <a:pt x="71315" y="59570"/>
                    </a:moveTo>
                    <a:cubicBezTo>
                      <a:pt x="70344" y="63416"/>
                      <a:pt x="68926" y="67541"/>
                      <a:pt x="67064" y="71953"/>
                    </a:cubicBezTo>
                    <a:cubicBezTo>
                      <a:pt x="65162" y="76362"/>
                      <a:pt x="62854" y="80478"/>
                      <a:pt x="60102" y="84304"/>
                    </a:cubicBezTo>
                    <a:cubicBezTo>
                      <a:pt x="57349" y="88130"/>
                      <a:pt x="54111" y="91400"/>
                      <a:pt x="50427" y="94121"/>
                    </a:cubicBezTo>
                    <a:cubicBezTo>
                      <a:pt x="46743" y="96841"/>
                      <a:pt x="42735" y="98432"/>
                      <a:pt x="38323" y="98902"/>
                    </a:cubicBezTo>
                    <a:cubicBezTo>
                      <a:pt x="35327" y="99286"/>
                      <a:pt x="32413" y="99379"/>
                      <a:pt x="29660" y="99193"/>
                    </a:cubicBezTo>
                    <a:cubicBezTo>
                      <a:pt x="26907" y="99003"/>
                      <a:pt x="24114" y="98161"/>
                      <a:pt x="21321" y="96671"/>
                    </a:cubicBezTo>
                    <a:cubicBezTo>
                      <a:pt x="19135" y="95497"/>
                      <a:pt x="17030" y="94327"/>
                      <a:pt x="15046" y="93153"/>
                    </a:cubicBezTo>
                    <a:cubicBezTo>
                      <a:pt x="13022" y="91983"/>
                      <a:pt x="11281" y="90348"/>
                      <a:pt x="9864" y="88247"/>
                    </a:cubicBezTo>
                    <a:cubicBezTo>
                      <a:pt x="7395" y="84879"/>
                      <a:pt x="5411" y="81260"/>
                      <a:pt x="3954" y="77386"/>
                    </a:cubicBezTo>
                    <a:cubicBezTo>
                      <a:pt x="2497" y="73512"/>
                      <a:pt x="1444" y="69512"/>
                      <a:pt x="797" y="65383"/>
                    </a:cubicBezTo>
                    <a:cubicBezTo>
                      <a:pt x="189" y="61258"/>
                      <a:pt x="-94" y="57084"/>
                      <a:pt x="28" y="52862"/>
                    </a:cubicBezTo>
                    <a:cubicBezTo>
                      <a:pt x="108" y="48644"/>
                      <a:pt x="513" y="44503"/>
                      <a:pt x="1201" y="40443"/>
                    </a:cubicBezTo>
                    <a:cubicBezTo>
                      <a:pt x="1849" y="36075"/>
                      <a:pt x="3104" y="31553"/>
                      <a:pt x="4845" y="26881"/>
                    </a:cubicBezTo>
                    <a:cubicBezTo>
                      <a:pt x="6626" y="22210"/>
                      <a:pt x="8974" y="17911"/>
                      <a:pt x="11807" y="13984"/>
                    </a:cubicBezTo>
                    <a:cubicBezTo>
                      <a:pt x="14682" y="10053"/>
                      <a:pt x="18123" y="6787"/>
                      <a:pt x="22090" y="4175"/>
                    </a:cubicBezTo>
                    <a:cubicBezTo>
                      <a:pt x="26097" y="1560"/>
                      <a:pt x="30631" y="180"/>
                      <a:pt x="35772" y="34"/>
                    </a:cubicBezTo>
                    <a:cubicBezTo>
                      <a:pt x="38161" y="-43"/>
                      <a:pt x="40468" y="10"/>
                      <a:pt x="42695" y="192"/>
                    </a:cubicBezTo>
                    <a:cubicBezTo>
                      <a:pt x="44962" y="378"/>
                      <a:pt x="47147" y="1002"/>
                      <a:pt x="49334" y="2071"/>
                    </a:cubicBezTo>
                    <a:cubicBezTo>
                      <a:pt x="51520" y="3139"/>
                      <a:pt x="53584" y="4309"/>
                      <a:pt x="55568" y="5584"/>
                    </a:cubicBezTo>
                    <a:cubicBezTo>
                      <a:pt x="57511" y="6859"/>
                      <a:pt x="59332" y="8390"/>
                      <a:pt x="60952" y="10183"/>
                    </a:cubicBezTo>
                    <a:cubicBezTo>
                      <a:pt x="63947" y="13450"/>
                      <a:pt x="66255" y="17101"/>
                      <a:pt x="67874" y="21133"/>
                    </a:cubicBezTo>
                    <a:cubicBezTo>
                      <a:pt x="69493" y="25165"/>
                      <a:pt x="70667" y="29351"/>
                      <a:pt x="71315" y="33686"/>
                    </a:cubicBezTo>
                    <a:cubicBezTo>
                      <a:pt x="72003" y="38022"/>
                      <a:pt x="72327" y="42402"/>
                      <a:pt x="72287" y="46835"/>
                    </a:cubicBezTo>
                    <a:cubicBezTo>
                      <a:pt x="72206" y="51263"/>
                      <a:pt x="71922" y="55510"/>
                      <a:pt x="71315" y="59570"/>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6" name="Google Shape;386;p5"/>
              <p:cNvSpPr/>
              <p:nvPr/>
            </p:nvSpPr>
            <p:spPr>
              <a:xfrm>
                <a:off x="6910837" y="3048900"/>
                <a:ext cx="56959" cy="96185"/>
              </a:xfrm>
              <a:custGeom>
                <a:rect b="b" l="l" r="r" t="t"/>
                <a:pathLst>
                  <a:path extrusionOk="0" h="96185" w="56959">
                    <a:moveTo>
                      <a:pt x="1659" y="84477"/>
                    </a:moveTo>
                    <a:cubicBezTo>
                      <a:pt x="567" y="82903"/>
                      <a:pt x="0" y="81279"/>
                      <a:pt x="0" y="79612"/>
                    </a:cubicBezTo>
                    <a:cubicBezTo>
                      <a:pt x="41" y="77839"/>
                      <a:pt x="607" y="76413"/>
                      <a:pt x="1781" y="75333"/>
                    </a:cubicBezTo>
                    <a:cubicBezTo>
                      <a:pt x="2955" y="74252"/>
                      <a:pt x="4412" y="73722"/>
                      <a:pt x="6193" y="73742"/>
                    </a:cubicBezTo>
                    <a:cubicBezTo>
                      <a:pt x="7529" y="73758"/>
                      <a:pt x="8946" y="74268"/>
                      <a:pt x="10403" y="75276"/>
                    </a:cubicBezTo>
                    <a:cubicBezTo>
                      <a:pt x="11820" y="76284"/>
                      <a:pt x="13318" y="77369"/>
                      <a:pt x="14897" y="78535"/>
                    </a:cubicBezTo>
                    <a:cubicBezTo>
                      <a:pt x="16435" y="79701"/>
                      <a:pt x="18054" y="80789"/>
                      <a:pt x="19755" y="81798"/>
                    </a:cubicBezTo>
                    <a:cubicBezTo>
                      <a:pt x="21495" y="82810"/>
                      <a:pt x="23317" y="83328"/>
                      <a:pt x="25301" y="83348"/>
                    </a:cubicBezTo>
                    <a:cubicBezTo>
                      <a:pt x="28134" y="83385"/>
                      <a:pt x="30644" y="82814"/>
                      <a:pt x="32911" y="81640"/>
                    </a:cubicBezTo>
                    <a:cubicBezTo>
                      <a:pt x="35178" y="80470"/>
                      <a:pt x="37080" y="78899"/>
                      <a:pt x="38578" y="76936"/>
                    </a:cubicBezTo>
                    <a:cubicBezTo>
                      <a:pt x="40117" y="74976"/>
                      <a:pt x="41291" y="72746"/>
                      <a:pt x="42100" y="70252"/>
                    </a:cubicBezTo>
                    <a:cubicBezTo>
                      <a:pt x="42910" y="67763"/>
                      <a:pt x="43355" y="65212"/>
                      <a:pt x="43396" y="62605"/>
                    </a:cubicBezTo>
                    <a:cubicBezTo>
                      <a:pt x="43396" y="59897"/>
                      <a:pt x="42505" y="57642"/>
                      <a:pt x="40724" y="55849"/>
                    </a:cubicBezTo>
                    <a:cubicBezTo>
                      <a:pt x="38902" y="54056"/>
                      <a:pt x="36676" y="52623"/>
                      <a:pt x="34044" y="51550"/>
                    </a:cubicBezTo>
                    <a:cubicBezTo>
                      <a:pt x="31413" y="50473"/>
                      <a:pt x="28661" y="49712"/>
                      <a:pt x="25868" y="49263"/>
                    </a:cubicBezTo>
                    <a:cubicBezTo>
                      <a:pt x="23074" y="48813"/>
                      <a:pt x="20605" y="48575"/>
                      <a:pt x="18540" y="48550"/>
                    </a:cubicBezTo>
                    <a:cubicBezTo>
                      <a:pt x="16557" y="48008"/>
                      <a:pt x="15099" y="47130"/>
                      <a:pt x="14168" y="45919"/>
                    </a:cubicBezTo>
                    <a:cubicBezTo>
                      <a:pt x="13237" y="44709"/>
                      <a:pt x="12792" y="43425"/>
                      <a:pt x="12792" y="42069"/>
                    </a:cubicBezTo>
                    <a:cubicBezTo>
                      <a:pt x="12832" y="40717"/>
                      <a:pt x="13359" y="39446"/>
                      <a:pt x="14411" y="38260"/>
                    </a:cubicBezTo>
                    <a:cubicBezTo>
                      <a:pt x="15464" y="37074"/>
                      <a:pt x="17042" y="36232"/>
                      <a:pt x="19148" y="35734"/>
                    </a:cubicBezTo>
                    <a:cubicBezTo>
                      <a:pt x="21010" y="35548"/>
                      <a:pt x="22993" y="35232"/>
                      <a:pt x="25098" y="34787"/>
                    </a:cubicBezTo>
                    <a:cubicBezTo>
                      <a:pt x="27203" y="34341"/>
                      <a:pt x="29227" y="33742"/>
                      <a:pt x="31211" y="32981"/>
                    </a:cubicBezTo>
                    <a:cubicBezTo>
                      <a:pt x="33194" y="32224"/>
                      <a:pt x="35016" y="31257"/>
                      <a:pt x="36635" y="30075"/>
                    </a:cubicBezTo>
                    <a:cubicBezTo>
                      <a:pt x="38295" y="28897"/>
                      <a:pt x="39510" y="27423"/>
                      <a:pt x="40360" y="25662"/>
                    </a:cubicBezTo>
                    <a:lnTo>
                      <a:pt x="40562" y="21756"/>
                    </a:lnTo>
                    <a:lnTo>
                      <a:pt x="39995" y="18465"/>
                    </a:lnTo>
                    <a:cubicBezTo>
                      <a:pt x="39793" y="17315"/>
                      <a:pt x="39267" y="16372"/>
                      <a:pt x="38457" y="15631"/>
                    </a:cubicBezTo>
                    <a:cubicBezTo>
                      <a:pt x="37647" y="14890"/>
                      <a:pt x="36635" y="14307"/>
                      <a:pt x="35421" y="13874"/>
                    </a:cubicBezTo>
                    <a:cubicBezTo>
                      <a:pt x="34247" y="13445"/>
                      <a:pt x="32952" y="13141"/>
                      <a:pt x="31616" y="12967"/>
                    </a:cubicBezTo>
                    <a:cubicBezTo>
                      <a:pt x="30239" y="12797"/>
                      <a:pt x="28944" y="12704"/>
                      <a:pt x="27689" y="12688"/>
                    </a:cubicBezTo>
                    <a:cubicBezTo>
                      <a:pt x="25301" y="12660"/>
                      <a:pt x="22710" y="12866"/>
                      <a:pt x="19876" y="13299"/>
                    </a:cubicBezTo>
                    <a:cubicBezTo>
                      <a:pt x="17042" y="13736"/>
                      <a:pt x="14978" y="14311"/>
                      <a:pt x="13602" y="15024"/>
                    </a:cubicBezTo>
                    <a:cubicBezTo>
                      <a:pt x="12428" y="15845"/>
                      <a:pt x="11375" y="16538"/>
                      <a:pt x="10444" y="17100"/>
                    </a:cubicBezTo>
                    <a:cubicBezTo>
                      <a:pt x="9513" y="17663"/>
                      <a:pt x="8460" y="17934"/>
                      <a:pt x="7327" y="17922"/>
                    </a:cubicBezTo>
                    <a:cubicBezTo>
                      <a:pt x="5627" y="17902"/>
                      <a:pt x="4210" y="17234"/>
                      <a:pt x="3036" y="15918"/>
                    </a:cubicBezTo>
                    <a:cubicBezTo>
                      <a:pt x="1862" y="14599"/>
                      <a:pt x="1255" y="12692"/>
                      <a:pt x="1295" y="10186"/>
                    </a:cubicBezTo>
                    <a:cubicBezTo>
                      <a:pt x="1619" y="8421"/>
                      <a:pt x="2550" y="6919"/>
                      <a:pt x="4008" y="5685"/>
                    </a:cubicBezTo>
                    <a:cubicBezTo>
                      <a:pt x="5505" y="4450"/>
                      <a:pt x="7246" y="3482"/>
                      <a:pt x="9270" y="2774"/>
                    </a:cubicBezTo>
                    <a:cubicBezTo>
                      <a:pt x="11334" y="2070"/>
                      <a:pt x="13480" y="1523"/>
                      <a:pt x="15707" y="1131"/>
                    </a:cubicBezTo>
                    <a:cubicBezTo>
                      <a:pt x="17973" y="742"/>
                      <a:pt x="19957" y="451"/>
                      <a:pt x="21738" y="264"/>
                    </a:cubicBezTo>
                    <a:cubicBezTo>
                      <a:pt x="23519" y="74"/>
                      <a:pt x="24896" y="-11"/>
                      <a:pt x="25908" y="1"/>
                    </a:cubicBezTo>
                    <a:cubicBezTo>
                      <a:pt x="26880" y="13"/>
                      <a:pt x="27163" y="13"/>
                      <a:pt x="26758" y="9"/>
                    </a:cubicBezTo>
                    <a:cubicBezTo>
                      <a:pt x="30523" y="54"/>
                      <a:pt x="34004" y="540"/>
                      <a:pt x="37202" y="1463"/>
                    </a:cubicBezTo>
                    <a:cubicBezTo>
                      <a:pt x="40441" y="2385"/>
                      <a:pt x="43274" y="3774"/>
                      <a:pt x="45703" y="5628"/>
                    </a:cubicBezTo>
                    <a:cubicBezTo>
                      <a:pt x="48132" y="7482"/>
                      <a:pt x="50035" y="9822"/>
                      <a:pt x="51411" y="12655"/>
                    </a:cubicBezTo>
                    <a:cubicBezTo>
                      <a:pt x="52787" y="15485"/>
                      <a:pt x="53435" y="18829"/>
                      <a:pt x="53395" y="22687"/>
                    </a:cubicBezTo>
                    <a:cubicBezTo>
                      <a:pt x="53395" y="23415"/>
                      <a:pt x="53313" y="24512"/>
                      <a:pt x="53192" y="25970"/>
                    </a:cubicBezTo>
                    <a:cubicBezTo>
                      <a:pt x="53071" y="27427"/>
                      <a:pt x="52706" y="29014"/>
                      <a:pt x="52059" y="30727"/>
                    </a:cubicBezTo>
                    <a:cubicBezTo>
                      <a:pt x="51411" y="32439"/>
                      <a:pt x="50318" y="34248"/>
                      <a:pt x="48780" y="36163"/>
                    </a:cubicBezTo>
                    <a:cubicBezTo>
                      <a:pt x="47241" y="38074"/>
                      <a:pt x="45056" y="39948"/>
                      <a:pt x="42222" y="41794"/>
                    </a:cubicBezTo>
                    <a:cubicBezTo>
                      <a:pt x="44084" y="42859"/>
                      <a:pt x="45906" y="44154"/>
                      <a:pt x="47727" y="45688"/>
                    </a:cubicBezTo>
                    <a:cubicBezTo>
                      <a:pt x="49549" y="47222"/>
                      <a:pt x="51128" y="48959"/>
                      <a:pt x="52504" y="50906"/>
                    </a:cubicBezTo>
                    <a:cubicBezTo>
                      <a:pt x="53880" y="52849"/>
                      <a:pt x="54973" y="54975"/>
                      <a:pt x="55783" y="57278"/>
                    </a:cubicBezTo>
                    <a:cubicBezTo>
                      <a:pt x="56593" y="59582"/>
                      <a:pt x="56997" y="62034"/>
                      <a:pt x="56957" y="64642"/>
                    </a:cubicBezTo>
                    <a:cubicBezTo>
                      <a:pt x="56916" y="68605"/>
                      <a:pt x="55945" y="72503"/>
                      <a:pt x="54083" y="76337"/>
                    </a:cubicBezTo>
                    <a:cubicBezTo>
                      <a:pt x="52220" y="80174"/>
                      <a:pt x="49832" y="83558"/>
                      <a:pt x="46918" y="86497"/>
                    </a:cubicBezTo>
                    <a:cubicBezTo>
                      <a:pt x="44044" y="89436"/>
                      <a:pt x="40724" y="91792"/>
                      <a:pt x="37080" y="93574"/>
                    </a:cubicBezTo>
                    <a:cubicBezTo>
                      <a:pt x="33397" y="95355"/>
                      <a:pt x="29754" y="96225"/>
                      <a:pt x="26110" y="96185"/>
                    </a:cubicBezTo>
                    <a:cubicBezTo>
                      <a:pt x="21414" y="96128"/>
                      <a:pt x="17042" y="94930"/>
                      <a:pt x="12994" y="92590"/>
                    </a:cubicBezTo>
                    <a:cubicBezTo>
                      <a:pt x="8946" y="90246"/>
                      <a:pt x="5181" y="87542"/>
                      <a:pt x="1659" y="84477"/>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7" name="Google Shape;387;p5"/>
              <p:cNvSpPr/>
              <p:nvPr/>
            </p:nvSpPr>
            <p:spPr>
              <a:xfrm>
                <a:off x="6899217" y="3511566"/>
                <a:ext cx="64690" cy="99770"/>
              </a:xfrm>
              <a:custGeom>
                <a:rect b="b" l="l" r="r" t="t"/>
                <a:pathLst>
                  <a:path extrusionOk="0" h="99770" w="64690">
                    <a:moveTo>
                      <a:pt x="23319" y="99482"/>
                    </a:moveTo>
                    <a:cubicBezTo>
                      <a:pt x="22873" y="99583"/>
                      <a:pt x="22509" y="99656"/>
                      <a:pt x="22226" y="99705"/>
                    </a:cubicBezTo>
                    <a:cubicBezTo>
                      <a:pt x="21902" y="99753"/>
                      <a:pt x="21538" y="99774"/>
                      <a:pt x="21133" y="99770"/>
                    </a:cubicBezTo>
                    <a:cubicBezTo>
                      <a:pt x="19028" y="99745"/>
                      <a:pt x="17408" y="99154"/>
                      <a:pt x="16194" y="97993"/>
                    </a:cubicBezTo>
                    <a:cubicBezTo>
                      <a:pt x="15020" y="96831"/>
                      <a:pt x="14453" y="95471"/>
                      <a:pt x="14453" y="93904"/>
                    </a:cubicBezTo>
                    <a:cubicBezTo>
                      <a:pt x="14494" y="91819"/>
                      <a:pt x="15546" y="89957"/>
                      <a:pt x="17652" y="88313"/>
                    </a:cubicBezTo>
                    <a:cubicBezTo>
                      <a:pt x="24574" y="85059"/>
                      <a:pt x="30605" y="80853"/>
                      <a:pt x="35706" y="75700"/>
                    </a:cubicBezTo>
                    <a:cubicBezTo>
                      <a:pt x="40847" y="70550"/>
                      <a:pt x="44774" y="64652"/>
                      <a:pt x="47567" y="58013"/>
                    </a:cubicBezTo>
                    <a:cubicBezTo>
                      <a:pt x="42102" y="60244"/>
                      <a:pt x="36678" y="61325"/>
                      <a:pt x="31253" y="61260"/>
                    </a:cubicBezTo>
                    <a:cubicBezTo>
                      <a:pt x="25950" y="61199"/>
                      <a:pt x="21335" y="60256"/>
                      <a:pt x="17368" y="58438"/>
                    </a:cubicBezTo>
                    <a:cubicBezTo>
                      <a:pt x="13441" y="56621"/>
                      <a:pt x="10203" y="54313"/>
                      <a:pt x="7612" y="51520"/>
                    </a:cubicBezTo>
                    <a:cubicBezTo>
                      <a:pt x="5021" y="48727"/>
                      <a:pt x="3118" y="45630"/>
                      <a:pt x="1864" y="42226"/>
                    </a:cubicBezTo>
                    <a:cubicBezTo>
                      <a:pt x="609" y="38821"/>
                      <a:pt x="-39" y="35453"/>
                      <a:pt x="2" y="32117"/>
                    </a:cubicBezTo>
                    <a:cubicBezTo>
                      <a:pt x="82" y="28154"/>
                      <a:pt x="852" y="24256"/>
                      <a:pt x="2431" y="20414"/>
                    </a:cubicBezTo>
                    <a:cubicBezTo>
                      <a:pt x="3969" y="16577"/>
                      <a:pt x="6276" y="13136"/>
                      <a:pt x="9272" y="10096"/>
                    </a:cubicBezTo>
                    <a:cubicBezTo>
                      <a:pt x="12267" y="7055"/>
                      <a:pt x="15951" y="4598"/>
                      <a:pt x="20323" y="2720"/>
                    </a:cubicBezTo>
                    <a:cubicBezTo>
                      <a:pt x="24655" y="842"/>
                      <a:pt x="29634" y="-65"/>
                      <a:pt x="35261" y="4"/>
                    </a:cubicBezTo>
                    <a:cubicBezTo>
                      <a:pt x="37892" y="32"/>
                      <a:pt x="40280" y="425"/>
                      <a:pt x="42467" y="1182"/>
                    </a:cubicBezTo>
                    <a:cubicBezTo>
                      <a:pt x="47041" y="2485"/>
                      <a:pt x="50724" y="4303"/>
                      <a:pt x="53558" y="6631"/>
                    </a:cubicBezTo>
                    <a:cubicBezTo>
                      <a:pt x="56392" y="8958"/>
                      <a:pt x="58659" y="11642"/>
                      <a:pt x="60278" y="14686"/>
                    </a:cubicBezTo>
                    <a:cubicBezTo>
                      <a:pt x="61897" y="17726"/>
                      <a:pt x="63031" y="21103"/>
                      <a:pt x="63679" y="24815"/>
                    </a:cubicBezTo>
                    <a:cubicBezTo>
                      <a:pt x="64326" y="28523"/>
                      <a:pt x="64650" y="32514"/>
                      <a:pt x="64691" y="36789"/>
                    </a:cubicBezTo>
                    <a:cubicBezTo>
                      <a:pt x="64650" y="43565"/>
                      <a:pt x="63638" y="50095"/>
                      <a:pt x="61736" y="56382"/>
                    </a:cubicBezTo>
                    <a:cubicBezTo>
                      <a:pt x="59833" y="62665"/>
                      <a:pt x="57121" y="68498"/>
                      <a:pt x="53558" y="73878"/>
                    </a:cubicBezTo>
                    <a:cubicBezTo>
                      <a:pt x="49996" y="79258"/>
                      <a:pt x="45705" y="84107"/>
                      <a:pt x="40645" y="88427"/>
                    </a:cubicBezTo>
                    <a:cubicBezTo>
                      <a:pt x="35584" y="92746"/>
                      <a:pt x="29796" y="96434"/>
                      <a:pt x="23319" y="99482"/>
                    </a:cubicBezTo>
                    <a:close/>
                    <a:moveTo>
                      <a:pt x="16477" y="42319"/>
                    </a:moveTo>
                    <a:cubicBezTo>
                      <a:pt x="18623" y="44533"/>
                      <a:pt x="20971" y="46152"/>
                      <a:pt x="23440" y="47172"/>
                    </a:cubicBezTo>
                    <a:cubicBezTo>
                      <a:pt x="25950" y="48192"/>
                      <a:pt x="28541" y="48719"/>
                      <a:pt x="31253" y="48751"/>
                    </a:cubicBezTo>
                    <a:cubicBezTo>
                      <a:pt x="34816" y="48792"/>
                      <a:pt x="38297" y="48128"/>
                      <a:pt x="41778" y="46764"/>
                    </a:cubicBezTo>
                    <a:cubicBezTo>
                      <a:pt x="45219" y="45395"/>
                      <a:pt x="48296" y="43687"/>
                      <a:pt x="51049" y="41631"/>
                    </a:cubicBezTo>
                    <a:cubicBezTo>
                      <a:pt x="51251" y="41635"/>
                      <a:pt x="51372" y="41428"/>
                      <a:pt x="51453" y="41011"/>
                    </a:cubicBezTo>
                    <a:cubicBezTo>
                      <a:pt x="51494" y="40594"/>
                      <a:pt x="51534" y="40100"/>
                      <a:pt x="51534" y="39525"/>
                    </a:cubicBezTo>
                    <a:cubicBezTo>
                      <a:pt x="51534" y="38955"/>
                      <a:pt x="51534" y="38408"/>
                      <a:pt x="51575" y="37886"/>
                    </a:cubicBezTo>
                    <a:cubicBezTo>
                      <a:pt x="51575" y="37364"/>
                      <a:pt x="51575" y="36947"/>
                      <a:pt x="51575" y="36635"/>
                    </a:cubicBezTo>
                    <a:cubicBezTo>
                      <a:pt x="51615" y="33611"/>
                      <a:pt x="51372" y="30636"/>
                      <a:pt x="50887" y="27713"/>
                    </a:cubicBezTo>
                    <a:cubicBezTo>
                      <a:pt x="50401" y="24786"/>
                      <a:pt x="49510" y="22195"/>
                      <a:pt x="48255" y="19941"/>
                    </a:cubicBezTo>
                    <a:cubicBezTo>
                      <a:pt x="46960" y="17682"/>
                      <a:pt x="45219" y="15864"/>
                      <a:pt x="42912" y="14480"/>
                    </a:cubicBezTo>
                    <a:cubicBezTo>
                      <a:pt x="40645" y="13099"/>
                      <a:pt x="37771" y="12387"/>
                      <a:pt x="34330" y="12346"/>
                    </a:cubicBezTo>
                    <a:cubicBezTo>
                      <a:pt x="31536" y="12314"/>
                      <a:pt x="28824" y="12804"/>
                      <a:pt x="26274" y="13816"/>
                    </a:cubicBezTo>
                    <a:cubicBezTo>
                      <a:pt x="23724" y="14828"/>
                      <a:pt x="21416" y="16237"/>
                      <a:pt x="19432" y="18034"/>
                    </a:cubicBezTo>
                    <a:cubicBezTo>
                      <a:pt x="17408" y="19835"/>
                      <a:pt x="15830" y="21981"/>
                      <a:pt x="14656" y="24471"/>
                    </a:cubicBezTo>
                    <a:cubicBezTo>
                      <a:pt x="13482" y="26960"/>
                      <a:pt x="12875" y="29612"/>
                      <a:pt x="12834" y="32425"/>
                    </a:cubicBezTo>
                    <a:cubicBezTo>
                      <a:pt x="12834" y="34198"/>
                      <a:pt x="13077" y="35919"/>
                      <a:pt x="13644" y="37595"/>
                    </a:cubicBezTo>
                    <a:cubicBezTo>
                      <a:pt x="14211" y="39270"/>
                      <a:pt x="15142" y="40845"/>
                      <a:pt x="16477" y="42319"/>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8" name="Google Shape;388;p5"/>
              <p:cNvSpPr/>
              <p:nvPr/>
            </p:nvSpPr>
            <p:spPr>
              <a:xfrm>
                <a:off x="6899179" y="3273544"/>
                <a:ext cx="64690" cy="99770"/>
              </a:xfrm>
              <a:custGeom>
                <a:rect b="b" l="l" r="r" t="t"/>
                <a:pathLst>
                  <a:path extrusionOk="0" h="99770" w="64690">
                    <a:moveTo>
                      <a:pt x="41412" y="288"/>
                    </a:moveTo>
                    <a:cubicBezTo>
                      <a:pt x="41817" y="187"/>
                      <a:pt x="42181" y="114"/>
                      <a:pt x="42505" y="65"/>
                    </a:cubicBezTo>
                    <a:cubicBezTo>
                      <a:pt x="42788" y="17"/>
                      <a:pt x="43153" y="-3"/>
                      <a:pt x="43598" y="0"/>
                    </a:cubicBezTo>
                    <a:cubicBezTo>
                      <a:pt x="45662" y="25"/>
                      <a:pt x="47322" y="616"/>
                      <a:pt x="48496" y="1778"/>
                    </a:cubicBezTo>
                    <a:cubicBezTo>
                      <a:pt x="49671" y="2939"/>
                      <a:pt x="50277" y="4300"/>
                      <a:pt x="50237" y="5866"/>
                    </a:cubicBezTo>
                    <a:cubicBezTo>
                      <a:pt x="50237" y="7951"/>
                      <a:pt x="49144" y="9813"/>
                      <a:pt x="47039" y="11457"/>
                    </a:cubicBezTo>
                    <a:cubicBezTo>
                      <a:pt x="40117" y="14712"/>
                      <a:pt x="34125" y="18918"/>
                      <a:pt x="28984" y="24071"/>
                    </a:cubicBezTo>
                    <a:cubicBezTo>
                      <a:pt x="23884" y="29220"/>
                      <a:pt x="19916" y="35118"/>
                      <a:pt x="17123" y="41757"/>
                    </a:cubicBezTo>
                    <a:cubicBezTo>
                      <a:pt x="22588" y="39527"/>
                      <a:pt x="28013" y="38446"/>
                      <a:pt x="33438" y="38510"/>
                    </a:cubicBezTo>
                    <a:cubicBezTo>
                      <a:pt x="38740" y="38571"/>
                      <a:pt x="43396" y="39514"/>
                      <a:pt x="47322" y="41332"/>
                    </a:cubicBezTo>
                    <a:cubicBezTo>
                      <a:pt x="51249" y="43149"/>
                      <a:pt x="54528" y="45457"/>
                      <a:pt x="57078" y="48250"/>
                    </a:cubicBezTo>
                    <a:cubicBezTo>
                      <a:pt x="59669" y="51043"/>
                      <a:pt x="61572" y="54140"/>
                      <a:pt x="62867" y="57545"/>
                    </a:cubicBezTo>
                    <a:cubicBezTo>
                      <a:pt x="64122" y="60949"/>
                      <a:pt x="64729" y="64317"/>
                      <a:pt x="64689" y="67653"/>
                    </a:cubicBezTo>
                    <a:cubicBezTo>
                      <a:pt x="64648" y="71616"/>
                      <a:pt x="63839" y="75514"/>
                      <a:pt x="62301" y="79356"/>
                    </a:cubicBezTo>
                    <a:cubicBezTo>
                      <a:pt x="60722" y="83194"/>
                      <a:pt x="58455" y="86634"/>
                      <a:pt x="55419" y="89675"/>
                    </a:cubicBezTo>
                    <a:cubicBezTo>
                      <a:pt x="52423" y="92715"/>
                      <a:pt x="48739" y="95172"/>
                      <a:pt x="44408" y="97050"/>
                    </a:cubicBezTo>
                    <a:cubicBezTo>
                      <a:pt x="40036" y="98929"/>
                      <a:pt x="35056" y="99835"/>
                      <a:pt x="29430" y="99767"/>
                    </a:cubicBezTo>
                    <a:cubicBezTo>
                      <a:pt x="26839" y="99738"/>
                      <a:pt x="24450" y="99346"/>
                      <a:pt x="22265" y="98589"/>
                    </a:cubicBezTo>
                    <a:cubicBezTo>
                      <a:pt x="17690" y="97285"/>
                      <a:pt x="13966" y="95467"/>
                      <a:pt x="11132" y="93140"/>
                    </a:cubicBezTo>
                    <a:cubicBezTo>
                      <a:pt x="8298" y="90812"/>
                      <a:pt x="6072" y="88128"/>
                      <a:pt x="4412" y="85084"/>
                    </a:cubicBezTo>
                    <a:cubicBezTo>
                      <a:pt x="2793" y="82044"/>
                      <a:pt x="1659" y="78668"/>
                      <a:pt x="1012" y="74960"/>
                    </a:cubicBezTo>
                    <a:cubicBezTo>
                      <a:pt x="405" y="71248"/>
                      <a:pt x="41" y="67256"/>
                      <a:pt x="0" y="62981"/>
                    </a:cubicBezTo>
                    <a:cubicBezTo>
                      <a:pt x="81" y="56205"/>
                      <a:pt x="1053" y="49675"/>
                      <a:pt x="2955" y="43388"/>
                    </a:cubicBezTo>
                    <a:cubicBezTo>
                      <a:pt x="4858" y="37106"/>
                      <a:pt x="7570" y="31272"/>
                      <a:pt x="11132" y="25892"/>
                    </a:cubicBezTo>
                    <a:cubicBezTo>
                      <a:pt x="14695" y="20512"/>
                      <a:pt x="19026" y="15663"/>
                      <a:pt x="24046" y="11343"/>
                    </a:cubicBezTo>
                    <a:cubicBezTo>
                      <a:pt x="29106" y="7024"/>
                      <a:pt x="34895" y="3340"/>
                      <a:pt x="41412" y="288"/>
                    </a:cubicBezTo>
                    <a:close/>
                    <a:moveTo>
                      <a:pt x="48213" y="57452"/>
                    </a:moveTo>
                    <a:cubicBezTo>
                      <a:pt x="46068" y="55237"/>
                      <a:pt x="43719" y="53618"/>
                      <a:pt x="41250" y="52598"/>
                    </a:cubicBezTo>
                    <a:cubicBezTo>
                      <a:pt x="38740" y="51578"/>
                      <a:pt x="36149" y="51051"/>
                      <a:pt x="33438" y="51019"/>
                    </a:cubicBezTo>
                    <a:cubicBezTo>
                      <a:pt x="29916" y="50979"/>
                      <a:pt x="26394" y="51642"/>
                      <a:pt x="22953" y="53007"/>
                    </a:cubicBezTo>
                    <a:cubicBezTo>
                      <a:pt x="19471" y="54375"/>
                      <a:pt x="16395" y="56083"/>
                      <a:pt x="13642" y="58140"/>
                    </a:cubicBezTo>
                    <a:cubicBezTo>
                      <a:pt x="13440" y="58136"/>
                      <a:pt x="13318" y="58342"/>
                      <a:pt x="13277" y="58759"/>
                    </a:cubicBezTo>
                    <a:cubicBezTo>
                      <a:pt x="13197" y="59176"/>
                      <a:pt x="13156" y="59670"/>
                      <a:pt x="13156" y="60245"/>
                    </a:cubicBezTo>
                    <a:cubicBezTo>
                      <a:pt x="13156" y="60816"/>
                      <a:pt x="13156" y="61366"/>
                      <a:pt x="13156" y="61884"/>
                    </a:cubicBezTo>
                    <a:cubicBezTo>
                      <a:pt x="13156" y="62406"/>
                      <a:pt x="13116" y="62824"/>
                      <a:pt x="13116" y="63135"/>
                    </a:cubicBezTo>
                    <a:cubicBezTo>
                      <a:pt x="13075" y="66159"/>
                      <a:pt x="13318" y="69134"/>
                      <a:pt x="13804" y="72057"/>
                    </a:cubicBezTo>
                    <a:cubicBezTo>
                      <a:pt x="14290" y="74984"/>
                      <a:pt x="15180" y="77575"/>
                      <a:pt x="16435" y="79830"/>
                    </a:cubicBezTo>
                    <a:cubicBezTo>
                      <a:pt x="17731" y="82088"/>
                      <a:pt x="19512" y="83906"/>
                      <a:pt x="21779" y="85291"/>
                    </a:cubicBezTo>
                    <a:cubicBezTo>
                      <a:pt x="24046" y="86671"/>
                      <a:pt x="26920" y="87383"/>
                      <a:pt x="30361" y="87424"/>
                    </a:cubicBezTo>
                    <a:cubicBezTo>
                      <a:pt x="33194" y="87456"/>
                      <a:pt x="35866" y="86966"/>
                      <a:pt x="38417" y="85954"/>
                    </a:cubicBezTo>
                    <a:cubicBezTo>
                      <a:pt x="41008" y="84942"/>
                      <a:pt x="43274" y="83538"/>
                      <a:pt x="45298" y="81736"/>
                    </a:cubicBezTo>
                    <a:cubicBezTo>
                      <a:pt x="47282" y="79935"/>
                      <a:pt x="48861" y="77789"/>
                      <a:pt x="50035" y="75300"/>
                    </a:cubicBezTo>
                    <a:cubicBezTo>
                      <a:pt x="51208" y="72814"/>
                      <a:pt x="51816" y="70163"/>
                      <a:pt x="51856" y="67345"/>
                    </a:cubicBezTo>
                    <a:cubicBezTo>
                      <a:pt x="51897" y="65572"/>
                      <a:pt x="51614" y="63852"/>
                      <a:pt x="51047" y="62176"/>
                    </a:cubicBezTo>
                    <a:cubicBezTo>
                      <a:pt x="50521" y="60500"/>
                      <a:pt x="49549" y="58925"/>
                      <a:pt x="48213" y="57452"/>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9" name="Google Shape;389;p5"/>
              <p:cNvSpPr/>
              <p:nvPr/>
            </p:nvSpPr>
            <p:spPr>
              <a:xfrm>
                <a:off x="6898934" y="3769600"/>
                <a:ext cx="59610" cy="40524"/>
              </a:xfrm>
              <a:custGeom>
                <a:rect b="b" l="l" r="r" t="t"/>
                <a:pathLst>
                  <a:path extrusionOk="0" h="40524" w="59610">
                    <a:moveTo>
                      <a:pt x="59590" y="6535"/>
                    </a:moveTo>
                    <a:cubicBezTo>
                      <a:pt x="59549" y="9142"/>
                      <a:pt x="58699" y="11008"/>
                      <a:pt x="56999" y="12134"/>
                    </a:cubicBezTo>
                    <a:cubicBezTo>
                      <a:pt x="55340" y="13263"/>
                      <a:pt x="53194" y="13810"/>
                      <a:pt x="50563" y="13781"/>
                    </a:cubicBezTo>
                    <a:lnTo>
                      <a:pt x="9272" y="13296"/>
                    </a:lnTo>
                    <a:cubicBezTo>
                      <a:pt x="6681" y="13263"/>
                      <a:pt x="4535" y="12664"/>
                      <a:pt x="2836" y="11498"/>
                    </a:cubicBezTo>
                    <a:cubicBezTo>
                      <a:pt x="1095" y="10332"/>
                      <a:pt x="285" y="8442"/>
                      <a:pt x="326" y="5839"/>
                    </a:cubicBezTo>
                    <a:cubicBezTo>
                      <a:pt x="528" y="4276"/>
                      <a:pt x="1014" y="3187"/>
                      <a:pt x="1742" y="2572"/>
                    </a:cubicBezTo>
                    <a:cubicBezTo>
                      <a:pt x="2916" y="811"/>
                      <a:pt x="5466" y="-43"/>
                      <a:pt x="9434" y="2"/>
                    </a:cubicBezTo>
                    <a:lnTo>
                      <a:pt x="50725" y="487"/>
                    </a:lnTo>
                    <a:cubicBezTo>
                      <a:pt x="54489" y="532"/>
                      <a:pt x="56918" y="1447"/>
                      <a:pt x="58051" y="3232"/>
                    </a:cubicBezTo>
                    <a:cubicBezTo>
                      <a:pt x="59064" y="4912"/>
                      <a:pt x="59590" y="6013"/>
                      <a:pt x="59590" y="6535"/>
                    </a:cubicBezTo>
                    <a:close/>
                    <a:moveTo>
                      <a:pt x="59590" y="31561"/>
                    </a:moveTo>
                    <a:cubicBezTo>
                      <a:pt x="59752" y="35002"/>
                      <a:pt x="58942" y="37362"/>
                      <a:pt x="57161" y="38645"/>
                    </a:cubicBezTo>
                    <a:cubicBezTo>
                      <a:pt x="55380" y="39928"/>
                      <a:pt x="53113" y="40552"/>
                      <a:pt x="50401" y="40523"/>
                    </a:cubicBezTo>
                    <a:lnTo>
                      <a:pt x="8827" y="40030"/>
                    </a:lnTo>
                    <a:cubicBezTo>
                      <a:pt x="5993" y="39997"/>
                      <a:pt x="3807" y="39374"/>
                      <a:pt x="2269" y="38155"/>
                    </a:cubicBezTo>
                    <a:cubicBezTo>
                      <a:pt x="730" y="36937"/>
                      <a:pt x="-39" y="35313"/>
                      <a:pt x="2" y="33281"/>
                    </a:cubicBezTo>
                    <a:cubicBezTo>
                      <a:pt x="2" y="31249"/>
                      <a:pt x="892" y="29642"/>
                      <a:pt x="2633" y="28464"/>
                    </a:cubicBezTo>
                    <a:cubicBezTo>
                      <a:pt x="4374" y="27286"/>
                      <a:pt x="6478" y="26711"/>
                      <a:pt x="8988" y="26739"/>
                    </a:cubicBezTo>
                    <a:lnTo>
                      <a:pt x="50563" y="27229"/>
                    </a:lnTo>
                    <a:cubicBezTo>
                      <a:pt x="55663" y="27290"/>
                      <a:pt x="58699" y="28731"/>
                      <a:pt x="59590" y="31561"/>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0" name="Google Shape;390;p5"/>
              <p:cNvSpPr/>
              <p:nvPr/>
            </p:nvSpPr>
            <p:spPr>
              <a:xfrm>
                <a:off x="7145062" y="3047140"/>
                <a:ext cx="63962" cy="72713"/>
              </a:xfrm>
              <a:custGeom>
                <a:rect b="b" l="l" r="r" t="t"/>
                <a:pathLst>
                  <a:path extrusionOk="0" h="72713" w="63962">
                    <a:moveTo>
                      <a:pt x="6680" y="41777"/>
                    </a:moveTo>
                    <a:cubicBezTo>
                      <a:pt x="4372" y="41437"/>
                      <a:pt x="2712" y="40636"/>
                      <a:pt x="1619" y="39373"/>
                    </a:cubicBezTo>
                    <a:cubicBezTo>
                      <a:pt x="526" y="38110"/>
                      <a:pt x="0" y="36746"/>
                      <a:pt x="0" y="35288"/>
                    </a:cubicBezTo>
                    <a:cubicBezTo>
                      <a:pt x="41" y="33722"/>
                      <a:pt x="647" y="32296"/>
                      <a:pt x="1862" y="31009"/>
                    </a:cubicBezTo>
                    <a:cubicBezTo>
                      <a:pt x="3077" y="29718"/>
                      <a:pt x="4898" y="29038"/>
                      <a:pt x="7286" y="28961"/>
                    </a:cubicBezTo>
                    <a:lnTo>
                      <a:pt x="24653" y="29163"/>
                    </a:lnTo>
                    <a:lnTo>
                      <a:pt x="24936" y="6178"/>
                    </a:lnTo>
                    <a:cubicBezTo>
                      <a:pt x="25462" y="4101"/>
                      <a:pt x="26313" y="2547"/>
                      <a:pt x="27486" y="1519"/>
                    </a:cubicBezTo>
                    <a:cubicBezTo>
                      <a:pt x="28620" y="486"/>
                      <a:pt x="29956" y="-20"/>
                      <a:pt x="31413" y="1"/>
                    </a:cubicBezTo>
                    <a:cubicBezTo>
                      <a:pt x="32749" y="17"/>
                      <a:pt x="34044" y="498"/>
                      <a:pt x="35218" y="1450"/>
                    </a:cubicBezTo>
                    <a:cubicBezTo>
                      <a:pt x="36393" y="2405"/>
                      <a:pt x="37243" y="3875"/>
                      <a:pt x="37728" y="5862"/>
                    </a:cubicBezTo>
                    <a:lnTo>
                      <a:pt x="37486" y="29317"/>
                    </a:lnTo>
                    <a:lnTo>
                      <a:pt x="58253" y="29560"/>
                    </a:lnTo>
                    <a:cubicBezTo>
                      <a:pt x="60236" y="30107"/>
                      <a:pt x="61693" y="30981"/>
                      <a:pt x="62624" y="32191"/>
                    </a:cubicBezTo>
                    <a:cubicBezTo>
                      <a:pt x="63555" y="33402"/>
                      <a:pt x="64001" y="34685"/>
                      <a:pt x="63960" y="36041"/>
                    </a:cubicBezTo>
                    <a:cubicBezTo>
                      <a:pt x="63960" y="37498"/>
                      <a:pt x="63434" y="38798"/>
                      <a:pt x="62381" y="39931"/>
                    </a:cubicBezTo>
                    <a:cubicBezTo>
                      <a:pt x="61329" y="41065"/>
                      <a:pt x="59750" y="41883"/>
                      <a:pt x="57645" y="42376"/>
                    </a:cubicBezTo>
                    <a:lnTo>
                      <a:pt x="37324" y="42138"/>
                    </a:lnTo>
                    <a:lnTo>
                      <a:pt x="37040" y="65592"/>
                    </a:lnTo>
                    <a:cubicBezTo>
                      <a:pt x="36919" y="67989"/>
                      <a:pt x="36190" y="69778"/>
                      <a:pt x="34854" y="70964"/>
                    </a:cubicBezTo>
                    <a:cubicBezTo>
                      <a:pt x="33559" y="72146"/>
                      <a:pt x="32101" y="72729"/>
                      <a:pt x="30563" y="72713"/>
                    </a:cubicBezTo>
                    <a:cubicBezTo>
                      <a:pt x="29065" y="72693"/>
                      <a:pt x="27730" y="72130"/>
                      <a:pt x="26515" y="71021"/>
                    </a:cubicBezTo>
                    <a:cubicBezTo>
                      <a:pt x="25260" y="69912"/>
                      <a:pt x="24491" y="68207"/>
                      <a:pt x="24208" y="65912"/>
                    </a:cubicBezTo>
                    <a:lnTo>
                      <a:pt x="24491" y="41988"/>
                    </a:lnTo>
                    <a:lnTo>
                      <a:pt x="6680" y="41777"/>
                    </a:ln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1" name="Google Shape;391;p5"/>
              <p:cNvSpPr/>
              <p:nvPr/>
            </p:nvSpPr>
            <p:spPr>
              <a:xfrm>
                <a:off x="7138791" y="3519530"/>
                <a:ext cx="64894" cy="75141"/>
              </a:xfrm>
              <a:custGeom>
                <a:rect b="b" l="l" r="r" t="t"/>
                <a:pathLst>
                  <a:path extrusionOk="0" h="75141" w="64894">
                    <a:moveTo>
                      <a:pt x="53837" y="1987"/>
                    </a:moveTo>
                    <a:cubicBezTo>
                      <a:pt x="55617" y="545"/>
                      <a:pt x="57358" y="-110"/>
                      <a:pt x="59099" y="15"/>
                    </a:cubicBezTo>
                    <a:cubicBezTo>
                      <a:pt x="60799" y="136"/>
                      <a:pt x="62175" y="727"/>
                      <a:pt x="63228" y="1784"/>
                    </a:cubicBezTo>
                    <a:cubicBezTo>
                      <a:pt x="64240" y="2837"/>
                      <a:pt x="64807" y="4225"/>
                      <a:pt x="64888" y="5945"/>
                    </a:cubicBezTo>
                    <a:cubicBezTo>
                      <a:pt x="64969" y="7670"/>
                      <a:pt x="64281" y="9407"/>
                      <a:pt x="62783" y="11160"/>
                    </a:cubicBezTo>
                    <a:cubicBezTo>
                      <a:pt x="58897" y="14867"/>
                      <a:pt x="55091" y="18628"/>
                      <a:pt x="51327" y="22442"/>
                    </a:cubicBezTo>
                    <a:cubicBezTo>
                      <a:pt x="47562" y="26255"/>
                      <a:pt x="43918" y="30121"/>
                      <a:pt x="40315" y="34043"/>
                    </a:cubicBezTo>
                    <a:cubicBezTo>
                      <a:pt x="44647" y="39100"/>
                      <a:pt x="48736" y="44281"/>
                      <a:pt x="52581" y="49592"/>
                    </a:cubicBezTo>
                    <a:cubicBezTo>
                      <a:pt x="56427" y="54903"/>
                      <a:pt x="60030" y="60393"/>
                      <a:pt x="63390" y="66060"/>
                    </a:cubicBezTo>
                    <a:cubicBezTo>
                      <a:pt x="63997" y="68052"/>
                      <a:pt x="63997" y="69768"/>
                      <a:pt x="63431" y="71222"/>
                    </a:cubicBezTo>
                    <a:cubicBezTo>
                      <a:pt x="62823" y="72675"/>
                      <a:pt x="61973" y="73736"/>
                      <a:pt x="60799" y="74399"/>
                    </a:cubicBezTo>
                    <a:cubicBezTo>
                      <a:pt x="59666" y="75063"/>
                      <a:pt x="58330" y="75282"/>
                      <a:pt x="56792" y="75055"/>
                    </a:cubicBezTo>
                    <a:cubicBezTo>
                      <a:pt x="55294" y="74828"/>
                      <a:pt x="53837" y="73978"/>
                      <a:pt x="52379" y="72501"/>
                    </a:cubicBezTo>
                    <a:cubicBezTo>
                      <a:pt x="49424" y="67461"/>
                      <a:pt x="46186" y="62551"/>
                      <a:pt x="42704" y="57766"/>
                    </a:cubicBezTo>
                    <a:cubicBezTo>
                      <a:pt x="39223" y="52981"/>
                      <a:pt x="35579" y="48321"/>
                      <a:pt x="31774" y="43796"/>
                    </a:cubicBezTo>
                    <a:cubicBezTo>
                      <a:pt x="24771" y="52159"/>
                      <a:pt x="18091" y="61097"/>
                      <a:pt x="11736" y="70614"/>
                    </a:cubicBezTo>
                    <a:cubicBezTo>
                      <a:pt x="10238" y="72371"/>
                      <a:pt x="8659" y="73343"/>
                      <a:pt x="6918" y="73529"/>
                    </a:cubicBezTo>
                    <a:cubicBezTo>
                      <a:pt x="5219" y="73719"/>
                      <a:pt x="3721" y="73359"/>
                      <a:pt x="2506" y="72460"/>
                    </a:cubicBezTo>
                    <a:cubicBezTo>
                      <a:pt x="1251" y="71558"/>
                      <a:pt x="442" y="70246"/>
                      <a:pt x="118" y="68521"/>
                    </a:cubicBezTo>
                    <a:cubicBezTo>
                      <a:pt x="-246" y="66797"/>
                      <a:pt x="239" y="64951"/>
                      <a:pt x="1494" y="62988"/>
                    </a:cubicBezTo>
                    <a:cubicBezTo>
                      <a:pt x="4814" y="57915"/>
                      <a:pt x="8255" y="52952"/>
                      <a:pt x="11939" y="48095"/>
                    </a:cubicBezTo>
                    <a:cubicBezTo>
                      <a:pt x="15581" y="43237"/>
                      <a:pt x="19346" y="38488"/>
                      <a:pt x="23273" y="33841"/>
                    </a:cubicBezTo>
                    <a:cubicBezTo>
                      <a:pt x="19994" y="30153"/>
                      <a:pt x="16594" y="26490"/>
                      <a:pt x="13153" y="22855"/>
                    </a:cubicBezTo>
                    <a:cubicBezTo>
                      <a:pt x="9712" y="19215"/>
                      <a:pt x="6231" y="15552"/>
                      <a:pt x="2749" y="11860"/>
                    </a:cubicBezTo>
                    <a:cubicBezTo>
                      <a:pt x="1089" y="10172"/>
                      <a:pt x="239" y="8472"/>
                      <a:pt x="199" y="6747"/>
                    </a:cubicBezTo>
                    <a:cubicBezTo>
                      <a:pt x="199" y="5027"/>
                      <a:pt x="685" y="3626"/>
                      <a:pt x="1656" y="2545"/>
                    </a:cubicBezTo>
                    <a:cubicBezTo>
                      <a:pt x="2668" y="1460"/>
                      <a:pt x="4044" y="800"/>
                      <a:pt x="5745" y="557"/>
                    </a:cubicBezTo>
                    <a:cubicBezTo>
                      <a:pt x="7485" y="319"/>
                      <a:pt x="9267" y="885"/>
                      <a:pt x="11129" y="2266"/>
                    </a:cubicBezTo>
                    <a:cubicBezTo>
                      <a:pt x="14650" y="5954"/>
                      <a:pt x="18132" y="9617"/>
                      <a:pt x="21654" y="13257"/>
                    </a:cubicBezTo>
                    <a:cubicBezTo>
                      <a:pt x="25135" y="16896"/>
                      <a:pt x="28536" y="20559"/>
                      <a:pt x="31814" y="24247"/>
                    </a:cubicBezTo>
                    <a:cubicBezTo>
                      <a:pt x="35336" y="20430"/>
                      <a:pt x="38899" y="16665"/>
                      <a:pt x="42583" y="12957"/>
                    </a:cubicBezTo>
                    <a:cubicBezTo>
                      <a:pt x="46307" y="9245"/>
                      <a:pt x="50031" y="5589"/>
                      <a:pt x="53837" y="1987"/>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2" name="Google Shape;392;p5"/>
              <p:cNvSpPr/>
              <p:nvPr/>
            </p:nvSpPr>
            <p:spPr>
              <a:xfrm>
                <a:off x="7139758" y="3728318"/>
                <a:ext cx="60883" cy="121096"/>
              </a:xfrm>
              <a:custGeom>
                <a:rect b="b" l="l" r="r" t="t"/>
                <a:pathLst>
                  <a:path extrusionOk="0" h="121096" w="60883">
                    <a:moveTo>
                      <a:pt x="48699" y="3996"/>
                    </a:moveTo>
                    <a:cubicBezTo>
                      <a:pt x="50399" y="1304"/>
                      <a:pt x="52464" y="-28"/>
                      <a:pt x="54852" y="0"/>
                    </a:cubicBezTo>
                    <a:cubicBezTo>
                      <a:pt x="56391" y="21"/>
                      <a:pt x="57807" y="612"/>
                      <a:pt x="59063" y="1773"/>
                    </a:cubicBezTo>
                    <a:cubicBezTo>
                      <a:pt x="60277" y="2931"/>
                      <a:pt x="60884" y="4453"/>
                      <a:pt x="60884" y="6328"/>
                    </a:cubicBezTo>
                    <a:cubicBezTo>
                      <a:pt x="60843" y="7267"/>
                      <a:pt x="60600" y="8412"/>
                      <a:pt x="60034" y="9760"/>
                    </a:cubicBezTo>
                    <a:cubicBezTo>
                      <a:pt x="52018" y="27912"/>
                      <a:pt x="43963" y="45959"/>
                      <a:pt x="35866" y="63900"/>
                    </a:cubicBezTo>
                    <a:cubicBezTo>
                      <a:pt x="27770" y="81841"/>
                      <a:pt x="19674" y="99888"/>
                      <a:pt x="11537" y="118036"/>
                    </a:cubicBezTo>
                    <a:cubicBezTo>
                      <a:pt x="10687" y="119173"/>
                      <a:pt x="9756" y="119971"/>
                      <a:pt x="8704" y="120428"/>
                    </a:cubicBezTo>
                    <a:cubicBezTo>
                      <a:pt x="7651" y="120886"/>
                      <a:pt x="6639" y="121108"/>
                      <a:pt x="5708" y="121096"/>
                    </a:cubicBezTo>
                    <a:cubicBezTo>
                      <a:pt x="4170" y="121076"/>
                      <a:pt x="2793" y="120489"/>
                      <a:pt x="1660" y="119327"/>
                    </a:cubicBezTo>
                    <a:cubicBezTo>
                      <a:pt x="526" y="118169"/>
                      <a:pt x="0" y="116546"/>
                      <a:pt x="0" y="114461"/>
                    </a:cubicBezTo>
                    <a:cubicBezTo>
                      <a:pt x="0" y="114149"/>
                      <a:pt x="0" y="113809"/>
                      <a:pt x="41" y="113445"/>
                    </a:cubicBezTo>
                    <a:cubicBezTo>
                      <a:pt x="41" y="113081"/>
                      <a:pt x="81" y="112688"/>
                      <a:pt x="203" y="112271"/>
                    </a:cubicBezTo>
                    <a:cubicBezTo>
                      <a:pt x="8218" y="94123"/>
                      <a:pt x="16274" y="76077"/>
                      <a:pt x="24370" y="58131"/>
                    </a:cubicBezTo>
                    <a:cubicBezTo>
                      <a:pt x="32466" y="40190"/>
                      <a:pt x="40562" y="22144"/>
                      <a:pt x="48699" y="3996"/>
                    </a:cubicBezTo>
                    <a:close/>
                  </a:path>
                </a:pathLst>
              </a:custGeom>
              <a:solidFill>
                <a:srgbClr val="00000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sp>
        <p:nvSpPr>
          <p:cNvPr id="393" name="Google Shape;393;p5"/>
          <p:cNvSpPr/>
          <p:nvPr/>
        </p:nvSpPr>
        <p:spPr>
          <a:xfrm rot="775746">
            <a:off x="574689" y="263491"/>
            <a:ext cx="1373332" cy="873670"/>
          </a:xfrm>
          <a:custGeom>
            <a:rect b="b" l="l" r="r" t="t"/>
            <a:pathLst>
              <a:path extrusionOk="0" h="592362" w="931141">
                <a:moveTo>
                  <a:pt x="0" y="32575"/>
                </a:moveTo>
                <a:cubicBezTo>
                  <a:pt x="0" y="14586"/>
                  <a:pt x="14585" y="0"/>
                  <a:pt x="32575" y="0"/>
                </a:cubicBezTo>
                <a:lnTo>
                  <a:pt x="898554" y="0"/>
                </a:lnTo>
                <a:cubicBezTo>
                  <a:pt x="916568" y="0"/>
                  <a:pt x="931141" y="14586"/>
                  <a:pt x="931141" y="32575"/>
                </a:cubicBezTo>
                <a:lnTo>
                  <a:pt x="931141" y="559787"/>
                </a:lnTo>
                <a:cubicBezTo>
                  <a:pt x="931141" y="577781"/>
                  <a:pt x="916568" y="592362"/>
                  <a:pt x="898554" y="592362"/>
                </a:cubicBezTo>
                <a:lnTo>
                  <a:pt x="32575" y="592362"/>
                </a:lnTo>
                <a:cubicBezTo>
                  <a:pt x="14585" y="592362"/>
                  <a:pt x="0" y="577781"/>
                  <a:pt x="0" y="559787"/>
                </a:cubicBezTo>
                <a:lnTo>
                  <a:pt x="0" y="3257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94" name="Google Shape;394;p5"/>
          <p:cNvGrpSpPr/>
          <p:nvPr/>
        </p:nvGrpSpPr>
        <p:grpSpPr>
          <a:xfrm rot="775694">
            <a:off x="569642" y="263146"/>
            <a:ext cx="1380214" cy="873670"/>
            <a:chOff x="3879769" y="1676875"/>
            <a:chExt cx="935745" cy="592362"/>
          </a:xfrm>
        </p:grpSpPr>
        <p:sp>
          <p:nvSpPr>
            <p:cNvPr id="395" name="Google Shape;395;p5"/>
            <p:cNvSpPr/>
            <p:nvPr/>
          </p:nvSpPr>
          <p:spPr>
            <a:xfrm>
              <a:off x="3881957" y="1676875"/>
              <a:ext cx="931141" cy="592362"/>
            </a:xfrm>
            <a:custGeom>
              <a:rect b="b" l="l" r="r" t="t"/>
              <a:pathLst>
                <a:path extrusionOk="0" h="592362" w="931141">
                  <a:moveTo>
                    <a:pt x="0" y="32575"/>
                  </a:moveTo>
                  <a:cubicBezTo>
                    <a:pt x="0" y="14586"/>
                    <a:pt x="14585" y="0"/>
                    <a:pt x="32575" y="0"/>
                  </a:cubicBezTo>
                  <a:lnTo>
                    <a:pt x="898554" y="0"/>
                  </a:lnTo>
                  <a:cubicBezTo>
                    <a:pt x="916568" y="0"/>
                    <a:pt x="931141" y="14586"/>
                    <a:pt x="931141" y="32575"/>
                  </a:cubicBezTo>
                  <a:lnTo>
                    <a:pt x="931141" y="559787"/>
                  </a:lnTo>
                  <a:cubicBezTo>
                    <a:pt x="931141" y="577781"/>
                    <a:pt x="916568" y="592362"/>
                    <a:pt x="898554" y="592362"/>
                  </a:cubicBezTo>
                  <a:lnTo>
                    <a:pt x="32575" y="592362"/>
                  </a:lnTo>
                  <a:cubicBezTo>
                    <a:pt x="14585" y="592362"/>
                    <a:pt x="0" y="577781"/>
                    <a:pt x="0" y="559787"/>
                  </a:cubicBezTo>
                  <a:lnTo>
                    <a:pt x="0" y="32575"/>
                  </a:lnTo>
                  <a:close/>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6" name="Google Shape;396;p5"/>
            <p:cNvSpPr/>
            <p:nvPr/>
          </p:nvSpPr>
          <p:spPr>
            <a:xfrm>
              <a:off x="3879769" y="1736196"/>
              <a:ext cx="935745" cy="118658"/>
            </a:xfrm>
            <a:custGeom>
              <a:rect b="b" l="l" r="r" t="t"/>
              <a:pathLst>
                <a:path extrusionOk="0" h="118658" w="935745">
                  <a:moveTo>
                    <a:pt x="10" y="0"/>
                  </a:moveTo>
                  <a:cubicBezTo>
                    <a:pt x="104" y="38631"/>
                    <a:pt x="-38" y="77246"/>
                    <a:pt x="10" y="115878"/>
                  </a:cubicBezTo>
                  <a:cubicBezTo>
                    <a:pt x="278" y="115861"/>
                    <a:pt x="877" y="115890"/>
                    <a:pt x="1148" y="115878"/>
                  </a:cubicBezTo>
                  <a:cubicBezTo>
                    <a:pt x="1484" y="115861"/>
                    <a:pt x="1820" y="115890"/>
                    <a:pt x="2160" y="115878"/>
                  </a:cubicBezTo>
                  <a:lnTo>
                    <a:pt x="2160" y="118659"/>
                  </a:lnTo>
                  <a:lnTo>
                    <a:pt x="933370" y="118659"/>
                  </a:lnTo>
                  <a:lnTo>
                    <a:pt x="935516" y="118659"/>
                  </a:lnTo>
                  <a:cubicBezTo>
                    <a:pt x="935516" y="117732"/>
                    <a:pt x="935516" y="116805"/>
                    <a:pt x="935516" y="115878"/>
                  </a:cubicBezTo>
                  <a:cubicBezTo>
                    <a:pt x="935840" y="77250"/>
                    <a:pt x="935840" y="38623"/>
                    <a:pt x="935394" y="0"/>
                  </a:cubicBezTo>
                  <a:lnTo>
                    <a:pt x="933370" y="0"/>
                  </a:lnTo>
                  <a:lnTo>
                    <a:pt x="2160" y="0"/>
                  </a:lnTo>
                  <a:lnTo>
                    <a:pt x="10" y="0"/>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7" name="Google Shape;397;p5"/>
            <p:cNvSpPr/>
            <p:nvPr/>
          </p:nvSpPr>
          <p:spPr>
            <a:xfrm>
              <a:off x="3914646" y="1884037"/>
              <a:ext cx="869347" cy="108505"/>
            </a:xfrm>
            <a:custGeom>
              <a:rect b="b" l="l" r="r" t="t"/>
              <a:pathLst>
                <a:path extrusionOk="0" h="108505" w="869347">
                  <a:moveTo>
                    <a:pt x="0" y="0"/>
                  </a:moveTo>
                  <a:lnTo>
                    <a:pt x="869347" y="0"/>
                  </a:lnTo>
                  <a:lnTo>
                    <a:pt x="869347" y="108506"/>
                  </a:lnTo>
                  <a:lnTo>
                    <a:pt x="0" y="108506"/>
                  </a:lnTo>
                  <a:lnTo>
                    <a:pt x="0"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98" name="Google Shape;398;p5"/>
          <p:cNvGrpSpPr/>
          <p:nvPr/>
        </p:nvGrpSpPr>
        <p:grpSpPr>
          <a:xfrm>
            <a:off x="159737" y="443784"/>
            <a:ext cx="1396941" cy="913097"/>
            <a:chOff x="2881917" y="2247037"/>
            <a:chExt cx="947143" cy="619091"/>
          </a:xfrm>
        </p:grpSpPr>
        <p:sp>
          <p:nvSpPr>
            <p:cNvPr id="399" name="Google Shape;399;p5"/>
            <p:cNvSpPr/>
            <p:nvPr/>
          </p:nvSpPr>
          <p:spPr>
            <a:xfrm>
              <a:off x="2881917" y="2247037"/>
              <a:ext cx="947143" cy="619091"/>
            </a:xfrm>
            <a:custGeom>
              <a:rect b="b" l="l" r="r" t="t"/>
              <a:pathLst>
                <a:path extrusionOk="0" h="619091" w="947143">
                  <a:moveTo>
                    <a:pt x="16" y="60572"/>
                  </a:moveTo>
                  <a:cubicBezTo>
                    <a:pt x="-543" y="42590"/>
                    <a:pt x="13577" y="27560"/>
                    <a:pt x="31559" y="26997"/>
                  </a:cubicBezTo>
                  <a:lnTo>
                    <a:pt x="897125" y="16"/>
                  </a:lnTo>
                  <a:cubicBezTo>
                    <a:pt x="915111" y="-547"/>
                    <a:pt x="930141" y="13577"/>
                    <a:pt x="930700" y="31559"/>
                  </a:cubicBezTo>
                  <a:lnTo>
                    <a:pt x="947127" y="558516"/>
                  </a:lnTo>
                  <a:cubicBezTo>
                    <a:pt x="947690" y="576498"/>
                    <a:pt x="933566" y="591532"/>
                    <a:pt x="915584" y="592091"/>
                  </a:cubicBezTo>
                  <a:lnTo>
                    <a:pt x="50018" y="619076"/>
                  </a:lnTo>
                  <a:cubicBezTo>
                    <a:pt x="32037" y="619634"/>
                    <a:pt x="17006" y="605510"/>
                    <a:pt x="16443" y="587529"/>
                  </a:cubicBezTo>
                  <a:lnTo>
                    <a:pt x="16" y="60572"/>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400" name="Google Shape;400;p5"/>
            <p:cNvGrpSpPr/>
            <p:nvPr/>
          </p:nvGrpSpPr>
          <p:grpSpPr>
            <a:xfrm>
              <a:off x="2997327" y="2516170"/>
              <a:ext cx="61085" cy="80926"/>
              <a:chOff x="2997327" y="2516170"/>
              <a:chExt cx="61085" cy="80926"/>
            </a:xfrm>
          </p:grpSpPr>
          <p:sp>
            <p:nvSpPr>
              <p:cNvPr id="401" name="Google Shape;401;p5"/>
              <p:cNvSpPr/>
              <p:nvPr/>
            </p:nvSpPr>
            <p:spPr>
              <a:xfrm>
                <a:off x="3037688" y="2516170"/>
                <a:ext cx="20724" cy="80926"/>
              </a:xfrm>
              <a:custGeom>
                <a:rect b="b" l="l" r="r" t="t"/>
                <a:pathLst>
                  <a:path extrusionOk="0" h="80926" w="20724">
                    <a:moveTo>
                      <a:pt x="6437" y="80924"/>
                    </a:moveTo>
                    <a:cubicBezTo>
                      <a:pt x="5599" y="80952"/>
                      <a:pt x="4753" y="80722"/>
                      <a:pt x="4016" y="80207"/>
                    </a:cubicBezTo>
                    <a:cubicBezTo>
                      <a:pt x="2178" y="78936"/>
                      <a:pt x="1717" y="76414"/>
                      <a:pt x="2988" y="74576"/>
                    </a:cubicBezTo>
                    <a:cubicBezTo>
                      <a:pt x="9578" y="65051"/>
                      <a:pt x="12991" y="52854"/>
                      <a:pt x="12598" y="40232"/>
                    </a:cubicBezTo>
                    <a:cubicBezTo>
                      <a:pt x="12206" y="27606"/>
                      <a:pt x="8036" y="15648"/>
                      <a:pt x="867" y="6556"/>
                    </a:cubicBezTo>
                    <a:cubicBezTo>
                      <a:pt x="-514" y="4803"/>
                      <a:pt x="-214" y="2257"/>
                      <a:pt x="1543" y="872"/>
                    </a:cubicBezTo>
                    <a:cubicBezTo>
                      <a:pt x="3291" y="-520"/>
                      <a:pt x="5842" y="-209"/>
                      <a:pt x="7222" y="1544"/>
                    </a:cubicBezTo>
                    <a:cubicBezTo>
                      <a:pt x="15460" y="11984"/>
                      <a:pt x="20241" y="25635"/>
                      <a:pt x="20690" y="39981"/>
                    </a:cubicBezTo>
                    <a:cubicBezTo>
                      <a:pt x="21136" y="54324"/>
                      <a:pt x="17213" y="68245"/>
                      <a:pt x="9643" y="79183"/>
                    </a:cubicBezTo>
                    <a:cubicBezTo>
                      <a:pt x="8886" y="80276"/>
                      <a:pt x="7680" y="80888"/>
                      <a:pt x="6437" y="8092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2" name="Google Shape;402;p5"/>
              <p:cNvSpPr/>
              <p:nvPr/>
            </p:nvSpPr>
            <p:spPr>
              <a:xfrm>
                <a:off x="3024405" y="2524857"/>
                <a:ext cx="17817" cy="64354"/>
              </a:xfrm>
              <a:custGeom>
                <a:rect b="b" l="l" r="r" t="t"/>
                <a:pathLst>
                  <a:path extrusionOk="0" h="64354" w="17817">
                    <a:moveTo>
                      <a:pt x="5960" y="64352"/>
                    </a:moveTo>
                    <a:cubicBezTo>
                      <a:pt x="5102" y="64380"/>
                      <a:pt x="4228" y="64133"/>
                      <a:pt x="3479" y="63595"/>
                    </a:cubicBezTo>
                    <a:cubicBezTo>
                      <a:pt x="1661" y="62296"/>
                      <a:pt x="1244" y="59765"/>
                      <a:pt x="2544" y="57952"/>
                    </a:cubicBezTo>
                    <a:cubicBezTo>
                      <a:pt x="7393" y="51183"/>
                      <a:pt x="9996" y="41743"/>
                      <a:pt x="9697" y="32048"/>
                    </a:cubicBezTo>
                    <a:cubicBezTo>
                      <a:pt x="9393" y="22332"/>
                      <a:pt x="6191" y="13058"/>
                      <a:pt x="916" y="6614"/>
                    </a:cubicBezTo>
                    <a:cubicBezTo>
                      <a:pt x="-501" y="4885"/>
                      <a:pt x="-246" y="2331"/>
                      <a:pt x="1483" y="918"/>
                    </a:cubicBezTo>
                    <a:cubicBezTo>
                      <a:pt x="3212" y="-503"/>
                      <a:pt x="5762" y="-244"/>
                      <a:pt x="7179" y="1485"/>
                    </a:cubicBezTo>
                    <a:cubicBezTo>
                      <a:pt x="13660" y="9399"/>
                      <a:pt x="17424" y="20163"/>
                      <a:pt x="17789" y="31797"/>
                    </a:cubicBezTo>
                    <a:cubicBezTo>
                      <a:pt x="18149" y="43403"/>
                      <a:pt x="15072" y="54369"/>
                      <a:pt x="9126" y="62668"/>
                    </a:cubicBezTo>
                    <a:cubicBezTo>
                      <a:pt x="8361" y="63733"/>
                      <a:pt x="7175" y="64316"/>
                      <a:pt x="5960" y="6435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3" name="Google Shape;403;p5"/>
              <p:cNvSpPr/>
              <p:nvPr/>
            </p:nvSpPr>
            <p:spPr>
              <a:xfrm>
                <a:off x="2997327" y="2533392"/>
                <a:ext cx="28706" cy="48150"/>
              </a:xfrm>
              <a:custGeom>
                <a:rect b="b" l="l" r="r" t="t"/>
                <a:pathLst>
                  <a:path extrusionOk="0" h="48150" w="28706">
                    <a:moveTo>
                      <a:pt x="19449" y="48149"/>
                    </a:moveTo>
                    <a:cubicBezTo>
                      <a:pt x="18505" y="48177"/>
                      <a:pt x="17546" y="47878"/>
                      <a:pt x="16756" y="47230"/>
                    </a:cubicBezTo>
                    <a:cubicBezTo>
                      <a:pt x="15028" y="45817"/>
                      <a:pt x="14777" y="43263"/>
                      <a:pt x="16194" y="41534"/>
                    </a:cubicBezTo>
                    <a:cubicBezTo>
                      <a:pt x="19133" y="37960"/>
                      <a:pt x="20813" y="31248"/>
                      <a:pt x="20590" y="24018"/>
                    </a:cubicBezTo>
                    <a:cubicBezTo>
                      <a:pt x="20363" y="16788"/>
                      <a:pt x="18266" y="10194"/>
                      <a:pt x="15117" y="6809"/>
                    </a:cubicBezTo>
                    <a:cubicBezTo>
                      <a:pt x="13591" y="5174"/>
                      <a:pt x="13680" y="2612"/>
                      <a:pt x="15319" y="1090"/>
                    </a:cubicBezTo>
                    <a:cubicBezTo>
                      <a:pt x="16951" y="-441"/>
                      <a:pt x="19513" y="-348"/>
                      <a:pt x="21039" y="1296"/>
                    </a:cubicBezTo>
                    <a:cubicBezTo>
                      <a:pt x="25537" y="6121"/>
                      <a:pt x="28395" y="14525"/>
                      <a:pt x="28682" y="23767"/>
                    </a:cubicBezTo>
                    <a:cubicBezTo>
                      <a:pt x="28970" y="33009"/>
                      <a:pt x="26642" y="41575"/>
                      <a:pt x="22456" y="46667"/>
                    </a:cubicBezTo>
                    <a:cubicBezTo>
                      <a:pt x="21683" y="47611"/>
                      <a:pt x="20578" y="48113"/>
                      <a:pt x="19449" y="48149"/>
                    </a:cubicBezTo>
                    <a:close/>
                    <a:moveTo>
                      <a:pt x="4887" y="39960"/>
                    </a:moveTo>
                    <a:cubicBezTo>
                      <a:pt x="3940" y="39988"/>
                      <a:pt x="2977" y="39688"/>
                      <a:pt x="2187" y="39041"/>
                    </a:cubicBezTo>
                    <a:cubicBezTo>
                      <a:pt x="463" y="37620"/>
                      <a:pt x="216" y="35066"/>
                      <a:pt x="1637" y="33341"/>
                    </a:cubicBezTo>
                    <a:cubicBezTo>
                      <a:pt x="3499" y="31074"/>
                      <a:pt x="4507" y="27860"/>
                      <a:pt x="4406" y="24524"/>
                    </a:cubicBezTo>
                    <a:cubicBezTo>
                      <a:pt x="4301" y="21184"/>
                      <a:pt x="3094" y="18039"/>
                      <a:pt x="1094" y="15894"/>
                    </a:cubicBezTo>
                    <a:cubicBezTo>
                      <a:pt x="-436" y="14262"/>
                      <a:pt x="-351" y="11700"/>
                      <a:pt x="1285" y="10173"/>
                    </a:cubicBezTo>
                    <a:cubicBezTo>
                      <a:pt x="2920" y="8647"/>
                      <a:pt x="5483" y="8736"/>
                      <a:pt x="7005" y="10368"/>
                    </a:cubicBezTo>
                    <a:cubicBezTo>
                      <a:pt x="10381" y="13975"/>
                      <a:pt x="12332" y="18918"/>
                      <a:pt x="12498" y="24269"/>
                    </a:cubicBezTo>
                    <a:cubicBezTo>
                      <a:pt x="12664" y="29625"/>
                      <a:pt x="11028" y="34677"/>
                      <a:pt x="7883" y="38490"/>
                    </a:cubicBezTo>
                    <a:cubicBezTo>
                      <a:pt x="7114" y="39425"/>
                      <a:pt x="6005" y="39923"/>
                      <a:pt x="4887" y="3996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04" name="Google Shape;404;p5"/>
            <p:cNvGrpSpPr/>
            <p:nvPr/>
          </p:nvGrpSpPr>
          <p:grpSpPr>
            <a:xfrm>
              <a:off x="3454556" y="2300452"/>
              <a:ext cx="310256" cy="143594"/>
              <a:chOff x="3454556" y="2300452"/>
              <a:chExt cx="310256" cy="143594"/>
            </a:xfrm>
          </p:grpSpPr>
          <p:grpSp>
            <p:nvGrpSpPr>
              <p:cNvPr id="405" name="Google Shape;405;p5"/>
              <p:cNvGrpSpPr/>
              <p:nvPr/>
            </p:nvGrpSpPr>
            <p:grpSpPr>
              <a:xfrm>
                <a:off x="3454556" y="2300452"/>
                <a:ext cx="307774" cy="67486"/>
                <a:chOff x="3454556" y="2300452"/>
                <a:chExt cx="307774" cy="67486"/>
              </a:xfrm>
            </p:grpSpPr>
            <p:sp>
              <p:nvSpPr>
                <p:cNvPr id="406" name="Google Shape;406;p5"/>
                <p:cNvSpPr/>
                <p:nvPr/>
              </p:nvSpPr>
              <p:spPr>
                <a:xfrm>
                  <a:off x="3454556" y="2308524"/>
                  <a:ext cx="48860" cy="59414"/>
                </a:xfrm>
                <a:custGeom>
                  <a:rect b="b" l="l" r="r" t="t"/>
                  <a:pathLst>
                    <a:path extrusionOk="0" h="59414" w="48860">
                      <a:moveTo>
                        <a:pt x="36753" y="58325"/>
                      </a:moveTo>
                      <a:lnTo>
                        <a:pt x="11804" y="17905"/>
                      </a:lnTo>
                      <a:lnTo>
                        <a:pt x="13087" y="59062"/>
                      </a:lnTo>
                      <a:lnTo>
                        <a:pt x="1805" y="59414"/>
                      </a:lnTo>
                      <a:lnTo>
                        <a:pt x="0" y="1469"/>
                      </a:lnTo>
                      <a:lnTo>
                        <a:pt x="12695" y="1073"/>
                      </a:lnTo>
                      <a:lnTo>
                        <a:pt x="37032" y="40805"/>
                      </a:lnTo>
                      <a:lnTo>
                        <a:pt x="35773" y="352"/>
                      </a:lnTo>
                      <a:lnTo>
                        <a:pt x="47055" y="0"/>
                      </a:lnTo>
                      <a:lnTo>
                        <a:pt x="48861" y="57949"/>
                      </a:lnTo>
                      <a:lnTo>
                        <a:pt x="36753" y="5832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7" name="Google Shape;407;p5"/>
                <p:cNvSpPr/>
                <p:nvPr/>
              </p:nvSpPr>
              <p:spPr>
                <a:xfrm>
                  <a:off x="3510524" y="2321732"/>
                  <a:ext cx="40503" cy="45434"/>
                </a:xfrm>
                <a:custGeom>
                  <a:rect b="b" l="l" r="r" t="t"/>
                  <a:pathLst>
                    <a:path extrusionOk="0" h="45434" w="40503">
                      <a:moveTo>
                        <a:pt x="5746" y="21476"/>
                      </a:moveTo>
                      <a:cubicBezTo>
                        <a:pt x="7932" y="20124"/>
                        <a:pt x="11179" y="19104"/>
                        <a:pt x="15486" y="18420"/>
                      </a:cubicBezTo>
                      <a:lnTo>
                        <a:pt x="19287" y="17829"/>
                      </a:lnTo>
                      <a:cubicBezTo>
                        <a:pt x="21348" y="17501"/>
                        <a:pt x="22817" y="17128"/>
                        <a:pt x="23696" y="16707"/>
                      </a:cubicBezTo>
                      <a:cubicBezTo>
                        <a:pt x="25274" y="15975"/>
                        <a:pt x="26039" y="14890"/>
                        <a:pt x="25995" y="13448"/>
                      </a:cubicBezTo>
                      <a:cubicBezTo>
                        <a:pt x="25942" y="11692"/>
                        <a:pt x="25294" y="10497"/>
                        <a:pt x="24056" y="9866"/>
                      </a:cubicBezTo>
                      <a:cubicBezTo>
                        <a:pt x="22817" y="9239"/>
                        <a:pt x="21016" y="8959"/>
                        <a:pt x="18656" y="9032"/>
                      </a:cubicBezTo>
                      <a:cubicBezTo>
                        <a:pt x="16012" y="9113"/>
                        <a:pt x="14158" y="9830"/>
                        <a:pt x="13097" y="11174"/>
                      </a:cubicBezTo>
                      <a:cubicBezTo>
                        <a:pt x="12340" y="12169"/>
                        <a:pt x="11859" y="13493"/>
                        <a:pt x="11648" y="15153"/>
                      </a:cubicBezTo>
                      <a:lnTo>
                        <a:pt x="836" y="15489"/>
                      </a:lnTo>
                      <a:cubicBezTo>
                        <a:pt x="953" y="11736"/>
                        <a:pt x="1909" y="8623"/>
                        <a:pt x="3694" y="6154"/>
                      </a:cubicBezTo>
                      <a:cubicBezTo>
                        <a:pt x="6536" y="2288"/>
                        <a:pt x="11563" y="244"/>
                        <a:pt x="18769" y="17"/>
                      </a:cubicBezTo>
                      <a:cubicBezTo>
                        <a:pt x="23461" y="-129"/>
                        <a:pt x="27659" y="673"/>
                        <a:pt x="31358" y="2417"/>
                      </a:cubicBezTo>
                      <a:cubicBezTo>
                        <a:pt x="35058" y="4166"/>
                        <a:pt x="36990" y="7623"/>
                        <a:pt x="37151" y="12785"/>
                      </a:cubicBezTo>
                      <a:lnTo>
                        <a:pt x="37763" y="32442"/>
                      </a:lnTo>
                      <a:cubicBezTo>
                        <a:pt x="37807" y="33803"/>
                        <a:pt x="37884" y="35454"/>
                        <a:pt x="37997" y="37393"/>
                      </a:cubicBezTo>
                      <a:cubicBezTo>
                        <a:pt x="38123" y="38859"/>
                        <a:pt x="38374" y="39846"/>
                        <a:pt x="38758" y="40357"/>
                      </a:cubicBezTo>
                      <a:cubicBezTo>
                        <a:pt x="39143" y="40871"/>
                        <a:pt x="39706" y="41287"/>
                        <a:pt x="40451" y="41603"/>
                      </a:cubicBezTo>
                      <a:lnTo>
                        <a:pt x="40503" y="43255"/>
                      </a:lnTo>
                      <a:lnTo>
                        <a:pt x="28314" y="43635"/>
                      </a:lnTo>
                      <a:cubicBezTo>
                        <a:pt x="27946" y="42781"/>
                        <a:pt x="27687" y="41976"/>
                        <a:pt x="27529" y="41219"/>
                      </a:cubicBezTo>
                      <a:cubicBezTo>
                        <a:pt x="27375" y="40466"/>
                        <a:pt x="27246" y="39603"/>
                        <a:pt x="27136" y="38636"/>
                      </a:cubicBezTo>
                      <a:cubicBezTo>
                        <a:pt x="25643" y="40360"/>
                        <a:pt x="23902" y="41846"/>
                        <a:pt x="21922" y="43085"/>
                      </a:cubicBezTo>
                      <a:cubicBezTo>
                        <a:pt x="19554" y="44550"/>
                        <a:pt x="16850" y="45332"/>
                        <a:pt x="13810" y="45425"/>
                      </a:cubicBezTo>
                      <a:cubicBezTo>
                        <a:pt x="9932" y="45546"/>
                        <a:pt x="6693" y="44538"/>
                        <a:pt x="4094" y="42405"/>
                      </a:cubicBezTo>
                      <a:cubicBezTo>
                        <a:pt x="1496" y="40267"/>
                        <a:pt x="135" y="37166"/>
                        <a:pt x="10" y="33106"/>
                      </a:cubicBezTo>
                      <a:cubicBezTo>
                        <a:pt x="-156" y="27840"/>
                        <a:pt x="1755" y="23962"/>
                        <a:pt x="5746" y="21476"/>
                      </a:cubicBezTo>
                      <a:close/>
                      <a:moveTo>
                        <a:pt x="23477" y="34855"/>
                      </a:moveTo>
                      <a:cubicBezTo>
                        <a:pt x="25448" y="33373"/>
                        <a:pt x="26416" y="30762"/>
                        <a:pt x="26379" y="27010"/>
                      </a:cubicBezTo>
                      <a:lnTo>
                        <a:pt x="26250" y="22844"/>
                      </a:lnTo>
                      <a:cubicBezTo>
                        <a:pt x="25558" y="23310"/>
                        <a:pt x="24853" y="23694"/>
                        <a:pt x="24141" y="23990"/>
                      </a:cubicBezTo>
                      <a:cubicBezTo>
                        <a:pt x="23428" y="24290"/>
                        <a:pt x="22449" y="24577"/>
                        <a:pt x="21198" y="24852"/>
                      </a:cubicBezTo>
                      <a:lnTo>
                        <a:pt x="18696" y="25403"/>
                      </a:lnTo>
                      <a:cubicBezTo>
                        <a:pt x="16348" y="25893"/>
                        <a:pt x="14676" y="26459"/>
                        <a:pt x="13672" y="27091"/>
                      </a:cubicBezTo>
                      <a:cubicBezTo>
                        <a:pt x="11972" y="28168"/>
                        <a:pt x="11158" y="29783"/>
                        <a:pt x="11227" y="31928"/>
                      </a:cubicBezTo>
                      <a:cubicBezTo>
                        <a:pt x="11284" y="33843"/>
                        <a:pt x="11859" y="35207"/>
                        <a:pt x="12948" y="36029"/>
                      </a:cubicBezTo>
                      <a:cubicBezTo>
                        <a:pt x="14037" y="36847"/>
                        <a:pt x="15340" y="37231"/>
                        <a:pt x="16858" y="37183"/>
                      </a:cubicBezTo>
                      <a:cubicBezTo>
                        <a:pt x="19271" y="37110"/>
                        <a:pt x="21477" y="36333"/>
                        <a:pt x="23477" y="3485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8" name="Google Shape;408;p5"/>
                <p:cNvSpPr/>
                <p:nvPr/>
              </p:nvSpPr>
              <p:spPr>
                <a:xfrm>
                  <a:off x="3552844" y="2309949"/>
                  <a:ext cx="25357" cy="55025"/>
                </a:xfrm>
                <a:custGeom>
                  <a:rect b="b" l="l" r="r" t="t"/>
                  <a:pathLst>
                    <a:path extrusionOk="0" h="55025" w="25357">
                      <a:moveTo>
                        <a:pt x="18788" y="45817"/>
                      </a:moveTo>
                      <a:cubicBezTo>
                        <a:pt x="19249" y="46250"/>
                        <a:pt x="20617" y="46428"/>
                        <a:pt x="22896" y="46359"/>
                      </a:cubicBezTo>
                      <a:cubicBezTo>
                        <a:pt x="23236" y="46347"/>
                        <a:pt x="23597" y="46331"/>
                        <a:pt x="23977" y="46306"/>
                      </a:cubicBezTo>
                      <a:cubicBezTo>
                        <a:pt x="24358" y="46282"/>
                        <a:pt x="24730" y="46250"/>
                        <a:pt x="25098" y="46213"/>
                      </a:cubicBezTo>
                      <a:lnTo>
                        <a:pt x="25358" y="54585"/>
                      </a:lnTo>
                      <a:lnTo>
                        <a:pt x="20059" y="54945"/>
                      </a:lnTo>
                      <a:cubicBezTo>
                        <a:pt x="14768" y="55297"/>
                        <a:pt x="11124" y="54492"/>
                        <a:pt x="9121" y="52532"/>
                      </a:cubicBezTo>
                      <a:cubicBezTo>
                        <a:pt x="7821" y="51290"/>
                        <a:pt x="7133" y="49330"/>
                        <a:pt x="7048" y="46654"/>
                      </a:cubicBezTo>
                      <a:lnTo>
                        <a:pt x="6226" y="20277"/>
                      </a:lnTo>
                      <a:lnTo>
                        <a:pt x="251" y="20463"/>
                      </a:lnTo>
                      <a:lnTo>
                        <a:pt x="0" y="12484"/>
                      </a:lnTo>
                      <a:lnTo>
                        <a:pt x="5979" y="12298"/>
                      </a:lnTo>
                      <a:lnTo>
                        <a:pt x="5607" y="344"/>
                      </a:lnTo>
                      <a:lnTo>
                        <a:pt x="16691" y="0"/>
                      </a:lnTo>
                      <a:lnTo>
                        <a:pt x="17063" y="11950"/>
                      </a:lnTo>
                      <a:lnTo>
                        <a:pt x="24022" y="11735"/>
                      </a:lnTo>
                      <a:lnTo>
                        <a:pt x="24268" y="19714"/>
                      </a:lnTo>
                      <a:lnTo>
                        <a:pt x="17314" y="19933"/>
                      </a:lnTo>
                      <a:lnTo>
                        <a:pt x="18018" y="42574"/>
                      </a:lnTo>
                      <a:cubicBezTo>
                        <a:pt x="18071" y="44331"/>
                        <a:pt x="18330" y="45412"/>
                        <a:pt x="18788" y="4581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9" name="Google Shape;409;p5"/>
                <p:cNvSpPr/>
                <p:nvPr/>
              </p:nvSpPr>
              <p:spPr>
                <a:xfrm>
                  <a:off x="3583724" y="2305257"/>
                  <a:ext cx="13180" cy="58653"/>
                </a:xfrm>
                <a:custGeom>
                  <a:rect b="b" l="l" r="r" t="t"/>
                  <a:pathLst>
                    <a:path extrusionOk="0" h="58653" w="13180">
                      <a:moveTo>
                        <a:pt x="11845" y="15452"/>
                      </a:moveTo>
                      <a:lnTo>
                        <a:pt x="13181" y="58301"/>
                      </a:lnTo>
                      <a:lnTo>
                        <a:pt x="1818" y="58653"/>
                      </a:lnTo>
                      <a:lnTo>
                        <a:pt x="482" y="15804"/>
                      </a:lnTo>
                      <a:lnTo>
                        <a:pt x="11845" y="15452"/>
                      </a:lnTo>
                      <a:close/>
                      <a:moveTo>
                        <a:pt x="11363" y="0"/>
                      </a:moveTo>
                      <a:lnTo>
                        <a:pt x="11683" y="10339"/>
                      </a:lnTo>
                      <a:lnTo>
                        <a:pt x="324" y="10695"/>
                      </a:lnTo>
                      <a:lnTo>
                        <a:pt x="0" y="356"/>
                      </a:lnTo>
                      <a:lnTo>
                        <a:pt x="11363" y="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0" name="Google Shape;410;p5"/>
                <p:cNvSpPr/>
                <p:nvPr/>
              </p:nvSpPr>
              <p:spPr>
                <a:xfrm>
                  <a:off x="3604439" y="2318376"/>
                  <a:ext cx="43824" cy="45754"/>
                </a:xfrm>
                <a:custGeom>
                  <a:rect b="b" l="l" r="r" t="t"/>
                  <a:pathLst>
                    <a:path extrusionOk="0" h="45754" w="43824">
                      <a:moveTo>
                        <a:pt x="37882" y="6304"/>
                      </a:moveTo>
                      <a:cubicBezTo>
                        <a:pt x="41642" y="10725"/>
                        <a:pt x="43618" y="16028"/>
                        <a:pt x="43808" y="22213"/>
                      </a:cubicBezTo>
                      <a:cubicBezTo>
                        <a:pt x="44006" y="28504"/>
                        <a:pt x="42363" y="33940"/>
                        <a:pt x="38885" y="38519"/>
                      </a:cubicBezTo>
                      <a:cubicBezTo>
                        <a:pt x="35408" y="43101"/>
                        <a:pt x="29988" y="45506"/>
                        <a:pt x="22624" y="45737"/>
                      </a:cubicBezTo>
                      <a:cubicBezTo>
                        <a:pt x="15261" y="45967"/>
                        <a:pt x="9699" y="43903"/>
                        <a:pt x="5942" y="39547"/>
                      </a:cubicBezTo>
                      <a:cubicBezTo>
                        <a:pt x="2185" y="35191"/>
                        <a:pt x="210" y="29868"/>
                        <a:pt x="15" y="23577"/>
                      </a:cubicBezTo>
                      <a:cubicBezTo>
                        <a:pt x="-179" y="17392"/>
                        <a:pt x="1465" y="11979"/>
                        <a:pt x="4938" y="7332"/>
                      </a:cubicBezTo>
                      <a:cubicBezTo>
                        <a:pt x="8415" y="2685"/>
                        <a:pt x="13836" y="244"/>
                        <a:pt x="21199" y="17"/>
                      </a:cubicBezTo>
                      <a:cubicBezTo>
                        <a:pt x="28563" y="-214"/>
                        <a:pt x="34125" y="1883"/>
                        <a:pt x="37882" y="6304"/>
                      </a:cubicBezTo>
                      <a:close/>
                      <a:moveTo>
                        <a:pt x="29109" y="12716"/>
                      </a:moveTo>
                      <a:cubicBezTo>
                        <a:pt x="27284" y="10465"/>
                        <a:pt x="24729" y="9389"/>
                        <a:pt x="21454" y="9490"/>
                      </a:cubicBezTo>
                      <a:cubicBezTo>
                        <a:pt x="18179" y="9595"/>
                        <a:pt x="15694" y="10834"/>
                        <a:pt x="13994" y="13206"/>
                      </a:cubicBezTo>
                      <a:cubicBezTo>
                        <a:pt x="12297" y="15582"/>
                        <a:pt x="11516" y="18918"/>
                        <a:pt x="11650" y="23217"/>
                      </a:cubicBezTo>
                      <a:cubicBezTo>
                        <a:pt x="11783" y="27512"/>
                        <a:pt x="12771" y="30803"/>
                        <a:pt x="14613" y="33078"/>
                      </a:cubicBezTo>
                      <a:cubicBezTo>
                        <a:pt x="16455" y="35357"/>
                        <a:pt x="19017" y="36442"/>
                        <a:pt x="22292" y="36341"/>
                      </a:cubicBezTo>
                      <a:cubicBezTo>
                        <a:pt x="25567" y="36240"/>
                        <a:pt x="28049" y="34997"/>
                        <a:pt x="29729" y="32608"/>
                      </a:cubicBezTo>
                      <a:cubicBezTo>
                        <a:pt x="31413" y="30220"/>
                        <a:pt x="32190" y="26877"/>
                        <a:pt x="32052" y="22581"/>
                      </a:cubicBezTo>
                      <a:cubicBezTo>
                        <a:pt x="31919" y="18282"/>
                        <a:pt x="30939" y="14995"/>
                        <a:pt x="29109" y="127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1" name="Google Shape;411;p5"/>
                <p:cNvSpPr/>
                <p:nvPr/>
              </p:nvSpPr>
              <p:spPr>
                <a:xfrm>
                  <a:off x="3655679" y="2317061"/>
                  <a:ext cx="40092" cy="44622"/>
                </a:xfrm>
                <a:custGeom>
                  <a:rect b="b" l="l" r="r" t="t"/>
                  <a:pathLst>
                    <a:path extrusionOk="0" h="44622" w="40092">
                      <a:moveTo>
                        <a:pt x="34628" y="3133"/>
                      </a:moveTo>
                      <a:cubicBezTo>
                        <a:pt x="37506" y="5376"/>
                        <a:pt x="39028" y="9185"/>
                        <a:pt x="39194" y="14557"/>
                      </a:cubicBezTo>
                      <a:lnTo>
                        <a:pt x="40093" y="43412"/>
                      </a:lnTo>
                      <a:lnTo>
                        <a:pt x="28616" y="43772"/>
                      </a:lnTo>
                      <a:lnTo>
                        <a:pt x="27802" y="17706"/>
                      </a:lnTo>
                      <a:cubicBezTo>
                        <a:pt x="27734" y="15451"/>
                        <a:pt x="27377" y="13735"/>
                        <a:pt x="26738" y="12545"/>
                      </a:cubicBezTo>
                      <a:cubicBezTo>
                        <a:pt x="25568" y="10379"/>
                        <a:pt x="23435" y="9343"/>
                        <a:pt x="20342" y="9440"/>
                      </a:cubicBezTo>
                      <a:cubicBezTo>
                        <a:pt x="16545" y="9557"/>
                        <a:pt x="13986" y="11254"/>
                        <a:pt x="12671" y="14520"/>
                      </a:cubicBezTo>
                      <a:cubicBezTo>
                        <a:pt x="11991" y="16245"/>
                        <a:pt x="11691" y="18431"/>
                        <a:pt x="11772" y="21078"/>
                      </a:cubicBezTo>
                      <a:lnTo>
                        <a:pt x="12497" y="44274"/>
                      </a:lnTo>
                      <a:lnTo>
                        <a:pt x="1332" y="44622"/>
                      </a:lnTo>
                      <a:lnTo>
                        <a:pt x="0" y="1850"/>
                      </a:lnTo>
                      <a:lnTo>
                        <a:pt x="10808" y="1514"/>
                      </a:lnTo>
                      <a:lnTo>
                        <a:pt x="11003" y="7764"/>
                      </a:lnTo>
                      <a:cubicBezTo>
                        <a:pt x="12379" y="5517"/>
                        <a:pt x="13691" y="3890"/>
                        <a:pt x="14946" y="2878"/>
                      </a:cubicBezTo>
                      <a:cubicBezTo>
                        <a:pt x="17196" y="1077"/>
                        <a:pt x="20091" y="121"/>
                        <a:pt x="23629" y="12"/>
                      </a:cubicBezTo>
                      <a:cubicBezTo>
                        <a:pt x="28062" y="-126"/>
                        <a:pt x="31725" y="915"/>
                        <a:pt x="34628" y="313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2" name="Google Shape;412;p5"/>
                <p:cNvSpPr/>
                <p:nvPr/>
              </p:nvSpPr>
              <p:spPr>
                <a:xfrm>
                  <a:off x="3702838" y="2315737"/>
                  <a:ext cx="40503" cy="45434"/>
                </a:xfrm>
                <a:custGeom>
                  <a:rect b="b" l="l" r="r" t="t"/>
                  <a:pathLst>
                    <a:path extrusionOk="0" h="45434" w="40503">
                      <a:moveTo>
                        <a:pt x="5746" y="21476"/>
                      </a:moveTo>
                      <a:cubicBezTo>
                        <a:pt x="7936" y="20124"/>
                        <a:pt x="11183" y="19104"/>
                        <a:pt x="15490" y="18419"/>
                      </a:cubicBezTo>
                      <a:lnTo>
                        <a:pt x="19287" y="17828"/>
                      </a:lnTo>
                      <a:cubicBezTo>
                        <a:pt x="21352" y="17501"/>
                        <a:pt x="22821" y="17128"/>
                        <a:pt x="23700" y="16707"/>
                      </a:cubicBezTo>
                      <a:cubicBezTo>
                        <a:pt x="25278" y="15974"/>
                        <a:pt x="26044" y="14889"/>
                        <a:pt x="25999" y="13448"/>
                      </a:cubicBezTo>
                      <a:cubicBezTo>
                        <a:pt x="25942" y="11692"/>
                        <a:pt x="25295" y="10497"/>
                        <a:pt x="24056" y="9866"/>
                      </a:cubicBezTo>
                      <a:cubicBezTo>
                        <a:pt x="22817" y="9238"/>
                        <a:pt x="21020" y="8959"/>
                        <a:pt x="18660" y="9032"/>
                      </a:cubicBezTo>
                      <a:cubicBezTo>
                        <a:pt x="16012" y="9113"/>
                        <a:pt x="14158" y="9829"/>
                        <a:pt x="13098" y="11173"/>
                      </a:cubicBezTo>
                      <a:cubicBezTo>
                        <a:pt x="12345" y="12169"/>
                        <a:pt x="11859" y="13493"/>
                        <a:pt x="11648" y="15153"/>
                      </a:cubicBezTo>
                      <a:lnTo>
                        <a:pt x="840" y="15489"/>
                      </a:lnTo>
                      <a:cubicBezTo>
                        <a:pt x="957" y="11736"/>
                        <a:pt x="1909" y="8623"/>
                        <a:pt x="3694" y="6154"/>
                      </a:cubicBezTo>
                      <a:cubicBezTo>
                        <a:pt x="6540" y="2288"/>
                        <a:pt x="11563" y="243"/>
                        <a:pt x="18773" y="17"/>
                      </a:cubicBezTo>
                      <a:cubicBezTo>
                        <a:pt x="23465" y="-129"/>
                        <a:pt x="27659" y="673"/>
                        <a:pt x="31359" y="2417"/>
                      </a:cubicBezTo>
                      <a:cubicBezTo>
                        <a:pt x="35063" y="4166"/>
                        <a:pt x="36994" y="7623"/>
                        <a:pt x="37152" y="12785"/>
                      </a:cubicBezTo>
                      <a:lnTo>
                        <a:pt x="37767" y="32442"/>
                      </a:lnTo>
                      <a:cubicBezTo>
                        <a:pt x="37807" y="33802"/>
                        <a:pt x="37884" y="35454"/>
                        <a:pt x="37998" y="37393"/>
                      </a:cubicBezTo>
                      <a:cubicBezTo>
                        <a:pt x="38123" y="38858"/>
                        <a:pt x="38378" y="39846"/>
                        <a:pt x="38759" y="40356"/>
                      </a:cubicBezTo>
                      <a:cubicBezTo>
                        <a:pt x="39143" y="40870"/>
                        <a:pt x="39706" y="41287"/>
                        <a:pt x="40451" y="41603"/>
                      </a:cubicBezTo>
                      <a:lnTo>
                        <a:pt x="40504" y="43255"/>
                      </a:lnTo>
                      <a:lnTo>
                        <a:pt x="28314" y="43635"/>
                      </a:lnTo>
                      <a:cubicBezTo>
                        <a:pt x="27950" y="42781"/>
                        <a:pt x="27687" y="41976"/>
                        <a:pt x="27533" y="41219"/>
                      </a:cubicBezTo>
                      <a:cubicBezTo>
                        <a:pt x="27379" y="40465"/>
                        <a:pt x="27246" y="39603"/>
                        <a:pt x="27137" y="38636"/>
                      </a:cubicBezTo>
                      <a:cubicBezTo>
                        <a:pt x="25643" y="40360"/>
                        <a:pt x="23906" y="41846"/>
                        <a:pt x="21926" y="43085"/>
                      </a:cubicBezTo>
                      <a:cubicBezTo>
                        <a:pt x="19558" y="44550"/>
                        <a:pt x="16854" y="45331"/>
                        <a:pt x="13814" y="45425"/>
                      </a:cubicBezTo>
                      <a:cubicBezTo>
                        <a:pt x="9932" y="45546"/>
                        <a:pt x="6693" y="44538"/>
                        <a:pt x="4099" y="42405"/>
                      </a:cubicBezTo>
                      <a:cubicBezTo>
                        <a:pt x="1500" y="40267"/>
                        <a:pt x="135" y="37166"/>
                        <a:pt x="10" y="33106"/>
                      </a:cubicBezTo>
                      <a:cubicBezTo>
                        <a:pt x="-156" y="27840"/>
                        <a:pt x="1759" y="23961"/>
                        <a:pt x="5746" y="21476"/>
                      </a:cubicBezTo>
                      <a:close/>
                      <a:moveTo>
                        <a:pt x="23477" y="34855"/>
                      </a:moveTo>
                      <a:cubicBezTo>
                        <a:pt x="25453" y="33373"/>
                        <a:pt x="26420" y="30762"/>
                        <a:pt x="26384" y="27010"/>
                      </a:cubicBezTo>
                      <a:lnTo>
                        <a:pt x="26250" y="22844"/>
                      </a:lnTo>
                      <a:cubicBezTo>
                        <a:pt x="25558" y="23310"/>
                        <a:pt x="24853" y="23694"/>
                        <a:pt x="24141" y="23990"/>
                      </a:cubicBezTo>
                      <a:cubicBezTo>
                        <a:pt x="23432" y="24289"/>
                        <a:pt x="22449" y="24577"/>
                        <a:pt x="21198" y="24852"/>
                      </a:cubicBezTo>
                      <a:lnTo>
                        <a:pt x="18696" y="25403"/>
                      </a:lnTo>
                      <a:cubicBezTo>
                        <a:pt x="16352" y="25892"/>
                        <a:pt x="14676" y="26459"/>
                        <a:pt x="13672" y="27091"/>
                      </a:cubicBezTo>
                      <a:cubicBezTo>
                        <a:pt x="11976" y="28167"/>
                        <a:pt x="11159" y="29783"/>
                        <a:pt x="11227" y="31928"/>
                      </a:cubicBezTo>
                      <a:cubicBezTo>
                        <a:pt x="11288" y="33843"/>
                        <a:pt x="11863" y="35207"/>
                        <a:pt x="12948" y="36029"/>
                      </a:cubicBezTo>
                      <a:cubicBezTo>
                        <a:pt x="14037" y="36847"/>
                        <a:pt x="15340" y="37231"/>
                        <a:pt x="16862" y="37183"/>
                      </a:cubicBezTo>
                      <a:cubicBezTo>
                        <a:pt x="19271" y="37110"/>
                        <a:pt x="21477" y="36332"/>
                        <a:pt x="23477" y="3485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3" name="Google Shape;413;p5"/>
                <p:cNvSpPr/>
                <p:nvPr/>
              </p:nvSpPr>
              <p:spPr>
                <a:xfrm>
                  <a:off x="3749320" y="2300452"/>
                  <a:ext cx="13010" cy="58297"/>
                </a:xfrm>
                <a:custGeom>
                  <a:rect b="b" l="l" r="r" t="t"/>
                  <a:pathLst>
                    <a:path extrusionOk="0" h="58297" w="13010">
                      <a:moveTo>
                        <a:pt x="0" y="352"/>
                      </a:moveTo>
                      <a:lnTo>
                        <a:pt x="11201" y="0"/>
                      </a:lnTo>
                      <a:lnTo>
                        <a:pt x="13011" y="57949"/>
                      </a:lnTo>
                      <a:lnTo>
                        <a:pt x="1805" y="58297"/>
                      </a:lnTo>
                      <a:lnTo>
                        <a:pt x="0" y="35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14" name="Google Shape;414;p5"/>
              <p:cNvGrpSpPr/>
              <p:nvPr/>
            </p:nvGrpSpPr>
            <p:grpSpPr>
              <a:xfrm>
                <a:off x="3572697" y="2381248"/>
                <a:ext cx="192115" cy="62798"/>
                <a:chOff x="3572697" y="2381248"/>
                <a:chExt cx="192115" cy="62798"/>
              </a:xfrm>
            </p:grpSpPr>
            <p:sp>
              <p:nvSpPr>
                <p:cNvPr id="415" name="Google Shape;415;p5"/>
                <p:cNvSpPr/>
                <p:nvPr/>
              </p:nvSpPr>
              <p:spPr>
                <a:xfrm>
                  <a:off x="3572697" y="2385218"/>
                  <a:ext cx="49073" cy="58828"/>
                </a:xfrm>
                <a:custGeom>
                  <a:rect b="b" l="l" r="r" t="t"/>
                  <a:pathLst>
                    <a:path extrusionOk="0" h="58828" w="49073">
                      <a:moveTo>
                        <a:pt x="28066" y="58007"/>
                      </a:moveTo>
                      <a:lnTo>
                        <a:pt x="1805" y="58828"/>
                      </a:lnTo>
                      <a:lnTo>
                        <a:pt x="0" y="880"/>
                      </a:lnTo>
                      <a:lnTo>
                        <a:pt x="28146" y="5"/>
                      </a:lnTo>
                      <a:cubicBezTo>
                        <a:pt x="35255" y="-112"/>
                        <a:pt x="40348" y="1786"/>
                        <a:pt x="43436" y="5705"/>
                      </a:cubicBezTo>
                      <a:cubicBezTo>
                        <a:pt x="45294" y="8113"/>
                        <a:pt x="46278" y="11032"/>
                        <a:pt x="46383" y="14465"/>
                      </a:cubicBezTo>
                      <a:cubicBezTo>
                        <a:pt x="46497" y="18003"/>
                        <a:pt x="45691" y="20877"/>
                        <a:pt x="43979" y="23079"/>
                      </a:cubicBezTo>
                      <a:cubicBezTo>
                        <a:pt x="43019" y="24318"/>
                        <a:pt x="41586" y="25464"/>
                        <a:pt x="39676" y="26521"/>
                      </a:cubicBezTo>
                      <a:cubicBezTo>
                        <a:pt x="42671" y="27504"/>
                        <a:pt x="44958" y="29136"/>
                        <a:pt x="46541" y="31423"/>
                      </a:cubicBezTo>
                      <a:cubicBezTo>
                        <a:pt x="48120" y="33706"/>
                        <a:pt x="48962" y="36515"/>
                        <a:pt x="49063" y="39843"/>
                      </a:cubicBezTo>
                      <a:cubicBezTo>
                        <a:pt x="49172" y="43276"/>
                        <a:pt x="48403" y="46385"/>
                        <a:pt x="46760" y="49162"/>
                      </a:cubicBezTo>
                      <a:cubicBezTo>
                        <a:pt x="45715" y="51003"/>
                        <a:pt x="44384" y="52566"/>
                        <a:pt x="42772" y="53849"/>
                      </a:cubicBezTo>
                      <a:cubicBezTo>
                        <a:pt x="40955" y="55323"/>
                        <a:pt x="38789" y="56363"/>
                        <a:pt x="36279" y="56966"/>
                      </a:cubicBezTo>
                      <a:cubicBezTo>
                        <a:pt x="33765" y="57570"/>
                        <a:pt x="31029" y="57918"/>
                        <a:pt x="28066" y="58007"/>
                      </a:cubicBezTo>
                      <a:close/>
                      <a:moveTo>
                        <a:pt x="33187" y="46753"/>
                      </a:moveTo>
                      <a:cubicBezTo>
                        <a:pt x="35717" y="45413"/>
                        <a:pt x="36923" y="42964"/>
                        <a:pt x="36814" y="39398"/>
                      </a:cubicBezTo>
                      <a:cubicBezTo>
                        <a:pt x="36720" y="36386"/>
                        <a:pt x="35409" y="34354"/>
                        <a:pt x="32883" y="33305"/>
                      </a:cubicBezTo>
                      <a:cubicBezTo>
                        <a:pt x="31474" y="32718"/>
                        <a:pt x="29515" y="32451"/>
                        <a:pt x="26997" y="32504"/>
                      </a:cubicBezTo>
                      <a:lnTo>
                        <a:pt x="12569" y="32953"/>
                      </a:lnTo>
                      <a:lnTo>
                        <a:pt x="13051" y="48404"/>
                      </a:lnTo>
                      <a:lnTo>
                        <a:pt x="27280" y="47959"/>
                      </a:lnTo>
                      <a:cubicBezTo>
                        <a:pt x="29822" y="47878"/>
                        <a:pt x="31790" y="47477"/>
                        <a:pt x="33187" y="46753"/>
                      </a:cubicBezTo>
                      <a:close/>
                      <a:moveTo>
                        <a:pt x="31555" y="10874"/>
                      </a:moveTo>
                      <a:cubicBezTo>
                        <a:pt x="29729" y="10328"/>
                        <a:pt x="27414" y="10101"/>
                        <a:pt x="24608" y="10186"/>
                      </a:cubicBezTo>
                      <a:lnTo>
                        <a:pt x="11873" y="10583"/>
                      </a:lnTo>
                      <a:lnTo>
                        <a:pt x="12270" y="23363"/>
                      </a:lnTo>
                      <a:lnTo>
                        <a:pt x="26499" y="22918"/>
                      </a:lnTo>
                      <a:cubicBezTo>
                        <a:pt x="29041" y="22837"/>
                        <a:pt x="31094" y="22294"/>
                        <a:pt x="32648" y="21290"/>
                      </a:cubicBezTo>
                      <a:cubicBezTo>
                        <a:pt x="34203" y="20282"/>
                        <a:pt x="34943" y="18562"/>
                        <a:pt x="34866" y="16125"/>
                      </a:cubicBezTo>
                      <a:cubicBezTo>
                        <a:pt x="34781" y="13425"/>
                        <a:pt x="33680" y="11676"/>
                        <a:pt x="31555" y="10874"/>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6" name="Google Shape;416;p5"/>
                <p:cNvSpPr/>
                <p:nvPr/>
              </p:nvSpPr>
              <p:spPr>
                <a:xfrm>
                  <a:off x="3628271" y="2397853"/>
                  <a:ext cx="40503" cy="45434"/>
                </a:xfrm>
                <a:custGeom>
                  <a:rect b="b" l="l" r="r" t="t"/>
                  <a:pathLst>
                    <a:path extrusionOk="0" h="45434" w="40503">
                      <a:moveTo>
                        <a:pt x="5746" y="21476"/>
                      </a:moveTo>
                      <a:cubicBezTo>
                        <a:pt x="7932" y="20120"/>
                        <a:pt x="11183" y="19100"/>
                        <a:pt x="15490" y="18416"/>
                      </a:cubicBezTo>
                      <a:lnTo>
                        <a:pt x="19287" y="17825"/>
                      </a:lnTo>
                      <a:cubicBezTo>
                        <a:pt x="21348" y="17501"/>
                        <a:pt x="22821" y="17124"/>
                        <a:pt x="23700" y="16703"/>
                      </a:cubicBezTo>
                      <a:cubicBezTo>
                        <a:pt x="25274" y="15975"/>
                        <a:pt x="26044" y="14886"/>
                        <a:pt x="25999" y="13445"/>
                      </a:cubicBezTo>
                      <a:cubicBezTo>
                        <a:pt x="25942" y="11688"/>
                        <a:pt x="25295" y="10497"/>
                        <a:pt x="24056" y="9866"/>
                      </a:cubicBezTo>
                      <a:cubicBezTo>
                        <a:pt x="22817" y="9234"/>
                        <a:pt x="21016" y="8959"/>
                        <a:pt x="18660" y="9032"/>
                      </a:cubicBezTo>
                      <a:cubicBezTo>
                        <a:pt x="16012" y="9113"/>
                        <a:pt x="14158" y="9825"/>
                        <a:pt x="13098" y="11173"/>
                      </a:cubicBezTo>
                      <a:cubicBezTo>
                        <a:pt x="12341" y="12165"/>
                        <a:pt x="11859" y="13493"/>
                        <a:pt x="11648" y="15153"/>
                      </a:cubicBezTo>
                      <a:lnTo>
                        <a:pt x="836" y="15489"/>
                      </a:lnTo>
                      <a:cubicBezTo>
                        <a:pt x="957" y="11732"/>
                        <a:pt x="1908" y="8623"/>
                        <a:pt x="3694" y="6154"/>
                      </a:cubicBezTo>
                      <a:cubicBezTo>
                        <a:pt x="6540" y="2288"/>
                        <a:pt x="11563" y="240"/>
                        <a:pt x="18769" y="17"/>
                      </a:cubicBezTo>
                      <a:cubicBezTo>
                        <a:pt x="23461" y="-129"/>
                        <a:pt x="27659" y="669"/>
                        <a:pt x="31359" y="2418"/>
                      </a:cubicBezTo>
                      <a:cubicBezTo>
                        <a:pt x="35059" y="4166"/>
                        <a:pt x="36990" y="7619"/>
                        <a:pt x="37151" y="12785"/>
                      </a:cubicBezTo>
                      <a:lnTo>
                        <a:pt x="37767" y="32438"/>
                      </a:lnTo>
                      <a:cubicBezTo>
                        <a:pt x="37807" y="33803"/>
                        <a:pt x="37884" y="35450"/>
                        <a:pt x="37998" y="37389"/>
                      </a:cubicBezTo>
                      <a:cubicBezTo>
                        <a:pt x="38123" y="38855"/>
                        <a:pt x="38378" y="39842"/>
                        <a:pt x="38759" y="40357"/>
                      </a:cubicBezTo>
                      <a:cubicBezTo>
                        <a:pt x="39143" y="40870"/>
                        <a:pt x="39706" y="41283"/>
                        <a:pt x="40451" y="41603"/>
                      </a:cubicBezTo>
                      <a:lnTo>
                        <a:pt x="40503" y="43255"/>
                      </a:lnTo>
                      <a:lnTo>
                        <a:pt x="28314" y="43636"/>
                      </a:lnTo>
                      <a:cubicBezTo>
                        <a:pt x="27946" y="42781"/>
                        <a:pt x="27687" y="41976"/>
                        <a:pt x="27533" y="41219"/>
                      </a:cubicBezTo>
                      <a:cubicBezTo>
                        <a:pt x="27375" y="40462"/>
                        <a:pt x="27246" y="39600"/>
                        <a:pt x="27136" y="38632"/>
                      </a:cubicBezTo>
                      <a:cubicBezTo>
                        <a:pt x="25643" y="40361"/>
                        <a:pt x="23906" y="41842"/>
                        <a:pt x="21923" y="43085"/>
                      </a:cubicBezTo>
                      <a:cubicBezTo>
                        <a:pt x="19554" y="44550"/>
                        <a:pt x="16850" y="45328"/>
                        <a:pt x="13810" y="45425"/>
                      </a:cubicBezTo>
                      <a:cubicBezTo>
                        <a:pt x="9932" y="45546"/>
                        <a:pt x="6693" y="44538"/>
                        <a:pt x="4095" y="42401"/>
                      </a:cubicBezTo>
                      <a:cubicBezTo>
                        <a:pt x="1500" y="40267"/>
                        <a:pt x="135" y="37167"/>
                        <a:pt x="10" y="33106"/>
                      </a:cubicBezTo>
                      <a:cubicBezTo>
                        <a:pt x="-156" y="27836"/>
                        <a:pt x="1759" y="23961"/>
                        <a:pt x="5746" y="21476"/>
                      </a:cubicBezTo>
                      <a:close/>
                      <a:moveTo>
                        <a:pt x="23477" y="34851"/>
                      </a:moveTo>
                      <a:cubicBezTo>
                        <a:pt x="25453" y="33373"/>
                        <a:pt x="26420" y="30758"/>
                        <a:pt x="26380" y="27010"/>
                      </a:cubicBezTo>
                      <a:lnTo>
                        <a:pt x="26250" y="22840"/>
                      </a:lnTo>
                      <a:cubicBezTo>
                        <a:pt x="25558" y="23310"/>
                        <a:pt x="24853" y="23694"/>
                        <a:pt x="24141" y="23990"/>
                      </a:cubicBezTo>
                      <a:cubicBezTo>
                        <a:pt x="23428" y="24289"/>
                        <a:pt x="22449" y="24573"/>
                        <a:pt x="21198" y="24848"/>
                      </a:cubicBezTo>
                      <a:lnTo>
                        <a:pt x="18696" y="25399"/>
                      </a:lnTo>
                      <a:cubicBezTo>
                        <a:pt x="16352" y="25892"/>
                        <a:pt x="14676" y="26455"/>
                        <a:pt x="13672" y="27091"/>
                      </a:cubicBezTo>
                      <a:cubicBezTo>
                        <a:pt x="11976" y="28167"/>
                        <a:pt x="11159" y="29779"/>
                        <a:pt x="11227" y="31928"/>
                      </a:cubicBezTo>
                      <a:cubicBezTo>
                        <a:pt x="11288" y="33843"/>
                        <a:pt x="11859" y="35207"/>
                        <a:pt x="12948" y="36025"/>
                      </a:cubicBezTo>
                      <a:cubicBezTo>
                        <a:pt x="14037" y="36847"/>
                        <a:pt x="15340" y="37231"/>
                        <a:pt x="16858" y="37183"/>
                      </a:cubicBezTo>
                      <a:cubicBezTo>
                        <a:pt x="19271" y="37110"/>
                        <a:pt x="21477" y="36333"/>
                        <a:pt x="23477" y="3485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7" name="Google Shape;417;p5"/>
                <p:cNvSpPr/>
                <p:nvPr/>
              </p:nvSpPr>
              <p:spPr>
                <a:xfrm>
                  <a:off x="3675065" y="2396247"/>
                  <a:ext cx="40096" cy="44622"/>
                </a:xfrm>
                <a:custGeom>
                  <a:rect b="b" l="l" r="r" t="t"/>
                  <a:pathLst>
                    <a:path extrusionOk="0" h="44622" w="40096">
                      <a:moveTo>
                        <a:pt x="34632" y="3133"/>
                      </a:moveTo>
                      <a:cubicBezTo>
                        <a:pt x="37506" y="5376"/>
                        <a:pt x="39028" y="9185"/>
                        <a:pt x="39198" y="14557"/>
                      </a:cubicBezTo>
                      <a:lnTo>
                        <a:pt x="40097" y="43412"/>
                      </a:lnTo>
                      <a:lnTo>
                        <a:pt x="28616" y="43772"/>
                      </a:lnTo>
                      <a:lnTo>
                        <a:pt x="27807" y="17707"/>
                      </a:lnTo>
                      <a:cubicBezTo>
                        <a:pt x="27734" y="15456"/>
                        <a:pt x="27381" y="13735"/>
                        <a:pt x="26738" y="12545"/>
                      </a:cubicBezTo>
                      <a:cubicBezTo>
                        <a:pt x="25568" y="10379"/>
                        <a:pt x="23439" y="9343"/>
                        <a:pt x="20346" y="9440"/>
                      </a:cubicBezTo>
                      <a:cubicBezTo>
                        <a:pt x="16545" y="9558"/>
                        <a:pt x="13990" y="11254"/>
                        <a:pt x="12675" y="14520"/>
                      </a:cubicBezTo>
                      <a:cubicBezTo>
                        <a:pt x="11995" y="16245"/>
                        <a:pt x="11695" y="18431"/>
                        <a:pt x="11776" y="21078"/>
                      </a:cubicBezTo>
                      <a:lnTo>
                        <a:pt x="12501" y="44274"/>
                      </a:lnTo>
                      <a:lnTo>
                        <a:pt x="1336" y="44622"/>
                      </a:lnTo>
                      <a:lnTo>
                        <a:pt x="0" y="1850"/>
                      </a:lnTo>
                      <a:lnTo>
                        <a:pt x="10813" y="1514"/>
                      </a:lnTo>
                      <a:lnTo>
                        <a:pt x="11007" y="7764"/>
                      </a:lnTo>
                      <a:cubicBezTo>
                        <a:pt x="12379" y="5517"/>
                        <a:pt x="13695" y="3890"/>
                        <a:pt x="14946" y="2878"/>
                      </a:cubicBezTo>
                      <a:cubicBezTo>
                        <a:pt x="17201" y="1077"/>
                        <a:pt x="20095" y="121"/>
                        <a:pt x="23633" y="12"/>
                      </a:cubicBezTo>
                      <a:cubicBezTo>
                        <a:pt x="28062" y="-126"/>
                        <a:pt x="31729" y="915"/>
                        <a:pt x="34632" y="313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8" name="Google Shape;418;p5"/>
                <p:cNvSpPr/>
                <p:nvPr/>
              </p:nvSpPr>
              <p:spPr>
                <a:xfrm>
                  <a:off x="3723582" y="2381248"/>
                  <a:ext cx="41230" cy="58094"/>
                </a:xfrm>
                <a:custGeom>
                  <a:rect b="b" l="l" r="r" t="t"/>
                  <a:pathLst>
                    <a:path extrusionOk="0" h="58094" w="41230">
                      <a:moveTo>
                        <a:pt x="11983" y="31215"/>
                      </a:moveTo>
                      <a:lnTo>
                        <a:pt x="25434" y="14662"/>
                      </a:lnTo>
                      <a:lnTo>
                        <a:pt x="39311" y="14229"/>
                      </a:lnTo>
                      <a:lnTo>
                        <a:pt x="24843" y="31090"/>
                      </a:lnTo>
                      <a:lnTo>
                        <a:pt x="41230" y="56864"/>
                      </a:lnTo>
                      <a:lnTo>
                        <a:pt x="27710" y="57285"/>
                      </a:lnTo>
                      <a:lnTo>
                        <a:pt x="16877" y="39287"/>
                      </a:lnTo>
                      <a:lnTo>
                        <a:pt x="12387" y="44266"/>
                      </a:lnTo>
                      <a:lnTo>
                        <a:pt x="12808" y="57751"/>
                      </a:lnTo>
                      <a:lnTo>
                        <a:pt x="1801" y="58095"/>
                      </a:lnTo>
                      <a:lnTo>
                        <a:pt x="0" y="344"/>
                      </a:lnTo>
                      <a:lnTo>
                        <a:pt x="11007" y="0"/>
                      </a:lnTo>
                      <a:lnTo>
                        <a:pt x="11983" y="312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grpSp>
          <p:nvGrpSpPr>
            <p:cNvPr id="419" name="Google Shape;419;p5"/>
            <p:cNvGrpSpPr/>
            <p:nvPr/>
          </p:nvGrpSpPr>
          <p:grpSpPr>
            <a:xfrm>
              <a:off x="2987110" y="2634606"/>
              <a:ext cx="743549" cy="69700"/>
              <a:chOff x="2987110" y="2634606"/>
              <a:chExt cx="743549" cy="69700"/>
            </a:xfrm>
          </p:grpSpPr>
          <p:sp>
            <p:nvSpPr>
              <p:cNvPr id="420" name="Google Shape;420;p5"/>
              <p:cNvSpPr/>
              <p:nvPr/>
            </p:nvSpPr>
            <p:spPr>
              <a:xfrm>
                <a:off x="3699867" y="2634606"/>
                <a:ext cx="30792" cy="47503"/>
              </a:xfrm>
              <a:custGeom>
                <a:rect b="b" l="l" r="r" t="t"/>
                <a:pathLst>
                  <a:path extrusionOk="0" h="47503" w="30792">
                    <a:moveTo>
                      <a:pt x="2211" y="687"/>
                    </a:moveTo>
                    <a:cubicBezTo>
                      <a:pt x="1021" y="723"/>
                      <a:pt x="-36" y="1739"/>
                      <a:pt x="1" y="2779"/>
                    </a:cubicBezTo>
                    <a:cubicBezTo>
                      <a:pt x="41" y="4124"/>
                      <a:pt x="879" y="5030"/>
                      <a:pt x="2219" y="4990"/>
                    </a:cubicBezTo>
                    <a:lnTo>
                      <a:pt x="25233" y="4273"/>
                    </a:lnTo>
                    <a:lnTo>
                      <a:pt x="25755" y="21089"/>
                    </a:lnTo>
                    <a:lnTo>
                      <a:pt x="6033" y="21704"/>
                    </a:lnTo>
                    <a:cubicBezTo>
                      <a:pt x="3130" y="21794"/>
                      <a:pt x="924" y="24303"/>
                      <a:pt x="1013" y="27177"/>
                    </a:cubicBezTo>
                    <a:lnTo>
                      <a:pt x="1616" y="46524"/>
                    </a:lnTo>
                    <a:cubicBezTo>
                      <a:pt x="1632" y="47110"/>
                      <a:pt x="2069" y="47519"/>
                      <a:pt x="2660" y="47503"/>
                    </a:cubicBezTo>
                    <a:lnTo>
                      <a:pt x="28832" y="46685"/>
                    </a:lnTo>
                    <a:cubicBezTo>
                      <a:pt x="30099" y="46645"/>
                      <a:pt x="30831" y="45868"/>
                      <a:pt x="30791" y="44601"/>
                    </a:cubicBezTo>
                    <a:cubicBezTo>
                      <a:pt x="30754" y="43410"/>
                      <a:pt x="29742" y="42479"/>
                      <a:pt x="28702" y="42512"/>
                    </a:cubicBezTo>
                    <a:cubicBezTo>
                      <a:pt x="25848" y="42601"/>
                      <a:pt x="9955" y="43099"/>
                      <a:pt x="5818" y="43228"/>
                    </a:cubicBezTo>
                    <a:lnTo>
                      <a:pt x="5284" y="26157"/>
                    </a:lnTo>
                    <a:lnTo>
                      <a:pt x="25010" y="25542"/>
                    </a:lnTo>
                    <a:cubicBezTo>
                      <a:pt x="27888" y="25453"/>
                      <a:pt x="30115" y="22915"/>
                      <a:pt x="30026" y="19943"/>
                    </a:cubicBezTo>
                    <a:lnTo>
                      <a:pt x="29560" y="5022"/>
                    </a:lnTo>
                    <a:cubicBezTo>
                      <a:pt x="29471" y="2168"/>
                      <a:pt x="27054" y="-87"/>
                      <a:pt x="24213" y="3"/>
                    </a:cubicBezTo>
                    <a:lnTo>
                      <a:pt x="2211" y="68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1" name="Google Shape;421;p5"/>
              <p:cNvSpPr/>
              <p:nvPr/>
            </p:nvSpPr>
            <p:spPr>
              <a:xfrm>
                <a:off x="3684704" y="2661985"/>
                <a:ext cx="4240" cy="17312"/>
              </a:xfrm>
              <a:custGeom>
                <a:rect b="b" l="l" r="r" t="t"/>
                <a:pathLst>
                  <a:path extrusionOk="0" h="17312" w="4240">
                    <a:moveTo>
                      <a:pt x="1506" y="127"/>
                    </a:moveTo>
                    <a:cubicBezTo>
                      <a:pt x="976" y="-141"/>
                      <a:pt x="393" y="21"/>
                      <a:pt x="126" y="552"/>
                    </a:cubicBezTo>
                    <a:cubicBezTo>
                      <a:pt x="-141" y="1078"/>
                      <a:pt x="25" y="1790"/>
                      <a:pt x="551" y="2058"/>
                    </a:cubicBezTo>
                    <a:cubicBezTo>
                      <a:pt x="944" y="9146"/>
                      <a:pt x="280" y="6110"/>
                      <a:pt x="899" y="9134"/>
                    </a:cubicBezTo>
                    <a:cubicBezTo>
                      <a:pt x="1360" y="11389"/>
                      <a:pt x="863" y="4470"/>
                      <a:pt x="935" y="2171"/>
                    </a:cubicBezTo>
                    <a:cubicBezTo>
                      <a:pt x="948" y="1839"/>
                      <a:pt x="1454" y="2734"/>
                      <a:pt x="1595" y="3037"/>
                    </a:cubicBezTo>
                    <a:cubicBezTo>
                      <a:pt x="1895" y="3673"/>
                      <a:pt x="1992" y="4369"/>
                      <a:pt x="2037" y="5049"/>
                    </a:cubicBezTo>
                    <a:cubicBezTo>
                      <a:pt x="2174" y="7049"/>
                      <a:pt x="1814" y="9170"/>
                      <a:pt x="1595" y="11138"/>
                    </a:cubicBezTo>
                    <a:cubicBezTo>
                      <a:pt x="1486" y="12117"/>
                      <a:pt x="1413" y="15036"/>
                      <a:pt x="1308" y="14056"/>
                    </a:cubicBezTo>
                    <a:cubicBezTo>
                      <a:pt x="867" y="10065"/>
                      <a:pt x="1275" y="14056"/>
                      <a:pt x="1373" y="16206"/>
                    </a:cubicBezTo>
                    <a:cubicBezTo>
                      <a:pt x="1405" y="16829"/>
                      <a:pt x="1923" y="17339"/>
                      <a:pt x="2547" y="17311"/>
                    </a:cubicBezTo>
                    <a:cubicBezTo>
                      <a:pt x="3170" y="17279"/>
                      <a:pt x="3680" y="16760"/>
                      <a:pt x="3648" y="16137"/>
                    </a:cubicBezTo>
                    <a:cubicBezTo>
                      <a:pt x="2611" y="8146"/>
                      <a:pt x="3332" y="10765"/>
                      <a:pt x="2514" y="8069"/>
                    </a:cubicBezTo>
                    <a:cubicBezTo>
                      <a:pt x="1919" y="6122"/>
                      <a:pt x="2741" y="12210"/>
                      <a:pt x="3462" y="14117"/>
                    </a:cubicBezTo>
                    <a:cubicBezTo>
                      <a:pt x="3789" y="14991"/>
                      <a:pt x="3656" y="12255"/>
                      <a:pt x="3753" y="11324"/>
                    </a:cubicBezTo>
                    <a:cubicBezTo>
                      <a:pt x="3862" y="10255"/>
                      <a:pt x="4069" y="9215"/>
                      <a:pt x="4162" y="8146"/>
                    </a:cubicBezTo>
                    <a:cubicBezTo>
                      <a:pt x="4308" y="6373"/>
                      <a:pt x="4295" y="4434"/>
                      <a:pt x="3737" y="2717"/>
                    </a:cubicBezTo>
                    <a:cubicBezTo>
                      <a:pt x="3518" y="2037"/>
                      <a:pt x="3178" y="1361"/>
                      <a:pt x="2668" y="851"/>
                    </a:cubicBezTo>
                    <a:cubicBezTo>
                      <a:pt x="2490" y="677"/>
                      <a:pt x="2130" y="110"/>
                      <a:pt x="2146" y="361"/>
                    </a:cubicBezTo>
                    <a:cubicBezTo>
                      <a:pt x="2462" y="5604"/>
                      <a:pt x="2085" y="430"/>
                      <a:pt x="1506" y="12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2" name="Google Shape;422;p5"/>
              <p:cNvSpPr/>
              <p:nvPr/>
            </p:nvSpPr>
            <p:spPr>
              <a:xfrm>
                <a:off x="3659025" y="2635881"/>
                <a:ext cx="30696" cy="47472"/>
              </a:xfrm>
              <a:custGeom>
                <a:rect b="b" l="l" r="r" t="t"/>
                <a:pathLst>
                  <a:path extrusionOk="0" h="47472" w="30696">
                    <a:moveTo>
                      <a:pt x="17003" y="96"/>
                    </a:moveTo>
                    <a:cubicBezTo>
                      <a:pt x="15279" y="67"/>
                      <a:pt x="13555" y="298"/>
                      <a:pt x="11822" y="387"/>
                    </a:cubicBezTo>
                    <a:lnTo>
                      <a:pt x="2086" y="691"/>
                    </a:lnTo>
                    <a:cubicBezTo>
                      <a:pt x="706" y="731"/>
                      <a:pt x="-39" y="1476"/>
                      <a:pt x="2" y="2780"/>
                    </a:cubicBezTo>
                    <a:cubicBezTo>
                      <a:pt x="42" y="4120"/>
                      <a:pt x="872" y="5030"/>
                      <a:pt x="2220" y="4990"/>
                    </a:cubicBezTo>
                    <a:lnTo>
                      <a:pt x="25233" y="4269"/>
                    </a:lnTo>
                    <a:lnTo>
                      <a:pt x="25630" y="17041"/>
                    </a:lnTo>
                    <a:cubicBezTo>
                      <a:pt x="25699" y="19154"/>
                      <a:pt x="23918" y="21146"/>
                      <a:pt x="21712" y="21215"/>
                    </a:cubicBezTo>
                    <a:lnTo>
                      <a:pt x="9195" y="21603"/>
                    </a:lnTo>
                    <a:cubicBezTo>
                      <a:pt x="7956" y="21644"/>
                      <a:pt x="7199" y="22518"/>
                      <a:pt x="7239" y="23818"/>
                    </a:cubicBezTo>
                    <a:cubicBezTo>
                      <a:pt x="7276" y="25056"/>
                      <a:pt x="7972" y="25947"/>
                      <a:pt x="9203" y="25907"/>
                    </a:cubicBezTo>
                    <a:lnTo>
                      <a:pt x="21720" y="25518"/>
                    </a:lnTo>
                    <a:cubicBezTo>
                      <a:pt x="23910" y="25449"/>
                      <a:pt x="25824" y="27303"/>
                      <a:pt x="25893" y="29437"/>
                    </a:cubicBezTo>
                    <a:lnTo>
                      <a:pt x="26302" y="42585"/>
                    </a:lnTo>
                    <a:lnTo>
                      <a:pt x="3669" y="43293"/>
                    </a:lnTo>
                    <a:cubicBezTo>
                      <a:pt x="2349" y="43334"/>
                      <a:pt x="1548" y="44220"/>
                      <a:pt x="1584" y="45508"/>
                    </a:cubicBezTo>
                    <a:cubicBezTo>
                      <a:pt x="1625" y="46775"/>
                      <a:pt x="2406" y="47507"/>
                      <a:pt x="3673" y="47471"/>
                    </a:cubicBezTo>
                    <a:lnTo>
                      <a:pt x="25545" y="46787"/>
                    </a:lnTo>
                    <a:cubicBezTo>
                      <a:pt x="28488" y="46694"/>
                      <a:pt x="30784" y="44346"/>
                      <a:pt x="30694" y="41439"/>
                    </a:cubicBezTo>
                    <a:cubicBezTo>
                      <a:pt x="30650" y="39921"/>
                      <a:pt x="30363" y="30817"/>
                      <a:pt x="30318" y="29299"/>
                    </a:cubicBezTo>
                    <a:cubicBezTo>
                      <a:pt x="30257" y="27348"/>
                      <a:pt x="28962" y="25405"/>
                      <a:pt x="26962" y="23202"/>
                    </a:cubicBezTo>
                    <a:cubicBezTo>
                      <a:pt x="29018" y="21049"/>
                      <a:pt x="29877" y="19179"/>
                      <a:pt x="29792" y="16531"/>
                    </a:cubicBezTo>
                    <a:lnTo>
                      <a:pt x="29435" y="5026"/>
                    </a:lnTo>
                    <a:cubicBezTo>
                      <a:pt x="29342" y="2039"/>
                      <a:pt x="27027" y="-86"/>
                      <a:pt x="24088" y="3"/>
                    </a:cubicBezTo>
                    <a:lnTo>
                      <a:pt x="18271" y="185"/>
                    </a:lnTo>
                    <a:cubicBezTo>
                      <a:pt x="17574" y="185"/>
                      <a:pt x="17425" y="104"/>
                      <a:pt x="17003" y="9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3" name="Google Shape;423;p5"/>
              <p:cNvSpPr/>
              <p:nvPr/>
            </p:nvSpPr>
            <p:spPr>
              <a:xfrm>
                <a:off x="3622739" y="2637693"/>
                <a:ext cx="26875" cy="46214"/>
              </a:xfrm>
              <a:custGeom>
                <a:rect b="b" l="l" r="r" t="t"/>
                <a:pathLst>
                  <a:path extrusionOk="0" h="46214" w="26875">
                    <a:moveTo>
                      <a:pt x="2336" y="0"/>
                    </a:moveTo>
                    <a:cubicBezTo>
                      <a:pt x="1154" y="37"/>
                      <a:pt x="-36" y="1012"/>
                      <a:pt x="1" y="2227"/>
                    </a:cubicBezTo>
                    <a:lnTo>
                      <a:pt x="863" y="29790"/>
                    </a:lnTo>
                    <a:cubicBezTo>
                      <a:pt x="879" y="30378"/>
                      <a:pt x="1442" y="30782"/>
                      <a:pt x="2029" y="30766"/>
                    </a:cubicBezTo>
                    <a:lnTo>
                      <a:pt x="19606" y="30220"/>
                    </a:lnTo>
                    <a:lnTo>
                      <a:pt x="20043" y="44254"/>
                    </a:lnTo>
                    <a:cubicBezTo>
                      <a:pt x="20084" y="45497"/>
                      <a:pt x="20917" y="46250"/>
                      <a:pt x="22132" y="46214"/>
                    </a:cubicBezTo>
                    <a:cubicBezTo>
                      <a:pt x="23395" y="46173"/>
                      <a:pt x="24257" y="45388"/>
                      <a:pt x="24217" y="44121"/>
                    </a:cubicBezTo>
                    <a:cubicBezTo>
                      <a:pt x="24164" y="42376"/>
                      <a:pt x="23869" y="32932"/>
                      <a:pt x="23779" y="30086"/>
                    </a:cubicBezTo>
                    <a:lnTo>
                      <a:pt x="24160" y="30078"/>
                    </a:lnTo>
                    <a:cubicBezTo>
                      <a:pt x="25929" y="30021"/>
                      <a:pt x="26921" y="29426"/>
                      <a:pt x="26872" y="27839"/>
                    </a:cubicBezTo>
                    <a:cubicBezTo>
                      <a:pt x="26884" y="27435"/>
                      <a:pt x="26868" y="27070"/>
                      <a:pt x="26585" y="26710"/>
                    </a:cubicBezTo>
                    <a:cubicBezTo>
                      <a:pt x="26172" y="26184"/>
                      <a:pt x="24856" y="26127"/>
                      <a:pt x="23654" y="26042"/>
                    </a:cubicBezTo>
                    <a:lnTo>
                      <a:pt x="23055" y="6821"/>
                    </a:lnTo>
                    <a:cubicBezTo>
                      <a:pt x="23018" y="5644"/>
                      <a:pt x="21966" y="4704"/>
                      <a:pt x="20836" y="4741"/>
                    </a:cubicBezTo>
                    <a:cubicBezTo>
                      <a:pt x="19622" y="4777"/>
                      <a:pt x="18845" y="5708"/>
                      <a:pt x="18881" y="6951"/>
                    </a:cubicBezTo>
                    <a:lnTo>
                      <a:pt x="19472" y="25920"/>
                    </a:lnTo>
                    <a:lnTo>
                      <a:pt x="5182" y="26366"/>
                    </a:lnTo>
                    <a:lnTo>
                      <a:pt x="4433" y="2215"/>
                    </a:lnTo>
                    <a:cubicBezTo>
                      <a:pt x="4409" y="1518"/>
                      <a:pt x="3798" y="1377"/>
                      <a:pt x="3381" y="980"/>
                    </a:cubicBezTo>
                    <a:cubicBezTo>
                      <a:pt x="3340" y="956"/>
                      <a:pt x="3296" y="1004"/>
                      <a:pt x="3255" y="984"/>
                    </a:cubicBezTo>
                    <a:cubicBezTo>
                      <a:pt x="2895" y="672"/>
                      <a:pt x="2842" y="-16"/>
                      <a:pt x="233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4" name="Google Shape;424;p5"/>
              <p:cNvSpPr/>
              <p:nvPr/>
            </p:nvSpPr>
            <p:spPr>
              <a:xfrm>
                <a:off x="3584657" y="2638150"/>
                <a:ext cx="29199" cy="47334"/>
              </a:xfrm>
              <a:custGeom>
                <a:rect b="b" l="l" r="r" t="t"/>
                <a:pathLst>
                  <a:path extrusionOk="0" h="47334" w="29199">
                    <a:moveTo>
                      <a:pt x="6025" y="616"/>
                    </a:moveTo>
                    <a:cubicBezTo>
                      <a:pt x="5438" y="633"/>
                      <a:pt x="5029" y="1070"/>
                      <a:pt x="5045" y="1661"/>
                    </a:cubicBezTo>
                    <a:lnTo>
                      <a:pt x="5774" y="25051"/>
                    </a:lnTo>
                    <a:cubicBezTo>
                      <a:pt x="5794" y="25638"/>
                      <a:pt x="6236" y="26176"/>
                      <a:pt x="6822" y="26156"/>
                    </a:cubicBezTo>
                    <a:lnTo>
                      <a:pt x="24399" y="25609"/>
                    </a:lnTo>
                    <a:lnTo>
                      <a:pt x="24930" y="42680"/>
                    </a:lnTo>
                    <a:lnTo>
                      <a:pt x="9632" y="43158"/>
                    </a:lnTo>
                    <a:cubicBezTo>
                      <a:pt x="9150" y="43170"/>
                      <a:pt x="8539" y="43045"/>
                      <a:pt x="7591" y="42713"/>
                    </a:cubicBezTo>
                    <a:lnTo>
                      <a:pt x="3746" y="41186"/>
                    </a:lnTo>
                    <a:cubicBezTo>
                      <a:pt x="3203" y="40891"/>
                      <a:pt x="2495" y="40595"/>
                      <a:pt x="1957" y="40612"/>
                    </a:cubicBezTo>
                    <a:cubicBezTo>
                      <a:pt x="730" y="40648"/>
                      <a:pt x="-35" y="41583"/>
                      <a:pt x="1" y="42822"/>
                    </a:cubicBezTo>
                    <a:cubicBezTo>
                      <a:pt x="30" y="43794"/>
                      <a:pt x="540" y="44530"/>
                      <a:pt x="1455" y="44801"/>
                    </a:cubicBezTo>
                    <a:lnTo>
                      <a:pt x="6069" y="46684"/>
                    </a:lnTo>
                    <a:cubicBezTo>
                      <a:pt x="7110" y="47206"/>
                      <a:pt x="8336" y="47372"/>
                      <a:pt x="9761" y="47328"/>
                    </a:cubicBezTo>
                    <a:lnTo>
                      <a:pt x="24177" y="46878"/>
                    </a:lnTo>
                    <a:cubicBezTo>
                      <a:pt x="27100" y="46789"/>
                      <a:pt x="29289" y="44457"/>
                      <a:pt x="29196" y="41535"/>
                    </a:cubicBezTo>
                    <a:cubicBezTo>
                      <a:pt x="29140" y="39640"/>
                      <a:pt x="28783" y="28253"/>
                      <a:pt x="28723" y="26362"/>
                    </a:cubicBezTo>
                    <a:cubicBezTo>
                      <a:pt x="28638" y="23549"/>
                      <a:pt x="26116" y="21254"/>
                      <a:pt x="23379" y="21339"/>
                    </a:cubicBezTo>
                    <a:lnTo>
                      <a:pt x="9850" y="21760"/>
                    </a:lnTo>
                    <a:lnTo>
                      <a:pt x="9842" y="21509"/>
                    </a:lnTo>
                    <a:cubicBezTo>
                      <a:pt x="9745" y="21488"/>
                      <a:pt x="10288" y="21440"/>
                      <a:pt x="9838" y="21379"/>
                    </a:cubicBezTo>
                    <a:lnTo>
                      <a:pt x="9320" y="4818"/>
                    </a:lnTo>
                    <a:lnTo>
                      <a:pt x="25885" y="4300"/>
                    </a:lnTo>
                    <a:cubicBezTo>
                      <a:pt x="27176" y="4260"/>
                      <a:pt x="28002" y="3146"/>
                      <a:pt x="27970" y="2082"/>
                    </a:cubicBezTo>
                    <a:cubicBezTo>
                      <a:pt x="27933" y="956"/>
                      <a:pt x="26942" y="-36"/>
                      <a:pt x="25751" y="1"/>
                    </a:cubicBezTo>
                    <a:lnTo>
                      <a:pt x="6025" y="61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5" name="Google Shape;425;p5"/>
              <p:cNvSpPr/>
              <p:nvPr/>
            </p:nvSpPr>
            <p:spPr>
              <a:xfrm>
                <a:off x="3497558" y="2641505"/>
                <a:ext cx="30541" cy="46880"/>
              </a:xfrm>
              <a:custGeom>
                <a:rect b="b" l="l" r="r" t="t"/>
                <a:pathLst>
                  <a:path extrusionOk="0" h="46880" w="30541">
                    <a:moveTo>
                      <a:pt x="2215" y="94"/>
                    </a:moveTo>
                    <a:cubicBezTo>
                      <a:pt x="872" y="135"/>
                      <a:pt x="-35" y="997"/>
                      <a:pt x="1" y="2187"/>
                    </a:cubicBezTo>
                    <a:lnTo>
                      <a:pt x="1329" y="44798"/>
                    </a:lnTo>
                    <a:cubicBezTo>
                      <a:pt x="1369" y="46142"/>
                      <a:pt x="2329" y="46919"/>
                      <a:pt x="3673" y="46879"/>
                    </a:cubicBezTo>
                    <a:lnTo>
                      <a:pt x="28455" y="46105"/>
                    </a:lnTo>
                    <a:cubicBezTo>
                      <a:pt x="29569" y="46073"/>
                      <a:pt x="30576" y="45134"/>
                      <a:pt x="30540" y="44016"/>
                    </a:cubicBezTo>
                    <a:cubicBezTo>
                      <a:pt x="30479" y="42037"/>
                      <a:pt x="30107" y="30063"/>
                      <a:pt x="30046" y="28083"/>
                    </a:cubicBezTo>
                    <a:cubicBezTo>
                      <a:pt x="30006" y="26852"/>
                      <a:pt x="28893" y="25840"/>
                      <a:pt x="27824" y="25877"/>
                    </a:cubicBezTo>
                    <a:lnTo>
                      <a:pt x="5191" y="26581"/>
                    </a:lnTo>
                    <a:lnTo>
                      <a:pt x="4494" y="4199"/>
                    </a:lnTo>
                    <a:cubicBezTo>
                      <a:pt x="6446" y="4074"/>
                      <a:pt x="7640" y="3572"/>
                      <a:pt x="7599" y="2333"/>
                    </a:cubicBezTo>
                    <a:cubicBezTo>
                      <a:pt x="7559" y="1086"/>
                      <a:pt x="6676" y="-43"/>
                      <a:pt x="5248" y="1"/>
                    </a:cubicBezTo>
                    <a:lnTo>
                      <a:pt x="2215" y="94"/>
                    </a:lnTo>
                    <a:close/>
                    <a:moveTo>
                      <a:pt x="5199" y="30885"/>
                    </a:moveTo>
                    <a:lnTo>
                      <a:pt x="25808" y="30241"/>
                    </a:lnTo>
                    <a:lnTo>
                      <a:pt x="26176" y="42001"/>
                    </a:lnTo>
                    <a:cubicBezTo>
                      <a:pt x="22375" y="42118"/>
                      <a:pt x="9235" y="42527"/>
                      <a:pt x="5563" y="42644"/>
                    </a:cubicBezTo>
                    <a:lnTo>
                      <a:pt x="5199" y="3088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6" name="Google Shape;426;p5"/>
              <p:cNvSpPr/>
              <p:nvPr/>
            </p:nvSpPr>
            <p:spPr>
              <a:xfrm>
                <a:off x="3458113" y="2642024"/>
                <a:ext cx="29574" cy="47206"/>
              </a:xfrm>
              <a:custGeom>
                <a:rect b="b" l="l" r="r" t="t"/>
                <a:pathLst>
                  <a:path extrusionOk="0" h="47206" w="29574">
                    <a:moveTo>
                      <a:pt x="2208" y="806"/>
                    </a:moveTo>
                    <a:cubicBezTo>
                      <a:pt x="1021" y="842"/>
                      <a:pt x="-39" y="1826"/>
                      <a:pt x="1" y="3024"/>
                    </a:cubicBezTo>
                    <a:lnTo>
                      <a:pt x="78" y="5555"/>
                    </a:lnTo>
                    <a:cubicBezTo>
                      <a:pt x="119" y="6842"/>
                      <a:pt x="973" y="7680"/>
                      <a:pt x="2296" y="7639"/>
                    </a:cubicBezTo>
                    <a:cubicBezTo>
                      <a:pt x="3300" y="7607"/>
                      <a:pt x="3636" y="6409"/>
                      <a:pt x="4114" y="5049"/>
                    </a:cubicBezTo>
                    <a:lnTo>
                      <a:pt x="24849" y="4405"/>
                    </a:lnTo>
                    <a:lnTo>
                      <a:pt x="25249" y="17298"/>
                    </a:lnTo>
                    <a:lnTo>
                      <a:pt x="13801" y="27528"/>
                    </a:lnTo>
                    <a:cubicBezTo>
                      <a:pt x="13259" y="27961"/>
                      <a:pt x="13077" y="28726"/>
                      <a:pt x="13105" y="29576"/>
                    </a:cubicBezTo>
                    <a:lnTo>
                      <a:pt x="13591" y="45129"/>
                    </a:lnTo>
                    <a:cubicBezTo>
                      <a:pt x="13627" y="46343"/>
                      <a:pt x="14688" y="47246"/>
                      <a:pt x="15930" y="47206"/>
                    </a:cubicBezTo>
                    <a:cubicBezTo>
                      <a:pt x="17222" y="47165"/>
                      <a:pt x="17930" y="46315"/>
                      <a:pt x="17890" y="44995"/>
                    </a:cubicBezTo>
                    <a:cubicBezTo>
                      <a:pt x="17829" y="43137"/>
                      <a:pt x="17501" y="32523"/>
                      <a:pt x="17424" y="30074"/>
                    </a:cubicBezTo>
                    <a:lnTo>
                      <a:pt x="28872" y="19845"/>
                    </a:lnTo>
                    <a:cubicBezTo>
                      <a:pt x="29451" y="19108"/>
                      <a:pt x="29593" y="18561"/>
                      <a:pt x="29573" y="17925"/>
                    </a:cubicBezTo>
                    <a:lnTo>
                      <a:pt x="29047" y="980"/>
                    </a:lnTo>
                    <a:cubicBezTo>
                      <a:pt x="29026" y="393"/>
                      <a:pt x="28593" y="-16"/>
                      <a:pt x="28002" y="0"/>
                    </a:cubicBezTo>
                    <a:lnTo>
                      <a:pt x="2208" y="80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7" name="Google Shape;427;p5"/>
              <p:cNvSpPr/>
              <p:nvPr/>
            </p:nvSpPr>
            <p:spPr>
              <a:xfrm>
                <a:off x="3425487" y="2643290"/>
                <a:ext cx="29686" cy="47273"/>
              </a:xfrm>
              <a:custGeom>
                <a:rect b="b" l="l" r="r" t="t"/>
                <a:pathLst>
                  <a:path extrusionOk="0" h="47273" w="29686">
                    <a:moveTo>
                      <a:pt x="7650" y="386"/>
                    </a:moveTo>
                    <a:cubicBezTo>
                      <a:pt x="6330" y="426"/>
                      <a:pt x="5521" y="1187"/>
                      <a:pt x="5561" y="2478"/>
                    </a:cubicBezTo>
                    <a:lnTo>
                      <a:pt x="6164" y="21820"/>
                    </a:lnTo>
                    <a:cubicBezTo>
                      <a:pt x="1845" y="22278"/>
                      <a:pt x="-90" y="24087"/>
                      <a:pt x="3" y="27079"/>
                    </a:cubicBezTo>
                    <a:lnTo>
                      <a:pt x="473" y="42251"/>
                    </a:lnTo>
                    <a:cubicBezTo>
                      <a:pt x="562" y="45114"/>
                      <a:pt x="2910" y="47364"/>
                      <a:pt x="5820" y="47271"/>
                    </a:cubicBezTo>
                    <a:lnTo>
                      <a:pt x="24535" y="46688"/>
                    </a:lnTo>
                    <a:cubicBezTo>
                      <a:pt x="27364" y="46603"/>
                      <a:pt x="29773" y="44211"/>
                      <a:pt x="29684" y="41341"/>
                    </a:cubicBezTo>
                    <a:cubicBezTo>
                      <a:pt x="29623" y="39446"/>
                      <a:pt x="29214" y="26294"/>
                      <a:pt x="29214" y="26294"/>
                    </a:cubicBezTo>
                    <a:cubicBezTo>
                      <a:pt x="29235" y="23342"/>
                      <a:pt x="27045" y="21663"/>
                      <a:pt x="22988" y="21424"/>
                    </a:cubicBezTo>
                    <a:lnTo>
                      <a:pt x="22385" y="2078"/>
                    </a:lnTo>
                    <a:cubicBezTo>
                      <a:pt x="22345" y="892"/>
                      <a:pt x="21240" y="-35"/>
                      <a:pt x="20041" y="1"/>
                    </a:cubicBezTo>
                    <a:lnTo>
                      <a:pt x="7650" y="386"/>
                    </a:lnTo>
                    <a:close/>
                    <a:moveTo>
                      <a:pt x="9808" y="4624"/>
                    </a:moveTo>
                    <a:lnTo>
                      <a:pt x="18025" y="4365"/>
                    </a:lnTo>
                    <a:lnTo>
                      <a:pt x="18552" y="21311"/>
                    </a:lnTo>
                    <a:cubicBezTo>
                      <a:pt x="16617" y="21371"/>
                      <a:pt x="12370" y="21501"/>
                      <a:pt x="10334" y="21566"/>
                    </a:cubicBezTo>
                    <a:lnTo>
                      <a:pt x="9808" y="4624"/>
                    </a:lnTo>
                    <a:close/>
                    <a:moveTo>
                      <a:pt x="4274" y="26059"/>
                    </a:moveTo>
                    <a:lnTo>
                      <a:pt x="24883" y="25415"/>
                    </a:lnTo>
                    <a:lnTo>
                      <a:pt x="25413" y="42486"/>
                    </a:lnTo>
                    <a:cubicBezTo>
                      <a:pt x="21632" y="42604"/>
                      <a:pt x="8589" y="43008"/>
                      <a:pt x="4804" y="43126"/>
                    </a:cubicBezTo>
                    <a:lnTo>
                      <a:pt x="4274" y="2605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8" name="Google Shape;428;p5"/>
              <p:cNvSpPr/>
              <p:nvPr/>
            </p:nvSpPr>
            <p:spPr>
              <a:xfrm>
                <a:off x="3299044" y="2647229"/>
                <a:ext cx="29811" cy="47274"/>
              </a:xfrm>
              <a:custGeom>
                <a:rect b="b" l="l" r="r" t="t"/>
                <a:pathLst>
                  <a:path extrusionOk="0" h="47274" w="29811">
                    <a:moveTo>
                      <a:pt x="7776" y="386"/>
                    </a:moveTo>
                    <a:cubicBezTo>
                      <a:pt x="6456" y="426"/>
                      <a:pt x="5525" y="1191"/>
                      <a:pt x="5565" y="2479"/>
                    </a:cubicBezTo>
                    <a:lnTo>
                      <a:pt x="6164" y="21825"/>
                    </a:lnTo>
                    <a:cubicBezTo>
                      <a:pt x="1954" y="22310"/>
                      <a:pt x="-90" y="24124"/>
                      <a:pt x="3" y="27079"/>
                    </a:cubicBezTo>
                    <a:lnTo>
                      <a:pt x="477" y="42252"/>
                    </a:lnTo>
                    <a:cubicBezTo>
                      <a:pt x="566" y="45118"/>
                      <a:pt x="3039" y="47364"/>
                      <a:pt x="5946" y="47271"/>
                    </a:cubicBezTo>
                    <a:lnTo>
                      <a:pt x="24660" y="46688"/>
                    </a:lnTo>
                    <a:cubicBezTo>
                      <a:pt x="27490" y="46599"/>
                      <a:pt x="29898" y="44211"/>
                      <a:pt x="29810" y="41341"/>
                    </a:cubicBezTo>
                    <a:cubicBezTo>
                      <a:pt x="29749" y="39446"/>
                      <a:pt x="29340" y="26294"/>
                      <a:pt x="29340" y="26294"/>
                    </a:cubicBezTo>
                    <a:cubicBezTo>
                      <a:pt x="29364" y="23306"/>
                      <a:pt x="27146" y="21630"/>
                      <a:pt x="22988" y="21428"/>
                    </a:cubicBezTo>
                    <a:lnTo>
                      <a:pt x="22385" y="2082"/>
                    </a:lnTo>
                    <a:cubicBezTo>
                      <a:pt x="22349" y="896"/>
                      <a:pt x="21369" y="-39"/>
                      <a:pt x="20167" y="1"/>
                    </a:cubicBezTo>
                    <a:lnTo>
                      <a:pt x="7776" y="386"/>
                    </a:lnTo>
                    <a:close/>
                    <a:moveTo>
                      <a:pt x="9808" y="4624"/>
                    </a:moveTo>
                    <a:lnTo>
                      <a:pt x="18151" y="4365"/>
                    </a:lnTo>
                    <a:lnTo>
                      <a:pt x="18681" y="21311"/>
                    </a:lnTo>
                    <a:cubicBezTo>
                      <a:pt x="16714" y="21371"/>
                      <a:pt x="12301" y="21509"/>
                      <a:pt x="10334" y="21570"/>
                    </a:cubicBezTo>
                    <a:lnTo>
                      <a:pt x="9808" y="4624"/>
                    </a:lnTo>
                    <a:close/>
                    <a:moveTo>
                      <a:pt x="4400" y="26059"/>
                    </a:moveTo>
                    <a:lnTo>
                      <a:pt x="25008" y="25415"/>
                    </a:lnTo>
                    <a:lnTo>
                      <a:pt x="25543" y="42486"/>
                    </a:lnTo>
                    <a:cubicBezTo>
                      <a:pt x="21758" y="42604"/>
                      <a:pt x="8715" y="43009"/>
                      <a:pt x="4934" y="43126"/>
                    </a:cubicBezTo>
                    <a:lnTo>
                      <a:pt x="4400" y="26059"/>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9" name="Google Shape;429;p5"/>
              <p:cNvSpPr/>
              <p:nvPr/>
            </p:nvSpPr>
            <p:spPr>
              <a:xfrm>
                <a:off x="3286874" y="2648944"/>
                <a:ext cx="3167" cy="17348"/>
              </a:xfrm>
              <a:custGeom>
                <a:rect b="b" l="l" r="r" t="t"/>
                <a:pathLst>
                  <a:path extrusionOk="0" h="17348" w="3167">
                    <a:moveTo>
                      <a:pt x="2531" y="226"/>
                    </a:moveTo>
                    <a:cubicBezTo>
                      <a:pt x="2041" y="-110"/>
                      <a:pt x="1353" y="-86"/>
                      <a:pt x="1016" y="400"/>
                    </a:cubicBezTo>
                    <a:cubicBezTo>
                      <a:pt x="948" y="8391"/>
                      <a:pt x="855" y="5116"/>
                      <a:pt x="1013" y="8375"/>
                    </a:cubicBezTo>
                    <a:cubicBezTo>
                      <a:pt x="1130" y="10913"/>
                      <a:pt x="919" y="3327"/>
                      <a:pt x="774" y="788"/>
                    </a:cubicBezTo>
                    <a:cubicBezTo>
                      <a:pt x="774" y="776"/>
                      <a:pt x="620" y="1068"/>
                      <a:pt x="425" y="1812"/>
                    </a:cubicBezTo>
                    <a:cubicBezTo>
                      <a:pt x="377" y="2007"/>
                      <a:pt x="357" y="2250"/>
                      <a:pt x="320" y="2448"/>
                    </a:cubicBezTo>
                    <a:cubicBezTo>
                      <a:pt x="150" y="3363"/>
                      <a:pt x="61" y="4310"/>
                      <a:pt x="29" y="5241"/>
                    </a:cubicBezTo>
                    <a:cubicBezTo>
                      <a:pt x="-52" y="7415"/>
                      <a:pt x="45" y="9650"/>
                      <a:pt x="231" y="11815"/>
                    </a:cubicBezTo>
                    <a:cubicBezTo>
                      <a:pt x="316" y="12763"/>
                      <a:pt x="502" y="15536"/>
                      <a:pt x="571" y="14588"/>
                    </a:cubicBezTo>
                    <a:cubicBezTo>
                      <a:pt x="911" y="9868"/>
                      <a:pt x="535" y="14681"/>
                      <a:pt x="883" y="16479"/>
                    </a:cubicBezTo>
                    <a:cubicBezTo>
                      <a:pt x="1004" y="17090"/>
                      <a:pt x="1563" y="17446"/>
                      <a:pt x="2174" y="17325"/>
                    </a:cubicBezTo>
                    <a:cubicBezTo>
                      <a:pt x="2790" y="17203"/>
                      <a:pt x="3267" y="16641"/>
                      <a:pt x="3150" y="16030"/>
                    </a:cubicBezTo>
                    <a:cubicBezTo>
                      <a:pt x="2988" y="8864"/>
                      <a:pt x="3194" y="11253"/>
                      <a:pt x="2923" y="8820"/>
                    </a:cubicBezTo>
                    <a:cubicBezTo>
                      <a:pt x="2721" y="7006"/>
                      <a:pt x="3166" y="12471"/>
                      <a:pt x="2838" y="14265"/>
                    </a:cubicBezTo>
                    <a:cubicBezTo>
                      <a:pt x="2676" y="15159"/>
                      <a:pt x="2591" y="12524"/>
                      <a:pt x="2502" y="11617"/>
                    </a:cubicBezTo>
                    <a:cubicBezTo>
                      <a:pt x="2259" y="9079"/>
                      <a:pt x="2089" y="6452"/>
                      <a:pt x="2263" y="3905"/>
                    </a:cubicBezTo>
                    <a:cubicBezTo>
                      <a:pt x="2300" y="3387"/>
                      <a:pt x="2340" y="2885"/>
                      <a:pt x="2470" y="2379"/>
                    </a:cubicBezTo>
                    <a:cubicBezTo>
                      <a:pt x="2518" y="2189"/>
                      <a:pt x="2697" y="1667"/>
                      <a:pt x="2705" y="1865"/>
                    </a:cubicBezTo>
                    <a:cubicBezTo>
                      <a:pt x="2891" y="6581"/>
                      <a:pt x="2697" y="1784"/>
                      <a:pt x="2826" y="1610"/>
                    </a:cubicBezTo>
                    <a:cubicBezTo>
                      <a:pt x="3162" y="1124"/>
                      <a:pt x="3016" y="566"/>
                      <a:pt x="2531" y="22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0" name="Google Shape;430;p5"/>
              <p:cNvSpPr/>
              <p:nvPr/>
            </p:nvSpPr>
            <p:spPr>
              <a:xfrm>
                <a:off x="3261747" y="2648145"/>
                <a:ext cx="29703" cy="47207"/>
              </a:xfrm>
              <a:custGeom>
                <a:rect b="b" l="l" r="r" t="t"/>
                <a:pathLst>
                  <a:path extrusionOk="0" h="47207" w="29703">
                    <a:moveTo>
                      <a:pt x="2211" y="806"/>
                    </a:moveTo>
                    <a:cubicBezTo>
                      <a:pt x="1025" y="843"/>
                      <a:pt x="-39" y="1826"/>
                      <a:pt x="1" y="3028"/>
                    </a:cubicBezTo>
                    <a:lnTo>
                      <a:pt x="78" y="5555"/>
                    </a:lnTo>
                    <a:cubicBezTo>
                      <a:pt x="118" y="6846"/>
                      <a:pt x="977" y="7680"/>
                      <a:pt x="2296" y="7639"/>
                    </a:cubicBezTo>
                    <a:cubicBezTo>
                      <a:pt x="3300" y="7607"/>
                      <a:pt x="3641" y="6409"/>
                      <a:pt x="4114" y="5049"/>
                    </a:cubicBezTo>
                    <a:lnTo>
                      <a:pt x="24849" y="4405"/>
                    </a:lnTo>
                    <a:lnTo>
                      <a:pt x="25253" y="17302"/>
                    </a:lnTo>
                    <a:lnTo>
                      <a:pt x="13801" y="27532"/>
                    </a:lnTo>
                    <a:cubicBezTo>
                      <a:pt x="13259" y="27961"/>
                      <a:pt x="13081" y="28726"/>
                      <a:pt x="13105" y="29576"/>
                    </a:cubicBezTo>
                    <a:lnTo>
                      <a:pt x="13591" y="45129"/>
                    </a:lnTo>
                    <a:cubicBezTo>
                      <a:pt x="13627" y="46343"/>
                      <a:pt x="14688" y="47246"/>
                      <a:pt x="15935" y="47206"/>
                    </a:cubicBezTo>
                    <a:cubicBezTo>
                      <a:pt x="17222" y="47169"/>
                      <a:pt x="18056" y="46311"/>
                      <a:pt x="18015" y="44991"/>
                    </a:cubicBezTo>
                    <a:cubicBezTo>
                      <a:pt x="17959" y="43133"/>
                      <a:pt x="17627" y="32519"/>
                      <a:pt x="17550" y="30070"/>
                    </a:cubicBezTo>
                    <a:lnTo>
                      <a:pt x="28876" y="19844"/>
                    </a:lnTo>
                    <a:cubicBezTo>
                      <a:pt x="29455" y="19108"/>
                      <a:pt x="29723" y="18557"/>
                      <a:pt x="29702" y="17922"/>
                    </a:cubicBezTo>
                    <a:lnTo>
                      <a:pt x="29172" y="980"/>
                    </a:lnTo>
                    <a:cubicBezTo>
                      <a:pt x="29156" y="389"/>
                      <a:pt x="28593" y="-16"/>
                      <a:pt x="28002" y="0"/>
                    </a:cubicBezTo>
                    <a:lnTo>
                      <a:pt x="2211" y="80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1" name="Google Shape;431;p5"/>
              <p:cNvSpPr/>
              <p:nvPr/>
            </p:nvSpPr>
            <p:spPr>
              <a:xfrm>
                <a:off x="3231143" y="2649808"/>
                <a:ext cx="30415" cy="46888"/>
              </a:xfrm>
              <a:custGeom>
                <a:rect b="b" l="l" r="r" t="t"/>
                <a:pathLst>
                  <a:path extrusionOk="0" h="46888" w="30415">
                    <a:moveTo>
                      <a:pt x="2215" y="98"/>
                    </a:moveTo>
                    <a:cubicBezTo>
                      <a:pt x="872" y="139"/>
                      <a:pt x="-35" y="1001"/>
                      <a:pt x="1" y="2191"/>
                    </a:cubicBezTo>
                    <a:lnTo>
                      <a:pt x="1329" y="44802"/>
                    </a:lnTo>
                    <a:cubicBezTo>
                      <a:pt x="1373" y="46146"/>
                      <a:pt x="2203" y="46927"/>
                      <a:pt x="3547" y="46887"/>
                    </a:cubicBezTo>
                    <a:lnTo>
                      <a:pt x="28330" y="46113"/>
                    </a:lnTo>
                    <a:cubicBezTo>
                      <a:pt x="29443" y="46077"/>
                      <a:pt x="30447" y="45138"/>
                      <a:pt x="30415" y="44020"/>
                    </a:cubicBezTo>
                    <a:cubicBezTo>
                      <a:pt x="30354" y="42045"/>
                      <a:pt x="29981" y="30067"/>
                      <a:pt x="29921" y="28091"/>
                    </a:cubicBezTo>
                    <a:cubicBezTo>
                      <a:pt x="29880" y="26856"/>
                      <a:pt x="28893" y="25844"/>
                      <a:pt x="27824" y="25877"/>
                    </a:cubicBezTo>
                    <a:lnTo>
                      <a:pt x="5065" y="26585"/>
                    </a:lnTo>
                    <a:lnTo>
                      <a:pt x="4369" y="4207"/>
                    </a:lnTo>
                    <a:cubicBezTo>
                      <a:pt x="6320" y="4078"/>
                      <a:pt x="7514" y="3576"/>
                      <a:pt x="7474" y="2337"/>
                    </a:cubicBezTo>
                    <a:cubicBezTo>
                      <a:pt x="7433" y="1090"/>
                      <a:pt x="6676" y="-43"/>
                      <a:pt x="5248" y="1"/>
                    </a:cubicBezTo>
                    <a:lnTo>
                      <a:pt x="2215" y="98"/>
                    </a:lnTo>
                    <a:close/>
                    <a:moveTo>
                      <a:pt x="5073" y="30888"/>
                    </a:moveTo>
                    <a:lnTo>
                      <a:pt x="25808" y="30245"/>
                    </a:lnTo>
                    <a:lnTo>
                      <a:pt x="26176" y="42005"/>
                    </a:lnTo>
                    <a:cubicBezTo>
                      <a:pt x="22484" y="42118"/>
                      <a:pt x="9134" y="42535"/>
                      <a:pt x="5438" y="42648"/>
                    </a:cubicBezTo>
                    <a:lnTo>
                      <a:pt x="5073" y="3088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2" name="Google Shape;432;p5"/>
              <p:cNvSpPr/>
              <p:nvPr/>
            </p:nvSpPr>
            <p:spPr>
              <a:xfrm>
                <a:off x="3257932" y="2691505"/>
                <a:ext cx="2687" cy="3367"/>
              </a:xfrm>
              <a:custGeom>
                <a:rect b="b" l="l" r="r" t="t"/>
                <a:pathLst>
                  <a:path extrusionOk="0" h="3367" w="2687">
                    <a:moveTo>
                      <a:pt x="2039" y="97"/>
                    </a:moveTo>
                    <a:cubicBezTo>
                      <a:pt x="1504" y="-158"/>
                      <a:pt x="917" y="113"/>
                      <a:pt x="662" y="643"/>
                    </a:cubicBezTo>
                    <a:cubicBezTo>
                      <a:pt x="379" y="1243"/>
                      <a:pt x="168" y="1461"/>
                      <a:pt x="298" y="1162"/>
                    </a:cubicBezTo>
                    <a:cubicBezTo>
                      <a:pt x="249" y="1267"/>
                      <a:pt x="132" y="1647"/>
                      <a:pt x="185" y="1546"/>
                    </a:cubicBezTo>
                    <a:cubicBezTo>
                      <a:pt x="342" y="1247"/>
                      <a:pt x="176" y="1514"/>
                      <a:pt x="67" y="1801"/>
                    </a:cubicBezTo>
                    <a:cubicBezTo>
                      <a:pt x="-143" y="2392"/>
                      <a:pt x="156" y="3088"/>
                      <a:pt x="747" y="3299"/>
                    </a:cubicBezTo>
                    <a:cubicBezTo>
                      <a:pt x="1334" y="3513"/>
                      <a:pt x="2034" y="3210"/>
                      <a:pt x="2245" y="2623"/>
                    </a:cubicBezTo>
                    <a:cubicBezTo>
                      <a:pt x="2427" y="2105"/>
                      <a:pt x="2249" y="2384"/>
                      <a:pt x="2354" y="2113"/>
                    </a:cubicBezTo>
                    <a:cubicBezTo>
                      <a:pt x="2383" y="2040"/>
                      <a:pt x="2496" y="1785"/>
                      <a:pt x="2472" y="1854"/>
                    </a:cubicBezTo>
                    <a:cubicBezTo>
                      <a:pt x="2399" y="2101"/>
                      <a:pt x="2460" y="1894"/>
                      <a:pt x="2589" y="1599"/>
                    </a:cubicBezTo>
                    <a:cubicBezTo>
                      <a:pt x="2848" y="1064"/>
                      <a:pt x="2573" y="352"/>
                      <a:pt x="2039" y="9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3" name="Google Shape;433;p5"/>
              <p:cNvSpPr/>
              <p:nvPr/>
            </p:nvSpPr>
            <p:spPr>
              <a:xfrm>
                <a:off x="3256711" y="2676076"/>
                <a:ext cx="3147" cy="4197"/>
              </a:xfrm>
              <a:custGeom>
                <a:rect b="b" l="l" r="r" t="t"/>
                <a:pathLst>
                  <a:path extrusionOk="0" h="4197" w="3147">
                    <a:moveTo>
                      <a:pt x="503" y="172"/>
                    </a:moveTo>
                    <a:cubicBezTo>
                      <a:pt x="13" y="500"/>
                      <a:pt x="-161" y="1208"/>
                      <a:pt x="171" y="1698"/>
                    </a:cubicBezTo>
                    <a:cubicBezTo>
                      <a:pt x="523" y="2548"/>
                      <a:pt x="365" y="1965"/>
                      <a:pt x="572" y="2447"/>
                    </a:cubicBezTo>
                    <a:cubicBezTo>
                      <a:pt x="612" y="2540"/>
                      <a:pt x="887" y="2775"/>
                      <a:pt x="835" y="2690"/>
                    </a:cubicBezTo>
                    <a:cubicBezTo>
                      <a:pt x="616" y="2358"/>
                      <a:pt x="725" y="2678"/>
                      <a:pt x="855" y="3325"/>
                    </a:cubicBezTo>
                    <a:cubicBezTo>
                      <a:pt x="997" y="3932"/>
                      <a:pt x="1664" y="4309"/>
                      <a:pt x="2272" y="4167"/>
                    </a:cubicBezTo>
                    <a:cubicBezTo>
                      <a:pt x="2883" y="4026"/>
                      <a:pt x="3260" y="3483"/>
                      <a:pt x="3118" y="2872"/>
                    </a:cubicBezTo>
                    <a:cubicBezTo>
                      <a:pt x="2551" y="1682"/>
                      <a:pt x="2871" y="2281"/>
                      <a:pt x="2571" y="1625"/>
                    </a:cubicBezTo>
                    <a:cubicBezTo>
                      <a:pt x="2454" y="1398"/>
                      <a:pt x="2389" y="965"/>
                      <a:pt x="2430" y="1123"/>
                    </a:cubicBezTo>
                    <a:cubicBezTo>
                      <a:pt x="2579" y="1706"/>
                      <a:pt x="2515" y="1204"/>
                      <a:pt x="2033" y="504"/>
                    </a:cubicBezTo>
                    <a:cubicBezTo>
                      <a:pt x="1701" y="10"/>
                      <a:pt x="993" y="-160"/>
                      <a:pt x="503" y="172"/>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4" name="Google Shape;434;p5"/>
              <p:cNvSpPr/>
              <p:nvPr/>
            </p:nvSpPr>
            <p:spPr>
              <a:xfrm>
                <a:off x="3191673" y="2650399"/>
                <a:ext cx="29073" cy="47338"/>
              </a:xfrm>
              <a:custGeom>
                <a:rect b="b" l="l" r="r" t="t"/>
                <a:pathLst>
                  <a:path extrusionOk="0" h="47338" w="29073">
                    <a:moveTo>
                      <a:pt x="5900" y="620"/>
                    </a:moveTo>
                    <a:cubicBezTo>
                      <a:pt x="5313" y="640"/>
                      <a:pt x="4904" y="1074"/>
                      <a:pt x="4920" y="1665"/>
                    </a:cubicBezTo>
                    <a:lnTo>
                      <a:pt x="5649" y="25055"/>
                    </a:lnTo>
                    <a:cubicBezTo>
                      <a:pt x="5669" y="25646"/>
                      <a:pt x="6110" y="26180"/>
                      <a:pt x="6697" y="26164"/>
                    </a:cubicBezTo>
                    <a:lnTo>
                      <a:pt x="24400" y="25609"/>
                    </a:lnTo>
                    <a:lnTo>
                      <a:pt x="24930" y="42680"/>
                    </a:lnTo>
                    <a:lnTo>
                      <a:pt x="9632" y="43158"/>
                    </a:lnTo>
                    <a:cubicBezTo>
                      <a:pt x="9519" y="43162"/>
                      <a:pt x="9264" y="43061"/>
                      <a:pt x="9122" y="43049"/>
                    </a:cubicBezTo>
                    <a:cubicBezTo>
                      <a:pt x="8665" y="43004"/>
                      <a:pt x="8191" y="42972"/>
                      <a:pt x="7466" y="42717"/>
                    </a:cubicBezTo>
                    <a:lnTo>
                      <a:pt x="3621" y="41195"/>
                    </a:lnTo>
                    <a:cubicBezTo>
                      <a:pt x="3078" y="40899"/>
                      <a:pt x="2370" y="40600"/>
                      <a:pt x="1831" y="40616"/>
                    </a:cubicBezTo>
                    <a:cubicBezTo>
                      <a:pt x="605" y="40656"/>
                      <a:pt x="-35" y="41583"/>
                      <a:pt x="1" y="42826"/>
                    </a:cubicBezTo>
                    <a:cubicBezTo>
                      <a:pt x="34" y="43798"/>
                      <a:pt x="540" y="44530"/>
                      <a:pt x="1455" y="44806"/>
                    </a:cubicBezTo>
                    <a:lnTo>
                      <a:pt x="5944" y="46688"/>
                    </a:lnTo>
                    <a:cubicBezTo>
                      <a:pt x="6985" y="47214"/>
                      <a:pt x="8337" y="47376"/>
                      <a:pt x="9762" y="47331"/>
                    </a:cubicBezTo>
                    <a:lnTo>
                      <a:pt x="24052" y="46886"/>
                    </a:lnTo>
                    <a:cubicBezTo>
                      <a:pt x="26974" y="46793"/>
                      <a:pt x="29160" y="44461"/>
                      <a:pt x="29071" y="41539"/>
                    </a:cubicBezTo>
                    <a:cubicBezTo>
                      <a:pt x="29014" y="39644"/>
                      <a:pt x="28658" y="28261"/>
                      <a:pt x="28598" y="26366"/>
                    </a:cubicBezTo>
                    <a:cubicBezTo>
                      <a:pt x="28513" y="23553"/>
                      <a:pt x="25991" y="21258"/>
                      <a:pt x="23254" y="21343"/>
                    </a:cubicBezTo>
                    <a:lnTo>
                      <a:pt x="9851" y="21760"/>
                    </a:lnTo>
                    <a:lnTo>
                      <a:pt x="9320" y="4818"/>
                    </a:lnTo>
                    <a:lnTo>
                      <a:pt x="25885" y="4300"/>
                    </a:lnTo>
                    <a:cubicBezTo>
                      <a:pt x="27181" y="4260"/>
                      <a:pt x="27877" y="3150"/>
                      <a:pt x="27840" y="2090"/>
                    </a:cubicBezTo>
                    <a:cubicBezTo>
                      <a:pt x="27808" y="960"/>
                      <a:pt x="26942" y="-36"/>
                      <a:pt x="25752" y="1"/>
                    </a:cubicBezTo>
                    <a:lnTo>
                      <a:pt x="5900" y="62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5" name="Google Shape;435;p5"/>
              <p:cNvSpPr/>
              <p:nvPr/>
            </p:nvSpPr>
            <p:spPr>
              <a:xfrm>
                <a:off x="3106854" y="2653775"/>
                <a:ext cx="26874" cy="46215"/>
              </a:xfrm>
              <a:custGeom>
                <a:rect b="b" l="l" r="r" t="t"/>
                <a:pathLst>
                  <a:path extrusionOk="0" h="46215" w="26874">
                    <a:moveTo>
                      <a:pt x="2337" y="1"/>
                    </a:moveTo>
                    <a:cubicBezTo>
                      <a:pt x="1155" y="37"/>
                      <a:pt x="-36" y="1013"/>
                      <a:pt x="1" y="2223"/>
                    </a:cubicBezTo>
                    <a:lnTo>
                      <a:pt x="859" y="29791"/>
                    </a:lnTo>
                    <a:cubicBezTo>
                      <a:pt x="879" y="30378"/>
                      <a:pt x="1442" y="30783"/>
                      <a:pt x="2029" y="30767"/>
                    </a:cubicBezTo>
                    <a:lnTo>
                      <a:pt x="19606" y="30216"/>
                    </a:lnTo>
                    <a:lnTo>
                      <a:pt x="20043" y="44251"/>
                    </a:lnTo>
                    <a:cubicBezTo>
                      <a:pt x="20084" y="45498"/>
                      <a:pt x="20913" y="46251"/>
                      <a:pt x="22128" y="46214"/>
                    </a:cubicBezTo>
                    <a:cubicBezTo>
                      <a:pt x="23395" y="46174"/>
                      <a:pt x="24257" y="45389"/>
                      <a:pt x="24217" y="44121"/>
                    </a:cubicBezTo>
                    <a:cubicBezTo>
                      <a:pt x="24160" y="42373"/>
                      <a:pt x="23869" y="32933"/>
                      <a:pt x="23780" y="30087"/>
                    </a:cubicBezTo>
                    <a:lnTo>
                      <a:pt x="24286" y="30070"/>
                    </a:lnTo>
                    <a:cubicBezTo>
                      <a:pt x="26055" y="30018"/>
                      <a:pt x="26921" y="29423"/>
                      <a:pt x="26872" y="27840"/>
                    </a:cubicBezTo>
                    <a:cubicBezTo>
                      <a:pt x="26884" y="27435"/>
                      <a:pt x="26864" y="27071"/>
                      <a:pt x="26585" y="26711"/>
                    </a:cubicBezTo>
                    <a:cubicBezTo>
                      <a:pt x="26160" y="26164"/>
                      <a:pt x="24921" y="26115"/>
                      <a:pt x="23654" y="26043"/>
                    </a:cubicBezTo>
                    <a:lnTo>
                      <a:pt x="23055" y="6822"/>
                    </a:lnTo>
                    <a:cubicBezTo>
                      <a:pt x="23019" y="5644"/>
                      <a:pt x="21970" y="4705"/>
                      <a:pt x="20837" y="4741"/>
                    </a:cubicBezTo>
                    <a:cubicBezTo>
                      <a:pt x="19622" y="4778"/>
                      <a:pt x="18841" y="5709"/>
                      <a:pt x="18881" y="6952"/>
                    </a:cubicBezTo>
                    <a:lnTo>
                      <a:pt x="19472" y="25917"/>
                    </a:lnTo>
                    <a:lnTo>
                      <a:pt x="5183" y="26362"/>
                    </a:lnTo>
                    <a:lnTo>
                      <a:pt x="4429" y="2215"/>
                    </a:lnTo>
                    <a:cubicBezTo>
                      <a:pt x="4389" y="904"/>
                      <a:pt x="3482" y="-36"/>
                      <a:pt x="2337" y="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6" name="Google Shape;436;p5"/>
              <p:cNvSpPr/>
              <p:nvPr/>
            </p:nvSpPr>
            <p:spPr>
              <a:xfrm>
                <a:off x="3067275" y="2654328"/>
                <a:ext cx="30822" cy="47468"/>
              </a:xfrm>
              <a:custGeom>
                <a:rect b="b" l="l" r="r" t="t"/>
                <a:pathLst>
                  <a:path extrusionOk="0" h="47468" w="30822">
                    <a:moveTo>
                      <a:pt x="2212" y="687"/>
                    </a:moveTo>
                    <a:cubicBezTo>
                      <a:pt x="835" y="727"/>
                      <a:pt x="-39" y="1476"/>
                      <a:pt x="1" y="2780"/>
                    </a:cubicBezTo>
                    <a:cubicBezTo>
                      <a:pt x="42" y="4120"/>
                      <a:pt x="872" y="5030"/>
                      <a:pt x="2220" y="4990"/>
                    </a:cubicBezTo>
                    <a:lnTo>
                      <a:pt x="25233" y="4269"/>
                    </a:lnTo>
                    <a:lnTo>
                      <a:pt x="25630" y="17041"/>
                    </a:lnTo>
                    <a:cubicBezTo>
                      <a:pt x="25699" y="19154"/>
                      <a:pt x="23922" y="21146"/>
                      <a:pt x="21711" y="21215"/>
                    </a:cubicBezTo>
                    <a:lnTo>
                      <a:pt x="9195" y="21604"/>
                    </a:lnTo>
                    <a:cubicBezTo>
                      <a:pt x="7956" y="21644"/>
                      <a:pt x="7199" y="22518"/>
                      <a:pt x="7239" y="23818"/>
                    </a:cubicBezTo>
                    <a:cubicBezTo>
                      <a:pt x="7276" y="25057"/>
                      <a:pt x="8098" y="25943"/>
                      <a:pt x="9328" y="25903"/>
                    </a:cubicBezTo>
                    <a:lnTo>
                      <a:pt x="21845" y="25514"/>
                    </a:lnTo>
                    <a:cubicBezTo>
                      <a:pt x="24035" y="25445"/>
                      <a:pt x="25950" y="27299"/>
                      <a:pt x="26019" y="29433"/>
                    </a:cubicBezTo>
                    <a:lnTo>
                      <a:pt x="26428" y="42585"/>
                    </a:lnTo>
                    <a:lnTo>
                      <a:pt x="3794" y="43290"/>
                    </a:lnTo>
                    <a:cubicBezTo>
                      <a:pt x="2475" y="43330"/>
                      <a:pt x="1548" y="44221"/>
                      <a:pt x="1584" y="45508"/>
                    </a:cubicBezTo>
                    <a:cubicBezTo>
                      <a:pt x="1625" y="46775"/>
                      <a:pt x="2531" y="47503"/>
                      <a:pt x="3798" y="47467"/>
                    </a:cubicBezTo>
                    <a:lnTo>
                      <a:pt x="25545" y="46787"/>
                    </a:lnTo>
                    <a:cubicBezTo>
                      <a:pt x="28488" y="46694"/>
                      <a:pt x="30913" y="44342"/>
                      <a:pt x="30820" y="41435"/>
                    </a:cubicBezTo>
                    <a:cubicBezTo>
                      <a:pt x="30775" y="39917"/>
                      <a:pt x="30492" y="30813"/>
                      <a:pt x="30443" y="29295"/>
                    </a:cubicBezTo>
                    <a:cubicBezTo>
                      <a:pt x="30383" y="27344"/>
                      <a:pt x="29087" y="25401"/>
                      <a:pt x="27087" y="23199"/>
                    </a:cubicBezTo>
                    <a:cubicBezTo>
                      <a:pt x="29136" y="21049"/>
                      <a:pt x="29877" y="19175"/>
                      <a:pt x="29792" y="16531"/>
                    </a:cubicBezTo>
                    <a:lnTo>
                      <a:pt x="29435" y="5027"/>
                    </a:lnTo>
                    <a:cubicBezTo>
                      <a:pt x="29342" y="2039"/>
                      <a:pt x="27027" y="-86"/>
                      <a:pt x="24088" y="3"/>
                    </a:cubicBezTo>
                    <a:lnTo>
                      <a:pt x="2212" y="68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7" name="Google Shape;437;p5"/>
              <p:cNvSpPr/>
              <p:nvPr/>
            </p:nvSpPr>
            <p:spPr>
              <a:xfrm>
                <a:off x="3026559" y="2655599"/>
                <a:ext cx="30796" cy="47499"/>
              </a:xfrm>
              <a:custGeom>
                <a:rect b="b" l="l" r="r" t="t"/>
                <a:pathLst>
                  <a:path extrusionOk="0" h="47499" w="30796">
                    <a:moveTo>
                      <a:pt x="2090" y="687"/>
                    </a:moveTo>
                    <a:cubicBezTo>
                      <a:pt x="895" y="723"/>
                      <a:pt x="-32" y="1735"/>
                      <a:pt x="1" y="2776"/>
                    </a:cubicBezTo>
                    <a:cubicBezTo>
                      <a:pt x="41" y="4120"/>
                      <a:pt x="879" y="5026"/>
                      <a:pt x="2223" y="4986"/>
                    </a:cubicBezTo>
                    <a:lnTo>
                      <a:pt x="25233" y="4269"/>
                    </a:lnTo>
                    <a:lnTo>
                      <a:pt x="25759" y="21085"/>
                    </a:lnTo>
                    <a:lnTo>
                      <a:pt x="6032" y="21700"/>
                    </a:lnTo>
                    <a:cubicBezTo>
                      <a:pt x="3134" y="21790"/>
                      <a:pt x="798" y="24303"/>
                      <a:pt x="887" y="27178"/>
                    </a:cubicBezTo>
                    <a:lnTo>
                      <a:pt x="1490" y="46524"/>
                    </a:lnTo>
                    <a:cubicBezTo>
                      <a:pt x="1511" y="47111"/>
                      <a:pt x="2073" y="47515"/>
                      <a:pt x="2660" y="47499"/>
                    </a:cubicBezTo>
                    <a:lnTo>
                      <a:pt x="28710" y="46685"/>
                    </a:lnTo>
                    <a:cubicBezTo>
                      <a:pt x="29973" y="46645"/>
                      <a:pt x="30835" y="45864"/>
                      <a:pt x="30795" y="44597"/>
                    </a:cubicBezTo>
                    <a:cubicBezTo>
                      <a:pt x="30758" y="43406"/>
                      <a:pt x="29617" y="42479"/>
                      <a:pt x="28576" y="42512"/>
                    </a:cubicBezTo>
                    <a:cubicBezTo>
                      <a:pt x="25710" y="42605"/>
                      <a:pt x="9724" y="43103"/>
                      <a:pt x="5693" y="43228"/>
                    </a:cubicBezTo>
                    <a:lnTo>
                      <a:pt x="5158" y="26157"/>
                    </a:lnTo>
                    <a:lnTo>
                      <a:pt x="24885" y="25542"/>
                    </a:lnTo>
                    <a:cubicBezTo>
                      <a:pt x="27763" y="25453"/>
                      <a:pt x="30119" y="22911"/>
                      <a:pt x="30026" y="19940"/>
                    </a:cubicBezTo>
                    <a:lnTo>
                      <a:pt x="29560" y="5018"/>
                    </a:lnTo>
                    <a:cubicBezTo>
                      <a:pt x="29471" y="2164"/>
                      <a:pt x="26929" y="-86"/>
                      <a:pt x="24087" y="3"/>
                    </a:cubicBezTo>
                    <a:lnTo>
                      <a:pt x="2090" y="68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8" name="Google Shape;438;p5"/>
              <p:cNvSpPr/>
              <p:nvPr/>
            </p:nvSpPr>
            <p:spPr>
              <a:xfrm>
                <a:off x="3013799" y="2698660"/>
                <a:ext cx="2713" cy="3795"/>
              </a:xfrm>
              <a:custGeom>
                <a:rect b="b" l="l" r="r" t="t"/>
                <a:pathLst>
                  <a:path extrusionOk="0" h="3795" w="2713">
                    <a:moveTo>
                      <a:pt x="1997" y="47"/>
                    </a:moveTo>
                    <a:cubicBezTo>
                      <a:pt x="1426" y="-115"/>
                      <a:pt x="786" y="152"/>
                      <a:pt x="624" y="723"/>
                    </a:cubicBezTo>
                    <a:cubicBezTo>
                      <a:pt x="446" y="1273"/>
                      <a:pt x="219" y="1836"/>
                      <a:pt x="41" y="2387"/>
                    </a:cubicBezTo>
                    <a:cubicBezTo>
                      <a:pt x="-129" y="2986"/>
                      <a:pt x="244" y="3581"/>
                      <a:pt x="843" y="3755"/>
                    </a:cubicBezTo>
                    <a:cubicBezTo>
                      <a:pt x="1446" y="3925"/>
                      <a:pt x="2167" y="3548"/>
                      <a:pt x="2337" y="2949"/>
                    </a:cubicBezTo>
                    <a:cubicBezTo>
                      <a:pt x="2478" y="2382"/>
                      <a:pt x="2527" y="1856"/>
                      <a:pt x="2664" y="1293"/>
                    </a:cubicBezTo>
                    <a:cubicBezTo>
                      <a:pt x="2831" y="723"/>
                      <a:pt x="2563" y="209"/>
                      <a:pt x="1997" y="47"/>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9" name="Google Shape;439;p5"/>
              <p:cNvSpPr/>
              <p:nvPr/>
            </p:nvSpPr>
            <p:spPr>
              <a:xfrm>
                <a:off x="2987110" y="2657095"/>
                <a:ext cx="30416" cy="47211"/>
              </a:xfrm>
              <a:custGeom>
                <a:rect b="b" l="l" r="r" t="t"/>
                <a:pathLst>
                  <a:path extrusionOk="0" h="47211" w="30416">
                    <a:moveTo>
                      <a:pt x="2216" y="418"/>
                    </a:moveTo>
                    <a:cubicBezTo>
                      <a:pt x="839" y="462"/>
                      <a:pt x="-39" y="1203"/>
                      <a:pt x="1" y="2511"/>
                    </a:cubicBezTo>
                    <a:cubicBezTo>
                      <a:pt x="42" y="3854"/>
                      <a:pt x="880" y="4761"/>
                      <a:pt x="2220" y="4721"/>
                    </a:cubicBezTo>
                    <a:lnTo>
                      <a:pt x="12461" y="4401"/>
                    </a:lnTo>
                    <a:lnTo>
                      <a:pt x="13656" y="42712"/>
                    </a:lnTo>
                    <a:lnTo>
                      <a:pt x="3288" y="43036"/>
                    </a:lnTo>
                    <a:cubicBezTo>
                      <a:pt x="1969" y="43077"/>
                      <a:pt x="1163" y="43838"/>
                      <a:pt x="1204" y="45125"/>
                    </a:cubicBezTo>
                    <a:cubicBezTo>
                      <a:pt x="1244" y="46465"/>
                      <a:pt x="2070" y="47250"/>
                      <a:pt x="3418" y="47210"/>
                    </a:cubicBezTo>
                    <a:lnTo>
                      <a:pt x="28330" y="46433"/>
                    </a:lnTo>
                    <a:cubicBezTo>
                      <a:pt x="29650" y="46392"/>
                      <a:pt x="30455" y="45631"/>
                      <a:pt x="30415" y="44344"/>
                    </a:cubicBezTo>
                    <a:cubicBezTo>
                      <a:pt x="30354" y="42364"/>
                      <a:pt x="29982" y="30390"/>
                      <a:pt x="29917" y="28410"/>
                    </a:cubicBezTo>
                    <a:cubicBezTo>
                      <a:pt x="29880" y="27245"/>
                      <a:pt x="28840" y="26293"/>
                      <a:pt x="27702" y="26330"/>
                    </a:cubicBezTo>
                    <a:cubicBezTo>
                      <a:pt x="26610" y="26362"/>
                      <a:pt x="25707" y="27350"/>
                      <a:pt x="25743" y="28414"/>
                    </a:cubicBezTo>
                    <a:lnTo>
                      <a:pt x="26177" y="42324"/>
                    </a:lnTo>
                    <a:lnTo>
                      <a:pt x="17955" y="42579"/>
                    </a:lnTo>
                    <a:lnTo>
                      <a:pt x="16659" y="980"/>
                    </a:lnTo>
                    <a:cubicBezTo>
                      <a:pt x="16643" y="389"/>
                      <a:pt x="16206" y="-20"/>
                      <a:pt x="15615" y="1"/>
                    </a:cubicBezTo>
                    <a:lnTo>
                      <a:pt x="2216" y="41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0" name="Google Shape;440;p5"/>
              <p:cNvSpPr/>
              <p:nvPr/>
            </p:nvSpPr>
            <p:spPr>
              <a:xfrm>
                <a:off x="3384644" y="2644222"/>
                <a:ext cx="30416" cy="47009"/>
              </a:xfrm>
              <a:custGeom>
                <a:rect b="b" l="l" r="r" t="t"/>
                <a:pathLst>
                  <a:path extrusionOk="0" h="47009" w="30416">
                    <a:moveTo>
                      <a:pt x="2212" y="770"/>
                    </a:moveTo>
                    <a:cubicBezTo>
                      <a:pt x="1005" y="810"/>
                      <a:pt x="-39" y="1730"/>
                      <a:pt x="1" y="2992"/>
                    </a:cubicBezTo>
                    <a:lnTo>
                      <a:pt x="495" y="18797"/>
                    </a:lnTo>
                    <a:cubicBezTo>
                      <a:pt x="531" y="20003"/>
                      <a:pt x="1576" y="21043"/>
                      <a:pt x="2843" y="21003"/>
                    </a:cubicBezTo>
                    <a:lnTo>
                      <a:pt x="25476" y="20298"/>
                    </a:lnTo>
                    <a:lnTo>
                      <a:pt x="26188" y="43182"/>
                    </a:lnTo>
                    <a:cubicBezTo>
                      <a:pt x="25772" y="43223"/>
                      <a:pt x="25678" y="43425"/>
                      <a:pt x="25310" y="43462"/>
                    </a:cubicBezTo>
                    <a:cubicBezTo>
                      <a:pt x="24464" y="43555"/>
                      <a:pt x="23497" y="43547"/>
                      <a:pt x="23306" y="44158"/>
                    </a:cubicBezTo>
                    <a:cubicBezTo>
                      <a:pt x="23249" y="44352"/>
                      <a:pt x="23221" y="44344"/>
                      <a:pt x="23189" y="44417"/>
                    </a:cubicBezTo>
                    <a:lnTo>
                      <a:pt x="23079" y="44927"/>
                    </a:lnTo>
                    <a:cubicBezTo>
                      <a:pt x="23112" y="46032"/>
                      <a:pt x="23913" y="47052"/>
                      <a:pt x="25294" y="47008"/>
                    </a:cubicBezTo>
                    <a:lnTo>
                      <a:pt x="28455" y="46911"/>
                    </a:lnTo>
                    <a:cubicBezTo>
                      <a:pt x="29735" y="46870"/>
                      <a:pt x="30455" y="46085"/>
                      <a:pt x="30415" y="44822"/>
                    </a:cubicBezTo>
                    <a:cubicBezTo>
                      <a:pt x="30249" y="39494"/>
                      <a:pt x="29249" y="7417"/>
                      <a:pt x="29083" y="2086"/>
                    </a:cubicBezTo>
                    <a:cubicBezTo>
                      <a:pt x="29046" y="896"/>
                      <a:pt x="28034" y="-36"/>
                      <a:pt x="26994" y="1"/>
                    </a:cubicBezTo>
                    <a:lnTo>
                      <a:pt x="2212" y="770"/>
                    </a:lnTo>
                    <a:close/>
                    <a:moveTo>
                      <a:pt x="4373" y="5134"/>
                    </a:moveTo>
                    <a:lnTo>
                      <a:pt x="24982" y="4490"/>
                    </a:lnTo>
                    <a:lnTo>
                      <a:pt x="25342" y="15999"/>
                    </a:lnTo>
                    <a:cubicBezTo>
                      <a:pt x="21557" y="16116"/>
                      <a:pt x="8514" y="16521"/>
                      <a:pt x="4729" y="16639"/>
                    </a:cubicBezTo>
                    <a:lnTo>
                      <a:pt x="4373" y="5134"/>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41" name="Google Shape;441;p5"/>
            <p:cNvGrpSpPr/>
            <p:nvPr/>
          </p:nvGrpSpPr>
          <p:grpSpPr>
            <a:xfrm>
              <a:off x="2987973" y="2726037"/>
              <a:ext cx="337502" cy="52980"/>
              <a:chOff x="2987973" y="2726037"/>
              <a:chExt cx="337502" cy="52980"/>
            </a:xfrm>
          </p:grpSpPr>
          <p:sp>
            <p:nvSpPr>
              <p:cNvPr id="442" name="Google Shape;442;p5"/>
              <p:cNvSpPr/>
              <p:nvPr/>
            </p:nvSpPr>
            <p:spPr>
              <a:xfrm>
                <a:off x="2987973" y="2735644"/>
                <a:ext cx="29403" cy="43373"/>
              </a:xfrm>
              <a:custGeom>
                <a:rect b="b" l="l" r="r" t="t"/>
                <a:pathLst>
                  <a:path extrusionOk="0" h="43373" w="29403">
                    <a:moveTo>
                      <a:pt x="25398" y="42616"/>
                    </a:moveTo>
                    <a:cubicBezTo>
                      <a:pt x="27705" y="42544"/>
                      <a:pt x="29479" y="40787"/>
                      <a:pt x="29402" y="38354"/>
                    </a:cubicBezTo>
                    <a:cubicBezTo>
                      <a:pt x="29329" y="35986"/>
                      <a:pt x="27268" y="34342"/>
                      <a:pt x="25200" y="34407"/>
                    </a:cubicBezTo>
                    <a:lnTo>
                      <a:pt x="9153" y="34909"/>
                    </a:lnTo>
                    <a:lnTo>
                      <a:pt x="8874" y="25971"/>
                    </a:lnTo>
                    <a:lnTo>
                      <a:pt x="14893" y="25785"/>
                    </a:lnTo>
                    <a:cubicBezTo>
                      <a:pt x="16654" y="25732"/>
                      <a:pt x="18913" y="23955"/>
                      <a:pt x="18832" y="21400"/>
                    </a:cubicBezTo>
                    <a:cubicBezTo>
                      <a:pt x="18767" y="19336"/>
                      <a:pt x="16881" y="17385"/>
                      <a:pt x="14634" y="17458"/>
                    </a:cubicBezTo>
                    <a:lnTo>
                      <a:pt x="8615" y="17644"/>
                    </a:lnTo>
                    <a:lnTo>
                      <a:pt x="8339" y="8827"/>
                    </a:lnTo>
                    <a:lnTo>
                      <a:pt x="24390" y="8329"/>
                    </a:lnTo>
                    <a:cubicBezTo>
                      <a:pt x="26576" y="8260"/>
                      <a:pt x="28398" y="6135"/>
                      <a:pt x="28329" y="4006"/>
                    </a:cubicBezTo>
                    <a:cubicBezTo>
                      <a:pt x="28260" y="1698"/>
                      <a:pt x="26256" y="-67"/>
                      <a:pt x="24066" y="2"/>
                    </a:cubicBezTo>
                    <a:lnTo>
                      <a:pt x="4068" y="625"/>
                    </a:lnTo>
                    <a:lnTo>
                      <a:pt x="0" y="4888"/>
                    </a:lnTo>
                    <a:lnTo>
                      <a:pt x="1202" y="43374"/>
                    </a:lnTo>
                    <a:lnTo>
                      <a:pt x="25398" y="42616"/>
                    </a:lnTo>
                    <a:close/>
                    <a:moveTo>
                      <a:pt x="27556" y="4580"/>
                    </a:moveTo>
                    <a:cubicBezTo>
                      <a:pt x="27564" y="4762"/>
                      <a:pt x="27329" y="5074"/>
                      <a:pt x="26904" y="5086"/>
                    </a:cubicBezTo>
                    <a:cubicBezTo>
                      <a:pt x="26661" y="5094"/>
                      <a:pt x="26345" y="4799"/>
                      <a:pt x="26337" y="4495"/>
                    </a:cubicBezTo>
                    <a:cubicBezTo>
                      <a:pt x="26333" y="4313"/>
                      <a:pt x="26564" y="4001"/>
                      <a:pt x="26993" y="3989"/>
                    </a:cubicBezTo>
                    <a:cubicBezTo>
                      <a:pt x="27175" y="3981"/>
                      <a:pt x="27544" y="4151"/>
                      <a:pt x="27556" y="4580"/>
                    </a:cubicBezTo>
                    <a:close/>
                    <a:moveTo>
                      <a:pt x="26086" y="6147"/>
                    </a:moveTo>
                    <a:cubicBezTo>
                      <a:pt x="25908" y="6333"/>
                      <a:pt x="25726" y="6402"/>
                      <a:pt x="25544" y="6406"/>
                    </a:cubicBezTo>
                    <a:cubicBezTo>
                      <a:pt x="25119" y="6418"/>
                      <a:pt x="24742" y="6066"/>
                      <a:pt x="24734" y="5762"/>
                    </a:cubicBezTo>
                    <a:cubicBezTo>
                      <a:pt x="24718" y="5216"/>
                      <a:pt x="25131" y="4835"/>
                      <a:pt x="25434" y="4827"/>
                    </a:cubicBezTo>
                    <a:cubicBezTo>
                      <a:pt x="25920" y="4811"/>
                      <a:pt x="26236" y="5107"/>
                      <a:pt x="26252" y="5714"/>
                    </a:cubicBezTo>
                    <a:cubicBezTo>
                      <a:pt x="26260" y="5896"/>
                      <a:pt x="26204" y="6022"/>
                      <a:pt x="26086" y="6147"/>
                    </a:cubicBezTo>
                    <a:close/>
                    <a:moveTo>
                      <a:pt x="27070" y="35751"/>
                    </a:moveTo>
                    <a:cubicBezTo>
                      <a:pt x="27556" y="35735"/>
                      <a:pt x="27993" y="36087"/>
                      <a:pt x="28009" y="36633"/>
                    </a:cubicBezTo>
                    <a:cubicBezTo>
                      <a:pt x="28017" y="36937"/>
                      <a:pt x="27608" y="37500"/>
                      <a:pt x="27122" y="37512"/>
                    </a:cubicBezTo>
                    <a:lnTo>
                      <a:pt x="6149" y="38168"/>
                    </a:lnTo>
                    <a:lnTo>
                      <a:pt x="5024" y="1994"/>
                    </a:lnTo>
                    <a:lnTo>
                      <a:pt x="25997" y="1342"/>
                    </a:lnTo>
                    <a:cubicBezTo>
                      <a:pt x="26301" y="1334"/>
                      <a:pt x="26924" y="1799"/>
                      <a:pt x="26936" y="2285"/>
                    </a:cubicBezTo>
                    <a:cubicBezTo>
                      <a:pt x="26949" y="2589"/>
                      <a:pt x="26418" y="3155"/>
                      <a:pt x="25993" y="3168"/>
                    </a:cubicBezTo>
                    <a:lnTo>
                      <a:pt x="6781" y="3767"/>
                    </a:lnTo>
                    <a:lnTo>
                      <a:pt x="7258" y="19085"/>
                    </a:lnTo>
                    <a:lnTo>
                      <a:pt x="16561" y="18797"/>
                    </a:lnTo>
                    <a:cubicBezTo>
                      <a:pt x="16865" y="18785"/>
                      <a:pt x="17302" y="19137"/>
                      <a:pt x="17318" y="19684"/>
                    </a:cubicBezTo>
                    <a:cubicBezTo>
                      <a:pt x="17334" y="20170"/>
                      <a:pt x="16982" y="20607"/>
                      <a:pt x="16557" y="20623"/>
                    </a:cubicBezTo>
                    <a:lnTo>
                      <a:pt x="7315" y="20910"/>
                    </a:lnTo>
                    <a:lnTo>
                      <a:pt x="7797" y="36350"/>
                    </a:lnTo>
                    <a:lnTo>
                      <a:pt x="27070" y="35751"/>
                    </a:lnTo>
                    <a:close/>
                    <a:moveTo>
                      <a:pt x="18225" y="21481"/>
                    </a:moveTo>
                    <a:cubicBezTo>
                      <a:pt x="18111" y="21667"/>
                      <a:pt x="17990" y="21732"/>
                      <a:pt x="17868" y="21736"/>
                    </a:cubicBezTo>
                    <a:cubicBezTo>
                      <a:pt x="17565" y="21744"/>
                      <a:pt x="17253" y="21453"/>
                      <a:pt x="17245" y="21271"/>
                    </a:cubicBezTo>
                    <a:cubicBezTo>
                      <a:pt x="17237" y="21028"/>
                      <a:pt x="17537" y="20773"/>
                      <a:pt x="17719" y="20769"/>
                    </a:cubicBezTo>
                    <a:cubicBezTo>
                      <a:pt x="18022" y="20757"/>
                      <a:pt x="18334" y="20991"/>
                      <a:pt x="18342" y="21234"/>
                    </a:cubicBezTo>
                    <a:cubicBezTo>
                      <a:pt x="18342" y="21295"/>
                      <a:pt x="18285" y="21421"/>
                      <a:pt x="18225" y="21481"/>
                    </a:cubicBezTo>
                    <a:close/>
                    <a:moveTo>
                      <a:pt x="16197" y="22761"/>
                    </a:moveTo>
                    <a:cubicBezTo>
                      <a:pt x="15650" y="22781"/>
                      <a:pt x="15334" y="22425"/>
                      <a:pt x="15326" y="22121"/>
                    </a:cubicBezTo>
                    <a:cubicBezTo>
                      <a:pt x="15310" y="21574"/>
                      <a:pt x="15545" y="21323"/>
                      <a:pt x="16031" y="21307"/>
                    </a:cubicBezTo>
                    <a:cubicBezTo>
                      <a:pt x="16577" y="21291"/>
                      <a:pt x="16828" y="21526"/>
                      <a:pt x="16844" y="22012"/>
                    </a:cubicBezTo>
                    <a:cubicBezTo>
                      <a:pt x="16856" y="22497"/>
                      <a:pt x="16500" y="22752"/>
                      <a:pt x="16197" y="22761"/>
                    </a:cubicBezTo>
                    <a:close/>
                    <a:moveTo>
                      <a:pt x="28568" y="38989"/>
                    </a:moveTo>
                    <a:cubicBezTo>
                      <a:pt x="28390" y="39115"/>
                      <a:pt x="28211" y="39184"/>
                      <a:pt x="28151" y="39184"/>
                    </a:cubicBezTo>
                    <a:cubicBezTo>
                      <a:pt x="27847" y="39196"/>
                      <a:pt x="27657" y="39018"/>
                      <a:pt x="27649" y="38714"/>
                    </a:cubicBezTo>
                    <a:cubicBezTo>
                      <a:pt x="27645" y="38653"/>
                      <a:pt x="27936" y="38216"/>
                      <a:pt x="28118" y="38212"/>
                    </a:cubicBezTo>
                    <a:cubicBezTo>
                      <a:pt x="28483" y="38200"/>
                      <a:pt x="28673" y="38378"/>
                      <a:pt x="28681" y="38682"/>
                    </a:cubicBezTo>
                    <a:cubicBezTo>
                      <a:pt x="28685" y="38803"/>
                      <a:pt x="28628" y="38925"/>
                      <a:pt x="28568" y="38989"/>
                    </a:cubicBezTo>
                    <a:close/>
                    <a:moveTo>
                      <a:pt x="27681" y="39807"/>
                    </a:moveTo>
                    <a:cubicBezTo>
                      <a:pt x="27697" y="40354"/>
                      <a:pt x="27462" y="40605"/>
                      <a:pt x="26916" y="40625"/>
                    </a:cubicBezTo>
                    <a:cubicBezTo>
                      <a:pt x="26187" y="40645"/>
                      <a:pt x="26046" y="40042"/>
                      <a:pt x="26042" y="39860"/>
                    </a:cubicBezTo>
                    <a:cubicBezTo>
                      <a:pt x="26025" y="39313"/>
                      <a:pt x="26560" y="38989"/>
                      <a:pt x="26803" y="38985"/>
                    </a:cubicBezTo>
                    <a:cubicBezTo>
                      <a:pt x="27292" y="38969"/>
                      <a:pt x="27604" y="39200"/>
                      <a:pt x="27677" y="39686"/>
                    </a:cubicBezTo>
                    <a:lnTo>
                      <a:pt x="27681" y="39807"/>
                    </a:lnTo>
                    <a:close/>
                    <a:moveTo>
                      <a:pt x="2198" y="42183"/>
                    </a:moveTo>
                    <a:lnTo>
                      <a:pt x="1049" y="5285"/>
                    </a:lnTo>
                    <a:lnTo>
                      <a:pt x="4121" y="2325"/>
                    </a:lnTo>
                    <a:lnTo>
                      <a:pt x="5255" y="38743"/>
                    </a:lnTo>
                    <a:lnTo>
                      <a:pt x="2198" y="42183"/>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3" name="Google Shape;443;p5"/>
              <p:cNvSpPr/>
              <p:nvPr/>
            </p:nvSpPr>
            <p:spPr>
              <a:xfrm>
                <a:off x="3020798" y="2735247"/>
                <a:ext cx="29405" cy="42746"/>
              </a:xfrm>
              <a:custGeom>
                <a:rect b="b" l="l" r="r" t="t"/>
                <a:pathLst>
                  <a:path extrusionOk="0" h="42746" w="29405">
                    <a:moveTo>
                      <a:pt x="25400" y="41989"/>
                    </a:moveTo>
                    <a:cubicBezTo>
                      <a:pt x="27711" y="41920"/>
                      <a:pt x="29480" y="40160"/>
                      <a:pt x="29403" y="37727"/>
                    </a:cubicBezTo>
                    <a:cubicBezTo>
                      <a:pt x="29335" y="35419"/>
                      <a:pt x="27456" y="33711"/>
                      <a:pt x="25145" y="33784"/>
                    </a:cubicBezTo>
                    <a:lnTo>
                      <a:pt x="9155" y="34282"/>
                    </a:lnTo>
                    <a:lnTo>
                      <a:pt x="8211" y="3945"/>
                    </a:lnTo>
                    <a:cubicBezTo>
                      <a:pt x="8147" y="1880"/>
                      <a:pt x="6321" y="-71"/>
                      <a:pt x="4009" y="2"/>
                    </a:cubicBezTo>
                    <a:cubicBezTo>
                      <a:pt x="1637" y="75"/>
                      <a:pt x="-63" y="2075"/>
                      <a:pt x="2" y="4204"/>
                    </a:cubicBezTo>
                    <a:lnTo>
                      <a:pt x="1204" y="42746"/>
                    </a:lnTo>
                    <a:lnTo>
                      <a:pt x="25400" y="41989"/>
                    </a:lnTo>
                    <a:close/>
                    <a:moveTo>
                      <a:pt x="4758" y="585"/>
                    </a:moveTo>
                    <a:cubicBezTo>
                      <a:pt x="3997" y="1524"/>
                      <a:pt x="3831" y="2135"/>
                      <a:pt x="3856" y="2925"/>
                    </a:cubicBezTo>
                    <a:cubicBezTo>
                      <a:pt x="2641" y="2965"/>
                      <a:pt x="1795" y="3172"/>
                      <a:pt x="1196" y="3496"/>
                    </a:cubicBezTo>
                    <a:cubicBezTo>
                      <a:pt x="1443" y="1601"/>
                      <a:pt x="2811" y="646"/>
                      <a:pt x="4758" y="585"/>
                    </a:cubicBezTo>
                    <a:close/>
                    <a:moveTo>
                      <a:pt x="27072" y="35124"/>
                    </a:moveTo>
                    <a:cubicBezTo>
                      <a:pt x="27497" y="35112"/>
                      <a:pt x="27999" y="35520"/>
                      <a:pt x="28011" y="36006"/>
                    </a:cubicBezTo>
                    <a:cubicBezTo>
                      <a:pt x="28023" y="36310"/>
                      <a:pt x="27614" y="36872"/>
                      <a:pt x="27128" y="36885"/>
                    </a:cubicBezTo>
                    <a:lnTo>
                      <a:pt x="6155" y="37540"/>
                    </a:lnTo>
                    <a:lnTo>
                      <a:pt x="5054" y="2220"/>
                    </a:lnTo>
                    <a:cubicBezTo>
                      <a:pt x="5038" y="1795"/>
                      <a:pt x="5390" y="1358"/>
                      <a:pt x="5936" y="1342"/>
                    </a:cubicBezTo>
                    <a:cubicBezTo>
                      <a:pt x="6487" y="1322"/>
                      <a:pt x="6738" y="1621"/>
                      <a:pt x="6758" y="2289"/>
                    </a:cubicBezTo>
                    <a:lnTo>
                      <a:pt x="7803" y="35723"/>
                    </a:lnTo>
                    <a:lnTo>
                      <a:pt x="27072" y="35124"/>
                    </a:lnTo>
                    <a:close/>
                    <a:moveTo>
                      <a:pt x="28695" y="38419"/>
                    </a:moveTo>
                    <a:cubicBezTo>
                      <a:pt x="28707" y="38722"/>
                      <a:pt x="28412" y="39099"/>
                      <a:pt x="27926" y="39115"/>
                    </a:cubicBezTo>
                    <a:cubicBezTo>
                      <a:pt x="27501" y="39127"/>
                      <a:pt x="27311" y="38888"/>
                      <a:pt x="27294" y="38403"/>
                    </a:cubicBezTo>
                    <a:cubicBezTo>
                      <a:pt x="27286" y="38099"/>
                      <a:pt x="27578" y="37722"/>
                      <a:pt x="28128" y="37706"/>
                    </a:cubicBezTo>
                    <a:cubicBezTo>
                      <a:pt x="28371" y="37698"/>
                      <a:pt x="28683" y="37933"/>
                      <a:pt x="28695" y="38419"/>
                    </a:cubicBezTo>
                    <a:close/>
                    <a:moveTo>
                      <a:pt x="26133" y="40143"/>
                    </a:moveTo>
                    <a:cubicBezTo>
                      <a:pt x="26076" y="40204"/>
                      <a:pt x="25954" y="40269"/>
                      <a:pt x="25772" y="40277"/>
                    </a:cubicBezTo>
                    <a:cubicBezTo>
                      <a:pt x="25469" y="40285"/>
                      <a:pt x="25282" y="40167"/>
                      <a:pt x="25274" y="39864"/>
                    </a:cubicBezTo>
                    <a:cubicBezTo>
                      <a:pt x="25262" y="39560"/>
                      <a:pt x="25380" y="39374"/>
                      <a:pt x="25623" y="39366"/>
                    </a:cubicBezTo>
                    <a:cubicBezTo>
                      <a:pt x="26048" y="39354"/>
                      <a:pt x="26238" y="39532"/>
                      <a:pt x="26246" y="39896"/>
                    </a:cubicBezTo>
                    <a:cubicBezTo>
                      <a:pt x="26250" y="39957"/>
                      <a:pt x="26193" y="40079"/>
                      <a:pt x="26133" y="40143"/>
                    </a:cubicBezTo>
                    <a:close/>
                    <a:moveTo>
                      <a:pt x="2386" y="41552"/>
                    </a:moveTo>
                    <a:lnTo>
                      <a:pt x="1241" y="4896"/>
                    </a:lnTo>
                    <a:lnTo>
                      <a:pt x="3892" y="4082"/>
                    </a:lnTo>
                    <a:lnTo>
                      <a:pt x="4949" y="37941"/>
                    </a:lnTo>
                    <a:lnTo>
                      <a:pt x="2386" y="4155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4" name="Google Shape;444;p5"/>
              <p:cNvSpPr/>
              <p:nvPr/>
            </p:nvSpPr>
            <p:spPr>
              <a:xfrm>
                <a:off x="3051742" y="2734279"/>
                <a:ext cx="29405" cy="42745"/>
              </a:xfrm>
              <a:custGeom>
                <a:rect b="b" l="l" r="r" t="t"/>
                <a:pathLst>
                  <a:path extrusionOk="0" h="42745" w="29405">
                    <a:moveTo>
                      <a:pt x="25400" y="41993"/>
                    </a:moveTo>
                    <a:cubicBezTo>
                      <a:pt x="27711" y="41920"/>
                      <a:pt x="29480" y="40163"/>
                      <a:pt x="29403" y="37730"/>
                    </a:cubicBezTo>
                    <a:cubicBezTo>
                      <a:pt x="29334" y="35419"/>
                      <a:pt x="27452" y="33715"/>
                      <a:pt x="25145" y="33787"/>
                    </a:cubicBezTo>
                    <a:lnTo>
                      <a:pt x="9155" y="34286"/>
                    </a:lnTo>
                    <a:lnTo>
                      <a:pt x="8211" y="3949"/>
                    </a:lnTo>
                    <a:cubicBezTo>
                      <a:pt x="8146" y="1884"/>
                      <a:pt x="6321" y="-67"/>
                      <a:pt x="4009" y="2"/>
                    </a:cubicBezTo>
                    <a:cubicBezTo>
                      <a:pt x="1637" y="79"/>
                      <a:pt x="-63" y="2078"/>
                      <a:pt x="2" y="4204"/>
                    </a:cubicBezTo>
                    <a:lnTo>
                      <a:pt x="1204" y="42746"/>
                    </a:lnTo>
                    <a:lnTo>
                      <a:pt x="25400" y="41993"/>
                    </a:lnTo>
                    <a:close/>
                    <a:moveTo>
                      <a:pt x="4758" y="589"/>
                    </a:moveTo>
                    <a:cubicBezTo>
                      <a:pt x="3997" y="1524"/>
                      <a:pt x="3831" y="2139"/>
                      <a:pt x="3855" y="2929"/>
                    </a:cubicBezTo>
                    <a:cubicBezTo>
                      <a:pt x="2641" y="2965"/>
                      <a:pt x="1795" y="3176"/>
                      <a:pt x="1196" y="3499"/>
                    </a:cubicBezTo>
                    <a:cubicBezTo>
                      <a:pt x="1443" y="1605"/>
                      <a:pt x="2811" y="650"/>
                      <a:pt x="4758" y="589"/>
                    </a:cubicBezTo>
                    <a:close/>
                    <a:moveTo>
                      <a:pt x="27071" y="35127"/>
                    </a:moveTo>
                    <a:cubicBezTo>
                      <a:pt x="27497" y="35111"/>
                      <a:pt x="27998" y="35524"/>
                      <a:pt x="28011" y="36010"/>
                    </a:cubicBezTo>
                    <a:cubicBezTo>
                      <a:pt x="28023" y="36314"/>
                      <a:pt x="27614" y="36872"/>
                      <a:pt x="27128" y="36889"/>
                    </a:cubicBezTo>
                    <a:lnTo>
                      <a:pt x="6155" y="37544"/>
                    </a:lnTo>
                    <a:lnTo>
                      <a:pt x="5054" y="2224"/>
                    </a:lnTo>
                    <a:cubicBezTo>
                      <a:pt x="5037" y="1795"/>
                      <a:pt x="5390" y="1358"/>
                      <a:pt x="5936" y="1342"/>
                    </a:cubicBezTo>
                    <a:cubicBezTo>
                      <a:pt x="6483" y="1326"/>
                      <a:pt x="6738" y="1621"/>
                      <a:pt x="6758" y="2289"/>
                    </a:cubicBezTo>
                    <a:lnTo>
                      <a:pt x="7803" y="35727"/>
                    </a:lnTo>
                    <a:lnTo>
                      <a:pt x="27071" y="35127"/>
                    </a:lnTo>
                    <a:close/>
                    <a:moveTo>
                      <a:pt x="28695" y="38423"/>
                    </a:moveTo>
                    <a:cubicBezTo>
                      <a:pt x="28707" y="38726"/>
                      <a:pt x="28411" y="39099"/>
                      <a:pt x="27926" y="39115"/>
                    </a:cubicBezTo>
                    <a:cubicBezTo>
                      <a:pt x="27501" y="39127"/>
                      <a:pt x="27310" y="38892"/>
                      <a:pt x="27294" y="38407"/>
                    </a:cubicBezTo>
                    <a:cubicBezTo>
                      <a:pt x="27286" y="38103"/>
                      <a:pt x="27577" y="37726"/>
                      <a:pt x="28124" y="37710"/>
                    </a:cubicBezTo>
                    <a:cubicBezTo>
                      <a:pt x="28371" y="37702"/>
                      <a:pt x="28683" y="37937"/>
                      <a:pt x="28695" y="38423"/>
                    </a:cubicBezTo>
                    <a:close/>
                    <a:moveTo>
                      <a:pt x="26132" y="40147"/>
                    </a:moveTo>
                    <a:cubicBezTo>
                      <a:pt x="26076" y="40208"/>
                      <a:pt x="25954" y="40273"/>
                      <a:pt x="25772" y="40277"/>
                    </a:cubicBezTo>
                    <a:cubicBezTo>
                      <a:pt x="25468" y="40289"/>
                      <a:pt x="25282" y="40171"/>
                      <a:pt x="25274" y="39868"/>
                    </a:cubicBezTo>
                    <a:cubicBezTo>
                      <a:pt x="25262" y="39564"/>
                      <a:pt x="25379" y="39378"/>
                      <a:pt x="25622" y="39370"/>
                    </a:cubicBezTo>
                    <a:cubicBezTo>
                      <a:pt x="26047" y="39358"/>
                      <a:pt x="26238" y="39532"/>
                      <a:pt x="26246" y="39900"/>
                    </a:cubicBezTo>
                    <a:cubicBezTo>
                      <a:pt x="26250" y="39961"/>
                      <a:pt x="26193" y="40082"/>
                      <a:pt x="26132" y="40147"/>
                    </a:cubicBezTo>
                    <a:close/>
                    <a:moveTo>
                      <a:pt x="2382" y="41556"/>
                    </a:moveTo>
                    <a:lnTo>
                      <a:pt x="1240" y="4896"/>
                    </a:lnTo>
                    <a:lnTo>
                      <a:pt x="3892" y="4083"/>
                    </a:lnTo>
                    <a:lnTo>
                      <a:pt x="4949" y="37945"/>
                    </a:lnTo>
                    <a:lnTo>
                      <a:pt x="2382" y="4155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5" name="Google Shape;445;p5"/>
              <p:cNvSpPr/>
              <p:nvPr/>
            </p:nvSpPr>
            <p:spPr>
              <a:xfrm>
                <a:off x="3082568" y="2732692"/>
                <a:ext cx="29462" cy="43246"/>
              </a:xfrm>
              <a:custGeom>
                <a:rect b="b" l="l" r="r" t="t"/>
                <a:pathLst>
                  <a:path extrusionOk="0" h="43246" w="29462">
                    <a:moveTo>
                      <a:pt x="25457" y="42617"/>
                    </a:moveTo>
                    <a:cubicBezTo>
                      <a:pt x="27647" y="42548"/>
                      <a:pt x="29537" y="40787"/>
                      <a:pt x="29460" y="38354"/>
                    </a:cubicBezTo>
                    <a:cubicBezTo>
                      <a:pt x="29392" y="36168"/>
                      <a:pt x="27631" y="34334"/>
                      <a:pt x="25202" y="34411"/>
                    </a:cubicBezTo>
                    <a:lnTo>
                      <a:pt x="19304" y="34593"/>
                    </a:lnTo>
                    <a:lnTo>
                      <a:pt x="18490" y="8515"/>
                    </a:lnTo>
                    <a:lnTo>
                      <a:pt x="24449" y="8329"/>
                    </a:lnTo>
                    <a:cubicBezTo>
                      <a:pt x="26574" y="8264"/>
                      <a:pt x="28456" y="6135"/>
                      <a:pt x="28388" y="3945"/>
                    </a:cubicBezTo>
                    <a:cubicBezTo>
                      <a:pt x="28315" y="1637"/>
                      <a:pt x="26315" y="-67"/>
                      <a:pt x="24129" y="2"/>
                    </a:cubicBezTo>
                    <a:lnTo>
                      <a:pt x="3945" y="629"/>
                    </a:lnTo>
                    <a:cubicBezTo>
                      <a:pt x="1633" y="702"/>
                      <a:pt x="-71" y="2581"/>
                      <a:pt x="2" y="4953"/>
                    </a:cubicBezTo>
                    <a:cubicBezTo>
                      <a:pt x="75" y="7325"/>
                      <a:pt x="2075" y="9025"/>
                      <a:pt x="4265" y="8956"/>
                    </a:cubicBezTo>
                    <a:lnTo>
                      <a:pt x="10284" y="8770"/>
                    </a:lnTo>
                    <a:lnTo>
                      <a:pt x="11098" y="34852"/>
                    </a:lnTo>
                    <a:lnTo>
                      <a:pt x="5018" y="35038"/>
                    </a:lnTo>
                    <a:cubicBezTo>
                      <a:pt x="2828" y="35107"/>
                      <a:pt x="998" y="36868"/>
                      <a:pt x="1071" y="39240"/>
                    </a:cubicBezTo>
                    <a:cubicBezTo>
                      <a:pt x="1144" y="41613"/>
                      <a:pt x="3022" y="43317"/>
                      <a:pt x="5333" y="43244"/>
                    </a:cubicBezTo>
                    <a:lnTo>
                      <a:pt x="25457" y="42617"/>
                    </a:lnTo>
                    <a:close/>
                    <a:moveTo>
                      <a:pt x="26659" y="5095"/>
                    </a:moveTo>
                    <a:cubicBezTo>
                      <a:pt x="26485" y="5285"/>
                      <a:pt x="26303" y="5410"/>
                      <a:pt x="26121" y="5418"/>
                    </a:cubicBezTo>
                    <a:cubicBezTo>
                      <a:pt x="25817" y="5427"/>
                      <a:pt x="25323" y="5139"/>
                      <a:pt x="25307" y="4589"/>
                    </a:cubicBezTo>
                    <a:cubicBezTo>
                      <a:pt x="25299" y="4346"/>
                      <a:pt x="25526" y="3852"/>
                      <a:pt x="26011" y="3840"/>
                    </a:cubicBezTo>
                    <a:cubicBezTo>
                      <a:pt x="26254" y="3831"/>
                      <a:pt x="26813" y="4119"/>
                      <a:pt x="26825" y="4544"/>
                    </a:cubicBezTo>
                    <a:cubicBezTo>
                      <a:pt x="26833" y="4787"/>
                      <a:pt x="26776" y="4969"/>
                      <a:pt x="26659" y="5095"/>
                    </a:cubicBezTo>
                    <a:close/>
                    <a:moveTo>
                      <a:pt x="24688" y="6252"/>
                    </a:moveTo>
                    <a:cubicBezTo>
                      <a:pt x="24384" y="6261"/>
                      <a:pt x="24198" y="6147"/>
                      <a:pt x="24190" y="5843"/>
                    </a:cubicBezTo>
                    <a:cubicBezTo>
                      <a:pt x="24178" y="5479"/>
                      <a:pt x="24291" y="5293"/>
                      <a:pt x="24599" y="5281"/>
                    </a:cubicBezTo>
                    <a:cubicBezTo>
                      <a:pt x="24841" y="5273"/>
                      <a:pt x="25145" y="5325"/>
                      <a:pt x="25157" y="5750"/>
                    </a:cubicBezTo>
                    <a:cubicBezTo>
                      <a:pt x="25169" y="6115"/>
                      <a:pt x="24991" y="6244"/>
                      <a:pt x="24688" y="6252"/>
                    </a:cubicBezTo>
                    <a:close/>
                    <a:moveTo>
                      <a:pt x="4277" y="3479"/>
                    </a:moveTo>
                    <a:cubicBezTo>
                      <a:pt x="4216" y="3483"/>
                      <a:pt x="3969" y="3431"/>
                      <a:pt x="3666" y="3439"/>
                    </a:cubicBezTo>
                    <a:cubicBezTo>
                      <a:pt x="3119" y="3455"/>
                      <a:pt x="2152" y="3609"/>
                      <a:pt x="1014" y="4253"/>
                    </a:cubicBezTo>
                    <a:cubicBezTo>
                      <a:pt x="2111" y="2269"/>
                      <a:pt x="3237" y="1382"/>
                      <a:pt x="5184" y="1322"/>
                    </a:cubicBezTo>
                    <a:cubicBezTo>
                      <a:pt x="4771" y="1824"/>
                      <a:pt x="4241" y="2265"/>
                      <a:pt x="4277" y="3479"/>
                    </a:cubicBezTo>
                    <a:close/>
                    <a:moveTo>
                      <a:pt x="3435" y="7645"/>
                    </a:moveTo>
                    <a:cubicBezTo>
                      <a:pt x="2277" y="7681"/>
                      <a:pt x="1208" y="6499"/>
                      <a:pt x="1176" y="5524"/>
                    </a:cubicBezTo>
                    <a:cubicBezTo>
                      <a:pt x="2119" y="4524"/>
                      <a:pt x="3022" y="4188"/>
                      <a:pt x="4419" y="4147"/>
                    </a:cubicBezTo>
                    <a:cubicBezTo>
                      <a:pt x="4487" y="4386"/>
                      <a:pt x="4674" y="4564"/>
                      <a:pt x="5107" y="4674"/>
                    </a:cubicBezTo>
                    <a:lnTo>
                      <a:pt x="5115" y="5038"/>
                    </a:lnTo>
                    <a:lnTo>
                      <a:pt x="4751" y="5050"/>
                    </a:lnTo>
                    <a:lnTo>
                      <a:pt x="4888" y="5592"/>
                    </a:lnTo>
                    <a:lnTo>
                      <a:pt x="4459" y="5422"/>
                    </a:lnTo>
                    <a:lnTo>
                      <a:pt x="4540" y="6030"/>
                    </a:lnTo>
                    <a:lnTo>
                      <a:pt x="4107" y="5799"/>
                    </a:lnTo>
                    <a:lnTo>
                      <a:pt x="4366" y="6398"/>
                    </a:lnTo>
                    <a:lnTo>
                      <a:pt x="3807" y="6050"/>
                    </a:lnTo>
                    <a:lnTo>
                      <a:pt x="4075" y="6774"/>
                    </a:lnTo>
                    <a:lnTo>
                      <a:pt x="3394" y="6430"/>
                    </a:lnTo>
                    <a:lnTo>
                      <a:pt x="3666" y="7273"/>
                    </a:lnTo>
                    <a:lnTo>
                      <a:pt x="2921" y="6811"/>
                    </a:lnTo>
                    <a:lnTo>
                      <a:pt x="3435" y="7645"/>
                    </a:lnTo>
                    <a:close/>
                    <a:moveTo>
                      <a:pt x="27129" y="35751"/>
                    </a:moveTo>
                    <a:cubicBezTo>
                      <a:pt x="27432" y="35743"/>
                      <a:pt x="27930" y="36091"/>
                      <a:pt x="27946" y="36638"/>
                    </a:cubicBezTo>
                    <a:cubicBezTo>
                      <a:pt x="27963" y="37062"/>
                      <a:pt x="27610" y="37500"/>
                      <a:pt x="27185" y="37512"/>
                    </a:cubicBezTo>
                    <a:lnTo>
                      <a:pt x="7001" y="38143"/>
                    </a:lnTo>
                    <a:cubicBezTo>
                      <a:pt x="6516" y="38160"/>
                      <a:pt x="6143" y="37986"/>
                      <a:pt x="6119" y="37257"/>
                    </a:cubicBezTo>
                    <a:cubicBezTo>
                      <a:pt x="6103" y="36710"/>
                      <a:pt x="6338" y="36399"/>
                      <a:pt x="7005" y="36379"/>
                    </a:cubicBezTo>
                    <a:lnTo>
                      <a:pt x="16247" y="36091"/>
                    </a:lnTo>
                    <a:lnTo>
                      <a:pt x="15231" y="3504"/>
                    </a:lnTo>
                    <a:lnTo>
                      <a:pt x="5929" y="3795"/>
                    </a:lnTo>
                    <a:cubicBezTo>
                      <a:pt x="5504" y="3807"/>
                      <a:pt x="5066" y="3455"/>
                      <a:pt x="5050" y="2969"/>
                    </a:cubicBezTo>
                    <a:cubicBezTo>
                      <a:pt x="5030" y="2301"/>
                      <a:pt x="5447" y="1986"/>
                      <a:pt x="5933" y="1970"/>
                    </a:cubicBezTo>
                    <a:lnTo>
                      <a:pt x="26056" y="1342"/>
                    </a:lnTo>
                    <a:cubicBezTo>
                      <a:pt x="26360" y="1334"/>
                      <a:pt x="26862" y="1803"/>
                      <a:pt x="26874" y="2228"/>
                    </a:cubicBezTo>
                    <a:cubicBezTo>
                      <a:pt x="26890" y="2714"/>
                      <a:pt x="26477" y="3155"/>
                      <a:pt x="26052" y="3168"/>
                    </a:cubicBezTo>
                    <a:lnTo>
                      <a:pt x="16871" y="3455"/>
                    </a:lnTo>
                    <a:lnTo>
                      <a:pt x="17887" y="36038"/>
                    </a:lnTo>
                    <a:lnTo>
                      <a:pt x="27129" y="35751"/>
                    </a:lnTo>
                    <a:close/>
                    <a:moveTo>
                      <a:pt x="15171" y="34723"/>
                    </a:moveTo>
                    <a:lnTo>
                      <a:pt x="11948" y="34824"/>
                    </a:lnTo>
                    <a:lnTo>
                      <a:pt x="11114" y="8074"/>
                    </a:lnTo>
                    <a:lnTo>
                      <a:pt x="14227" y="4507"/>
                    </a:lnTo>
                    <a:lnTo>
                      <a:pt x="15171" y="34723"/>
                    </a:lnTo>
                    <a:close/>
                    <a:moveTo>
                      <a:pt x="27695" y="40236"/>
                    </a:moveTo>
                    <a:cubicBezTo>
                      <a:pt x="27027" y="40256"/>
                      <a:pt x="26890" y="39836"/>
                      <a:pt x="26882" y="39593"/>
                    </a:cubicBezTo>
                    <a:cubicBezTo>
                      <a:pt x="26862" y="38864"/>
                      <a:pt x="27222" y="38730"/>
                      <a:pt x="27526" y="38718"/>
                    </a:cubicBezTo>
                    <a:cubicBezTo>
                      <a:pt x="28193" y="38698"/>
                      <a:pt x="28392" y="39119"/>
                      <a:pt x="28400" y="39423"/>
                    </a:cubicBezTo>
                    <a:cubicBezTo>
                      <a:pt x="28420" y="40091"/>
                      <a:pt x="27938" y="40228"/>
                      <a:pt x="27695" y="40236"/>
                    </a:cubicBezTo>
                    <a:close/>
                    <a:moveTo>
                      <a:pt x="5350" y="37949"/>
                    </a:moveTo>
                    <a:cubicBezTo>
                      <a:pt x="5289" y="37953"/>
                      <a:pt x="5046" y="37901"/>
                      <a:pt x="4742" y="37909"/>
                    </a:cubicBezTo>
                    <a:cubicBezTo>
                      <a:pt x="4196" y="37925"/>
                      <a:pt x="3224" y="38079"/>
                      <a:pt x="2091" y="38783"/>
                    </a:cubicBezTo>
                    <a:cubicBezTo>
                      <a:pt x="3180" y="36617"/>
                      <a:pt x="4314" y="35913"/>
                      <a:pt x="6260" y="35852"/>
                    </a:cubicBezTo>
                    <a:cubicBezTo>
                      <a:pt x="5848" y="36294"/>
                      <a:pt x="5313" y="36674"/>
                      <a:pt x="5350" y="37949"/>
                    </a:cubicBezTo>
                    <a:close/>
                    <a:moveTo>
                      <a:pt x="4508" y="42115"/>
                    </a:moveTo>
                    <a:cubicBezTo>
                      <a:pt x="3354" y="42151"/>
                      <a:pt x="2281" y="40969"/>
                      <a:pt x="2249" y="39994"/>
                    </a:cubicBezTo>
                    <a:cubicBezTo>
                      <a:pt x="3192" y="38989"/>
                      <a:pt x="4099" y="38718"/>
                      <a:pt x="5496" y="38678"/>
                    </a:cubicBezTo>
                    <a:cubicBezTo>
                      <a:pt x="5560" y="38856"/>
                      <a:pt x="5747" y="38973"/>
                      <a:pt x="6180" y="39143"/>
                    </a:cubicBezTo>
                    <a:lnTo>
                      <a:pt x="6192" y="39508"/>
                    </a:lnTo>
                    <a:lnTo>
                      <a:pt x="5827" y="39520"/>
                    </a:lnTo>
                    <a:lnTo>
                      <a:pt x="5965" y="40062"/>
                    </a:lnTo>
                    <a:lnTo>
                      <a:pt x="5532" y="39892"/>
                    </a:lnTo>
                    <a:lnTo>
                      <a:pt x="5613" y="40500"/>
                    </a:lnTo>
                    <a:lnTo>
                      <a:pt x="5180" y="40269"/>
                    </a:lnTo>
                    <a:lnTo>
                      <a:pt x="5439" y="40807"/>
                    </a:lnTo>
                    <a:lnTo>
                      <a:pt x="4884" y="40520"/>
                    </a:lnTo>
                    <a:lnTo>
                      <a:pt x="5151" y="41244"/>
                    </a:lnTo>
                    <a:lnTo>
                      <a:pt x="4467" y="40840"/>
                    </a:lnTo>
                    <a:lnTo>
                      <a:pt x="4742" y="41803"/>
                    </a:lnTo>
                    <a:lnTo>
                      <a:pt x="3994" y="41281"/>
                    </a:lnTo>
                    <a:lnTo>
                      <a:pt x="4508" y="421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6" name="Google Shape;446;p5"/>
              <p:cNvSpPr/>
              <p:nvPr/>
            </p:nvSpPr>
            <p:spPr>
              <a:xfrm>
                <a:off x="3115251" y="2731801"/>
                <a:ext cx="29324" cy="42998"/>
              </a:xfrm>
              <a:custGeom>
                <a:rect b="b" l="l" r="r" t="t"/>
                <a:pathLst>
                  <a:path extrusionOk="0" h="42998" w="29324">
                    <a:moveTo>
                      <a:pt x="22746" y="42577"/>
                    </a:moveTo>
                    <a:cubicBezTo>
                      <a:pt x="26025" y="42472"/>
                      <a:pt x="29454" y="39140"/>
                      <a:pt x="29320" y="34947"/>
                    </a:cubicBezTo>
                    <a:cubicBezTo>
                      <a:pt x="29268" y="33242"/>
                      <a:pt x="28616" y="31866"/>
                      <a:pt x="27478" y="30502"/>
                    </a:cubicBezTo>
                    <a:lnTo>
                      <a:pt x="9577" y="8666"/>
                    </a:lnTo>
                    <a:lnTo>
                      <a:pt x="19852" y="8346"/>
                    </a:lnTo>
                    <a:cubicBezTo>
                      <a:pt x="20580" y="8322"/>
                      <a:pt x="20228" y="12593"/>
                      <a:pt x="24604" y="12455"/>
                    </a:cubicBezTo>
                    <a:cubicBezTo>
                      <a:pt x="26430" y="12398"/>
                      <a:pt x="28559" y="10447"/>
                      <a:pt x="28490" y="8257"/>
                    </a:cubicBezTo>
                    <a:cubicBezTo>
                      <a:pt x="28332" y="3213"/>
                      <a:pt x="23786" y="-114"/>
                      <a:pt x="19957" y="3"/>
                    </a:cubicBezTo>
                    <a:lnTo>
                      <a:pt x="7007" y="408"/>
                    </a:lnTo>
                    <a:cubicBezTo>
                      <a:pt x="3177" y="529"/>
                      <a:pt x="-126" y="3857"/>
                      <a:pt x="4" y="7990"/>
                    </a:cubicBezTo>
                    <a:cubicBezTo>
                      <a:pt x="52" y="9569"/>
                      <a:pt x="647" y="11075"/>
                      <a:pt x="1789" y="12560"/>
                    </a:cubicBezTo>
                    <a:lnTo>
                      <a:pt x="19993" y="34384"/>
                    </a:lnTo>
                    <a:lnTo>
                      <a:pt x="9173" y="34724"/>
                    </a:lnTo>
                    <a:lnTo>
                      <a:pt x="9047" y="34546"/>
                    </a:lnTo>
                    <a:cubicBezTo>
                      <a:pt x="8974" y="32234"/>
                      <a:pt x="7217" y="30587"/>
                      <a:pt x="4910" y="30655"/>
                    </a:cubicBezTo>
                    <a:cubicBezTo>
                      <a:pt x="2113" y="30745"/>
                      <a:pt x="700" y="32246"/>
                      <a:pt x="789" y="35165"/>
                    </a:cubicBezTo>
                    <a:cubicBezTo>
                      <a:pt x="910" y="39055"/>
                      <a:pt x="4687" y="43140"/>
                      <a:pt x="9310" y="42994"/>
                    </a:cubicBezTo>
                    <a:lnTo>
                      <a:pt x="22746" y="42577"/>
                    </a:lnTo>
                    <a:close/>
                    <a:moveTo>
                      <a:pt x="23685" y="35732"/>
                    </a:moveTo>
                    <a:cubicBezTo>
                      <a:pt x="25268" y="35679"/>
                      <a:pt x="26094" y="34926"/>
                      <a:pt x="26049" y="33404"/>
                    </a:cubicBezTo>
                    <a:cubicBezTo>
                      <a:pt x="26033" y="32918"/>
                      <a:pt x="25770" y="32319"/>
                      <a:pt x="25264" y="31724"/>
                    </a:cubicBezTo>
                    <a:lnTo>
                      <a:pt x="6047" y="8593"/>
                    </a:lnTo>
                    <a:cubicBezTo>
                      <a:pt x="5351" y="7763"/>
                      <a:pt x="5084" y="6978"/>
                      <a:pt x="5052" y="5946"/>
                    </a:cubicBezTo>
                    <a:cubicBezTo>
                      <a:pt x="4987" y="3942"/>
                      <a:pt x="6566" y="1821"/>
                      <a:pt x="8934" y="1748"/>
                    </a:cubicBezTo>
                    <a:lnTo>
                      <a:pt x="21944" y="1343"/>
                    </a:lnTo>
                    <a:cubicBezTo>
                      <a:pt x="24256" y="1270"/>
                      <a:pt x="26952" y="3804"/>
                      <a:pt x="27033" y="6415"/>
                    </a:cubicBezTo>
                    <a:cubicBezTo>
                      <a:pt x="27057" y="7209"/>
                      <a:pt x="25964" y="7241"/>
                      <a:pt x="25786" y="7431"/>
                    </a:cubicBezTo>
                    <a:cubicBezTo>
                      <a:pt x="24001" y="4808"/>
                      <a:pt x="24677" y="3084"/>
                      <a:pt x="21576" y="3181"/>
                    </a:cubicBezTo>
                    <a:lnTo>
                      <a:pt x="9237" y="3565"/>
                    </a:lnTo>
                    <a:cubicBezTo>
                      <a:pt x="7412" y="3622"/>
                      <a:pt x="6768" y="4492"/>
                      <a:pt x="6813" y="5893"/>
                    </a:cubicBezTo>
                    <a:cubicBezTo>
                      <a:pt x="6829" y="6379"/>
                      <a:pt x="7096" y="7100"/>
                      <a:pt x="7659" y="7630"/>
                    </a:cubicBezTo>
                    <a:lnTo>
                      <a:pt x="26814" y="30704"/>
                    </a:lnTo>
                    <a:cubicBezTo>
                      <a:pt x="27511" y="31534"/>
                      <a:pt x="27839" y="32315"/>
                      <a:pt x="27871" y="33347"/>
                    </a:cubicBezTo>
                    <a:cubicBezTo>
                      <a:pt x="27940" y="35477"/>
                      <a:pt x="25871" y="37428"/>
                      <a:pt x="24410" y="37473"/>
                    </a:cubicBezTo>
                    <a:lnTo>
                      <a:pt x="10974" y="37889"/>
                    </a:lnTo>
                    <a:cubicBezTo>
                      <a:pt x="8055" y="37983"/>
                      <a:pt x="5902" y="35250"/>
                      <a:pt x="5837" y="33121"/>
                    </a:cubicBezTo>
                    <a:cubicBezTo>
                      <a:pt x="5813" y="32392"/>
                      <a:pt x="6108" y="32020"/>
                      <a:pt x="6776" y="32000"/>
                    </a:cubicBezTo>
                    <a:cubicBezTo>
                      <a:pt x="7201" y="31983"/>
                      <a:pt x="7582" y="32461"/>
                      <a:pt x="7590" y="32704"/>
                    </a:cubicBezTo>
                    <a:cubicBezTo>
                      <a:pt x="7650" y="34647"/>
                      <a:pt x="9278" y="36181"/>
                      <a:pt x="11286" y="36116"/>
                    </a:cubicBezTo>
                    <a:lnTo>
                      <a:pt x="23685" y="35732"/>
                    </a:lnTo>
                    <a:close/>
                    <a:moveTo>
                      <a:pt x="24616" y="32356"/>
                    </a:moveTo>
                    <a:cubicBezTo>
                      <a:pt x="24742" y="32534"/>
                      <a:pt x="24811" y="32712"/>
                      <a:pt x="24815" y="32894"/>
                    </a:cubicBezTo>
                    <a:cubicBezTo>
                      <a:pt x="24843" y="33809"/>
                      <a:pt x="24070" y="34319"/>
                      <a:pt x="23220" y="34347"/>
                    </a:cubicBezTo>
                    <a:lnTo>
                      <a:pt x="21090" y="34412"/>
                    </a:lnTo>
                    <a:lnTo>
                      <a:pt x="14638" y="26579"/>
                    </a:lnTo>
                    <a:lnTo>
                      <a:pt x="21362" y="33307"/>
                    </a:lnTo>
                    <a:lnTo>
                      <a:pt x="9913" y="19487"/>
                    </a:lnTo>
                    <a:lnTo>
                      <a:pt x="22252" y="32611"/>
                    </a:lnTo>
                    <a:lnTo>
                      <a:pt x="7885" y="14864"/>
                    </a:lnTo>
                    <a:lnTo>
                      <a:pt x="23029" y="32222"/>
                    </a:lnTo>
                    <a:lnTo>
                      <a:pt x="7112" y="11540"/>
                    </a:lnTo>
                    <a:lnTo>
                      <a:pt x="24616" y="32356"/>
                    </a:lnTo>
                    <a:close/>
                    <a:moveTo>
                      <a:pt x="5238" y="35331"/>
                    </a:moveTo>
                    <a:cubicBezTo>
                      <a:pt x="4764" y="35772"/>
                      <a:pt x="3449" y="36546"/>
                      <a:pt x="2368" y="37064"/>
                    </a:cubicBezTo>
                    <a:cubicBezTo>
                      <a:pt x="2048" y="36465"/>
                      <a:pt x="1902" y="35801"/>
                      <a:pt x="1878" y="34951"/>
                    </a:cubicBezTo>
                    <a:cubicBezTo>
                      <a:pt x="1813" y="32882"/>
                      <a:pt x="3048" y="31445"/>
                      <a:pt x="5477" y="31368"/>
                    </a:cubicBezTo>
                    <a:cubicBezTo>
                      <a:pt x="5424" y="31615"/>
                      <a:pt x="5185" y="31805"/>
                      <a:pt x="5189" y="31866"/>
                    </a:cubicBezTo>
                    <a:cubicBezTo>
                      <a:pt x="4728" y="32671"/>
                      <a:pt x="4732" y="32854"/>
                      <a:pt x="4744" y="33218"/>
                    </a:cubicBezTo>
                    <a:cubicBezTo>
                      <a:pt x="4756" y="33643"/>
                      <a:pt x="4829" y="34007"/>
                      <a:pt x="4967" y="34428"/>
                    </a:cubicBezTo>
                    <a:lnTo>
                      <a:pt x="5238" y="35331"/>
                    </a:lnTo>
                    <a:close/>
                    <a:moveTo>
                      <a:pt x="23649" y="11148"/>
                    </a:moveTo>
                    <a:cubicBezTo>
                      <a:pt x="22434" y="11184"/>
                      <a:pt x="21548" y="10119"/>
                      <a:pt x="21516" y="9083"/>
                    </a:cubicBezTo>
                    <a:cubicBezTo>
                      <a:pt x="23426" y="7808"/>
                      <a:pt x="24272" y="7597"/>
                      <a:pt x="24499" y="7104"/>
                    </a:cubicBezTo>
                    <a:cubicBezTo>
                      <a:pt x="24503" y="7286"/>
                      <a:pt x="24632" y="7529"/>
                      <a:pt x="24948" y="7820"/>
                    </a:cubicBezTo>
                    <a:lnTo>
                      <a:pt x="25325" y="8176"/>
                    </a:lnTo>
                    <a:lnTo>
                      <a:pt x="25333" y="8541"/>
                    </a:lnTo>
                    <a:lnTo>
                      <a:pt x="24968" y="8549"/>
                    </a:lnTo>
                    <a:lnTo>
                      <a:pt x="25106" y="8974"/>
                    </a:lnTo>
                    <a:lnTo>
                      <a:pt x="24673" y="8864"/>
                    </a:lnTo>
                    <a:lnTo>
                      <a:pt x="24815" y="9468"/>
                    </a:lnTo>
                    <a:lnTo>
                      <a:pt x="24321" y="9180"/>
                    </a:lnTo>
                    <a:lnTo>
                      <a:pt x="24580" y="9779"/>
                    </a:lnTo>
                    <a:lnTo>
                      <a:pt x="24025" y="9492"/>
                    </a:lnTo>
                    <a:lnTo>
                      <a:pt x="24232" y="10277"/>
                    </a:lnTo>
                    <a:lnTo>
                      <a:pt x="23608" y="9812"/>
                    </a:lnTo>
                    <a:lnTo>
                      <a:pt x="23880" y="10715"/>
                    </a:lnTo>
                    <a:lnTo>
                      <a:pt x="23139" y="10310"/>
                    </a:lnTo>
                    <a:lnTo>
                      <a:pt x="23649" y="11148"/>
                    </a:lnTo>
                    <a:close/>
                    <a:moveTo>
                      <a:pt x="5028" y="40327"/>
                    </a:moveTo>
                    <a:cubicBezTo>
                      <a:pt x="4048" y="40177"/>
                      <a:pt x="3283" y="39043"/>
                      <a:pt x="2837" y="38388"/>
                    </a:cubicBezTo>
                    <a:cubicBezTo>
                      <a:pt x="4149" y="37558"/>
                      <a:pt x="5343" y="36849"/>
                      <a:pt x="5817" y="36347"/>
                    </a:cubicBezTo>
                    <a:cubicBezTo>
                      <a:pt x="6392" y="37242"/>
                      <a:pt x="6015" y="36890"/>
                      <a:pt x="6837" y="37837"/>
                    </a:cubicBezTo>
                    <a:lnTo>
                      <a:pt x="6286" y="37732"/>
                    </a:lnTo>
                    <a:lnTo>
                      <a:pt x="6363" y="38278"/>
                    </a:lnTo>
                    <a:lnTo>
                      <a:pt x="5991" y="38108"/>
                    </a:lnTo>
                    <a:lnTo>
                      <a:pt x="6132" y="38651"/>
                    </a:lnTo>
                    <a:lnTo>
                      <a:pt x="5639" y="38485"/>
                    </a:lnTo>
                    <a:lnTo>
                      <a:pt x="5898" y="38962"/>
                    </a:lnTo>
                    <a:lnTo>
                      <a:pt x="5339" y="38675"/>
                    </a:lnTo>
                    <a:lnTo>
                      <a:pt x="5606" y="39400"/>
                    </a:lnTo>
                    <a:lnTo>
                      <a:pt x="4987" y="38991"/>
                    </a:lnTo>
                    <a:lnTo>
                      <a:pt x="5258" y="39958"/>
                    </a:lnTo>
                    <a:lnTo>
                      <a:pt x="4513" y="39432"/>
                    </a:lnTo>
                    <a:lnTo>
                      <a:pt x="5028" y="40327"/>
                    </a:lnTo>
                    <a:close/>
                    <a:moveTo>
                      <a:pt x="6983" y="1505"/>
                    </a:moveTo>
                    <a:cubicBezTo>
                      <a:pt x="5962" y="1962"/>
                      <a:pt x="5068" y="2659"/>
                      <a:pt x="4619" y="3768"/>
                    </a:cubicBezTo>
                    <a:cubicBezTo>
                      <a:pt x="4493" y="3711"/>
                      <a:pt x="4250" y="3719"/>
                      <a:pt x="3947" y="3727"/>
                    </a:cubicBezTo>
                    <a:cubicBezTo>
                      <a:pt x="3036" y="3756"/>
                      <a:pt x="2372" y="4023"/>
                      <a:pt x="2024" y="4460"/>
                    </a:cubicBezTo>
                    <a:cubicBezTo>
                      <a:pt x="2935" y="2485"/>
                      <a:pt x="4185" y="1594"/>
                      <a:pt x="6311" y="1525"/>
                    </a:cubicBezTo>
                    <a:lnTo>
                      <a:pt x="6983" y="1505"/>
                    </a:lnTo>
                    <a:close/>
                    <a:moveTo>
                      <a:pt x="25256" y="39149"/>
                    </a:moveTo>
                    <a:cubicBezTo>
                      <a:pt x="25442" y="39266"/>
                      <a:pt x="25507" y="39448"/>
                      <a:pt x="25511" y="39630"/>
                    </a:cubicBezTo>
                    <a:cubicBezTo>
                      <a:pt x="25527" y="40055"/>
                      <a:pt x="25296" y="40549"/>
                      <a:pt x="24628" y="40570"/>
                    </a:cubicBezTo>
                    <a:cubicBezTo>
                      <a:pt x="24082" y="40586"/>
                      <a:pt x="23762" y="40047"/>
                      <a:pt x="23750" y="39744"/>
                    </a:cubicBezTo>
                    <a:cubicBezTo>
                      <a:pt x="23734" y="39197"/>
                      <a:pt x="24207" y="38756"/>
                      <a:pt x="24511" y="38748"/>
                    </a:cubicBezTo>
                    <a:cubicBezTo>
                      <a:pt x="24815" y="38740"/>
                      <a:pt x="25062" y="38853"/>
                      <a:pt x="25256" y="39149"/>
                    </a:cubicBezTo>
                    <a:close/>
                    <a:moveTo>
                      <a:pt x="26895" y="9828"/>
                    </a:moveTo>
                    <a:cubicBezTo>
                      <a:pt x="26908" y="10253"/>
                      <a:pt x="26734" y="10443"/>
                      <a:pt x="26308" y="10455"/>
                    </a:cubicBezTo>
                    <a:cubicBezTo>
                      <a:pt x="25879" y="10467"/>
                      <a:pt x="25754" y="10289"/>
                      <a:pt x="25742" y="9864"/>
                    </a:cubicBezTo>
                    <a:cubicBezTo>
                      <a:pt x="25725" y="9439"/>
                      <a:pt x="25843" y="9253"/>
                      <a:pt x="26268" y="9241"/>
                    </a:cubicBezTo>
                    <a:cubicBezTo>
                      <a:pt x="26450" y="9233"/>
                      <a:pt x="26879" y="9342"/>
                      <a:pt x="26895" y="9828"/>
                    </a:cubicBezTo>
                    <a:close/>
                    <a:moveTo>
                      <a:pt x="9367" y="5873"/>
                    </a:moveTo>
                    <a:cubicBezTo>
                      <a:pt x="9383" y="6298"/>
                      <a:pt x="9023" y="6492"/>
                      <a:pt x="8719" y="6500"/>
                    </a:cubicBezTo>
                    <a:cubicBezTo>
                      <a:pt x="8416" y="6513"/>
                      <a:pt x="8225" y="6334"/>
                      <a:pt x="8217" y="6031"/>
                    </a:cubicBezTo>
                    <a:cubicBezTo>
                      <a:pt x="8213" y="5849"/>
                      <a:pt x="8379" y="5415"/>
                      <a:pt x="8808" y="5403"/>
                    </a:cubicBezTo>
                    <a:cubicBezTo>
                      <a:pt x="9173" y="5391"/>
                      <a:pt x="9359" y="5569"/>
                      <a:pt x="9367" y="58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7" name="Google Shape;447;p5"/>
              <p:cNvSpPr/>
              <p:nvPr/>
            </p:nvSpPr>
            <p:spPr>
              <a:xfrm>
                <a:off x="3167107" y="2730186"/>
                <a:ext cx="29324" cy="42997"/>
              </a:xfrm>
              <a:custGeom>
                <a:rect b="b" l="l" r="r" t="t"/>
                <a:pathLst>
                  <a:path extrusionOk="0" h="42997" w="29324">
                    <a:moveTo>
                      <a:pt x="22742" y="42573"/>
                    </a:moveTo>
                    <a:cubicBezTo>
                      <a:pt x="26025" y="42472"/>
                      <a:pt x="29454" y="39140"/>
                      <a:pt x="29320" y="34947"/>
                    </a:cubicBezTo>
                    <a:cubicBezTo>
                      <a:pt x="29268" y="33242"/>
                      <a:pt x="28616" y="31862"/>
                      <a:pt x="27478" y="30498"/>
                    </a:cubicBezTo>
                    <a:lnTo>
                      <a:pt x="9577" y="8662"/>
                    </a:lnTo>
                    <a:lnTo>
                      <a:pt x="19852" y="8342"/>
                    </a:lnTo>
                    <a:cubicBezTo>
                      <a:pt x="20580" y="8322"/>
                      <a:pt x="20228" y="12593"/>
                      <a:pt x="24604" y="12455"/>
                    </a:cubicBezTo>
                    <a:cubicBezTo>
                      <a:pt x="26430" y="12398"/>
                      <a:pt x="28559" y="10447"/>
                      <a:pt x="28490" y="8257"/>
                    </a:cubicBezTo>
                    <a:cubicBezTo>
                      <a:pt x="28332" y="3209"/>
                      <a:pt x="23786" y="-114"/>
                      <a:pt x="19957" y="3"/>
                    </a:cubicBezTo>
                    <a:lnTo>
                      <a:pt x="7007" y="408"/>
                    </a:lnTo>
                    <a:cubicBezTo>
                      <a:pt x="3177" y="525"/>
                      <a:pt x="-126" y="3853"/>
                      <a:pt x="4" y="7990"/>
                    </a:cubicBezTo>
                    <a:cubicBezTo>
                      <a:pt x="52" y="9569"/>
                      <a:pt x="647" y="11071"/>
                      <a:pt x="1789" y="12556"/>
                    </a:cubicBezTo>
                    <a:lnTo>
                      <a:pt x="19993" y="34384"/>
                    </a:lnTo>
                    <a:lnTo>
                      <a:pt x="9173" y="34720"/>
                    </a:lnTo>
                    <a:lnTo>
                      <a:pt x="9047" y="34542"/>
                    </a:lnTo>
                    <a:cubicBezTo>
                      <a:pt x="8974" y="32234"/>
                      <a:pt x="7217" y="30583"/>
                      <a:pt x="4906" y="30656"/>
                    </a:cubicBezTo>
                    <a:cubicBezTo>
                      <a:pt x="2113" y="30740"/>
                      <a:pt x="696" y="32246"/>
                      <a:pt x="789" y="35165"/>
                    </a:cubicBezTo>
                    <a:cubicBezTo>
                      <a:pt x="910" y="39055"/>
                      <a:pt x="4687" y="43136"/>
                      <a:pt x="9310" y="42994"/>
                    </a:cubicBezTo>
                    <a:lnTo>
                      <a:pt x="22742" y="42573"/>
                    </a:lnTo>
                    <a:close/>
                    <a:moveTo>
                      <a:pt x="23685" y="35728"/>
                    </a:moveTo>
                    <a:cubicBezTo>
                      <a:pt x="25268" y="35679"/>
                      <a:pt x="26094" y="34922"/>
                      <a:pt x="26049" y="33404"/>
                    </a:cubicBezTo>
                    <a:cubicBezTo>
                      <a:pt x="26033" y="32918"/>
                      <a:pt x="25770" y="32319"/>
                      <a:pt x="25264" y="31724"/>
                    </a:cubicBezTo>
                    <a:lnTo>
                      <a:pt x="6047" y="8593"/>
                    </a:lnTo>
                    <a:cubicBezTo>
                      <a:pt x="5351" y="7759"/>
                      <a:pt x="5084" y="6978"/>
                      <a:pt x="5052" y="5946"/>
                    </a:cubicBezTo>
                    <a:cubicBezTo>
                      <a:pt x="4987" y="3938"/>
                      <a:pt x="6566" y="1821"/>
                      <a:pt x="8934" y="1748"/>
                    </a:cubicBezTo>
                    <a:lnTo>
                      <a:pt x="21944" y="1343"/>
                    </a:lnTo>
                    <a:cubicBezTo>
                      <a:pt x="24256" y="1270"/>
                      <a:pt x="26952" y="3800"/>
                      <a:pt x="27033" y="6415"/>
                    </a:cubicBezTo>
                    <a:cubicBezTo>
                      <a:pt x="27057" y="7205"/>
                      <a:pt x="25964" y="7241"/>
                      <a:pt x="25786" y="7427"/>
                    </a:cubicBezTo>
                    <a:cubicBezTo>
                      <a:pt x="24001" y="4808"/>
                      <a:pt x="24677" y="3080"/>
                      <a:pt x="21576" y="3177"/>
                    </a:cubicBezTo>
                    <a:lnTo>
                      <a:pt x="9237" y="3561"/>
                    </a:lnTo>
                    <a:cubicBezTo>
                      <a:pt x="7412" y="3618"/>
                      <a:pt x="6768" y="4492"/>
                      <a:pt x="6813" y="5889"/>
                    </a:cubicBezTo>
                    <a:cubicBezTo>
                      <a:pt x="6829" y="6375"/>
                      <a:pt x="7096" y="7099"/>
                      <a:pt x="7659" y="7630"/>
                    </a:cubicBezTo>
                    <a:lnTo>
                      <a:pt x="26814" y="30704"/>
                    </a:lnTo>
                    <a:cubicBezTo>
                      <a:pt x="27511" y="31534"/>
                      <a:pt x="27839" y="32315"/>
                      <a:pt x="27871" y="33347"/>
                    </a:cubicBezTo>
                    <a:cubicBezTo>
                      <a:pt x="27940" y="35477"/>
                      <a:pt x="25871" y="37424"/>
                      <a:pt x="24410" y="37473"/>
                    </a:cubicBezTo>
                    <a:lnTo>
                      <a:pt x="10974" y="37889"/>
                    </a:lnTo>
                    <a:cubicBezTo>
                      <a:pt x="8055" y="37983"/>
                      <a:pt x="5902" y="35250"/>
                      <a:pt x="5837" y="33121"/>
                    </a:cubicBezTo>
                    <a:cubicBezTo>
                      <a:pt x="5813" y="32392"/>
                      <a:pt x="6108" y="32016"/>
                      <a:pt x="6776" y="31995"/>
                    </a:cubicBezTo>
                    <a:cubicBezTo>
                      <a:pt x="7201" y="31983"/>
                      <a:pt x="7582" y="32457"/>
                      <a:pt x="7590" y="32700"/>
                    </a:cubicBezTo>
                    <a:cubicBezTo>
                      <a:pt x="7651" y="34647"/>
                      <a:pt x="9278" y="36177"/>
                      <a:pt x="11286" y="36116"/>
                    </a:cubicBezTo>
                    <a:lnTo>
                      <a:pt x="23685" y="35728"/>
                    </a:lnTo>
                    <a:close/>
                    <a:moveTo>
                      <a:pt x="24616" y="32352"/>
                    </a:moveTo>
                    <a:cubicBezTo>
                      <a:pt x="24742" y="32534"/>
                      <a:pt x="24811" y="32712"/>
                      <a:pt x="24815" y="32894"/>
                    </a:cubicBezTo>
                    <a:cubicBezTo>
                      <a:pt x="24843" y="33805"/>
                      <a:pt x="24070" y="34319"/>
                      <a:pt x="23216" y="34343"/>
                    </a:cubicBezTo>
                    <a:lnTo>
                      <a:pt x="21090" y="34412"/>
                    </a:lnTo>
                    <a:lnTo>
                      <a:pt x="14638" y="26579"/>
                    </a:lnTo>
                    <a:lnTo>
                      <a:pt x="21362" y="33307"/>
                    </a:lnTo>
                    <a:lnTo>
                      <a:pt x="9913" y="19487"/>
                    </a:lnTo>
                    <a:lnTo>
                      <a:pt x="22252" y="32611"/>
                    </a:lnTo>
                    <a:lnTo>
                      <a:pt x="7885" y="14864"/>
                    </a:lnTo>
                    <a:lnTo>
                      <a:pt x="23029" y="32222"/>
                    </a:lnTo>
                    <a:lnTo>
                      <a:pt x="7112" y="11540"/>
                    </a:lnTo>
                    <a:lnTo>
                      <a:pt x="24616" y="32352"/>
                    </a:lnTo>
                    <a:close/>
                    <a:moveTo>
                      <a:pt x="5238" y="35331"/>
                    </a:moveTo>
                    <a:cubicBezTo>
                      <a:pt x="4764" y="35772"/>
                      <a:pt x="3449" y="36541"/>
                      <a:pt x="2368" y="37064"/>
                    </a:cubicBezTo>
                    <a:cubicBezTo>
                      <a:pt x="2048" y="36465"/>
                      <a:pt x="1902" y="35801"/>
                      <a:pt x="1878" y="34950"/>
                    </a:cubicBezTo>
                    <a:cubicBezTo>
                      <a:pt x="1813" y="32882"/>
                      <a:pt x="3048" y="31445"/>
                      <a:pt x="5477" y="31368"/>
                    </a:cubicBezTo>
                    <a:cubicBezTo>
                      <a:pt x="5424" y="31611"/>
                      <a:pt x="5185" y="31801"/>
                      <a:pt x="5189" y="31862"/>
                    </a:cubicBezTo>
                    <a:cubicBezTo>
                      <a:pt x="4728" y="32667"/>
                      <a:pt x="4732" y="32850"/>
                      <a:pt x="4744" y="33218"/>
                    </a:cubicBezTo>
                    <a:cubicBezTo>
                      <a:pt x="4756" y="33643"/>
                      <a:pt x="4829" y="34003"/>
                      <a:pt x="4963" y="34428"/>
                    </a:cubicBezTo>
                    <a:lnTo>
                      <a:pt x="5238" y="35331"/>
                    </a:lnTo>
                    <a:close/>
                    <a:moveTo>
                      <a:pt x="23649" y="11147"/>
                    </a:moveTo>
                    <a:cubicBezTo>
                      <a:pt x="22434" y="11184"/>
                      <a:pt x="21548" y="10115"/>
                      <a:pt x="21516" y="9083"/>
                    </a:cubicBezTo>
                    <a:cubicBezTo>
                      <a:pt x="23426" y="7808"/>
                      <a:pt x="24268" y="7597"/>
                      <a:pt x="24499" y="7104"/>
                    </a:cubicBezTo>
                    <a:cubicBezTo>
                      <a:pt x="24503" y="7286"/>
                      <a:pt x="24632" y="7525"/>
                      <a:pt x="24948" y="7820"/>
                    </a:cubicBezTo>
                    <a:lnTo>
                      <a:pt x="25321" y="8172"/>
                    </a:lnTo>
                    <a:lnTo>
                      <a:pt x="25333" y="8537"/>
                    </a:lnTo>
                    <a:lnTo>
                      <a:pt x="24968" y="8549"/>
                    </a:lnTo>
                    <a:lnTo>
                      <a:pt x="25102" y="8970"/>
                    </a:lnTo>
                    <a:lnTo>
                      <a:pt x="24673" y="8864"/>
                    </a:lnTo>
                    <a:lnTo>
                      <a:pt x="24815" y="9468"/>
                    </a:lnTo>
                    <a:lnTo>
                      <a:pt x="24321" y="9176"/>
                    </a:lnTo>
                    <a:lnTo>
                      <a:pt x="24580" y="9779"/>
                    </a:lnTo>
                    <a:lnTo>
                      <a:pt x="24025" y="9492"/>
                    </a:lnTo>
                    <a:lnTo>
                      <a:pt x="24232" y="10277"/>
                    </a:lnTo>
                    <a:lnTo>
                      <a:pt x="23608" y="9808"/>
                    </a:lnTo>
                    <a:lnTo>
                      <a:pt x="23880" y="10714"/>
                    </a:lnTo>
                    <a:lnTo>
                      <a:pt x="23139" y="10310"/>
                    </a:lnTo>
                    <a:lnTo>
                      <a:pt x="23649" y="11147"/>
                    </a:lnTo>
                    <a:close/>
                    <a:moveTo>
                      <a:pt x="5028" y="40326"/>
                    </a:moveTo>
                    <a:cubicBezTo>
                      <a:pt x="4048" y="40177"/>
                      <a:pt x="3283" y="39043"/>
                      <a:pt x="2837" y="38387"/>
                    </a:cubicBezTo>
                    <a:cubicBezTo>
                      <a:pt x="4149" y="37553"/>
                      <a:pt x="5343" y="36849"/>
                      <a:pt x="5817" y="36347"/>
                    </a:cubicBezTo>
                    <a:cubicBezTo>
                      <a:pt x="6392" y="37242"/>
                      <a:pt x="6015" y="36890"/>
                      <a:pt x="6837" y="37837"/>
                    </a:cubicBezTo>
                    <a:lnTo>
                      <a:pt x="6286" y="37732"/>
                    </a:lnTo>
                    <a:lnTo>
                      <a:pt x="6363" y="38278"/>
                    </a:lnTo>
                    <a:lnTo>
                      <a:pt x="5991" y="38108"/>
                    </a:lnTo>
                    <a:lnTo>
                      <a:pt x="6133" y="38650"/>
                    </a:lnTo>
                    <a:lnTo>
                      <a:pt x="5639" y="38480"/>
                    </a:lnTo>
                    <a:lnTo>
                      <a:pt x="5898" y="38962"/>
                    </a:lnTo>
                    <a:lnTo>
                      <a:pt x="5339" y="38675"/>
                    </a:lnTo>
                    <a:lnTo>
                      <a:pt x="5606" y="39395"/>
                    </a:lnTo>
                    <a:lnTo>
                      <a:pt x="4987" y="38991"/>
                    </a:lnTo>
                    <a:lnTo>
                      <a:pt x="5258" y="39954"/>
                    </a:lnTo>
                    <a:lnTo>
                      <a:pt x="4513" y="39432"/>
                    </a:lnTo>
                    <a:lnTo>
                      <a:pt x="5028" y="40326"/>
                    </a:lnTo>
                    <a:close/>
                    <a:moveTo>
                      <a:pt x="6983" y="1505"/>
                    </a:moveTo>
                    <a:cubicBezTo>
                      <a:pt x="5962" y="1962"/>
                      <a:pt x="5068" y="2659"/>
                      <a:pt x="4619" y="3768"/>
                    </a:cubicBezTo>
                    <a:cubicBezTo>
                      <a:pt x="4493" y="3711"/>
                      <a:pt x="4250" y="3719"/>
                      <a:pt x="3947" y="3727"/>
                    </a:cubicBezTo>
                    <a:cubicBezTo>
                      <a:pt x="3036" y="3756"/>
                      <a:pt x="2372" y="4019"/>
                      <a:pt x="2024" y="4456"/>
                    </a:cubicBezTo>
                    <a:cubicBezTo>
                      <a:pt x="2935" y="2480"/>
                      <a:pt x="4185" y="1590"/>
                      <a:pt x="6311" y="1525"/>
                    </a:cubicBezTo>
                    <a:lnTo>
                      <a:pt x="6983" y="1505"/>
                    </a:lnTo>
                    <a:close/>
                    <a:moveTo>
                      <a:pt x="25252" y="39149"/>
                    </a:moveTo>
                    <a:cubicBezTo>
                      <a:pt x="25438" y="39266"/>
                      <a:pt x="25507" y="39444"/>
                      <a:pt x="25511" y="39626"/>
                    </a:cubicBezTo>
                    <a:cubicBezTo>
                      <a:pt x="25527" y="40051"/>
                      <a:pt x="25296" y="40545"/>
                      <a:pt x="24628" y="40569"/>
                    </a:cubicBezTo>
                    <a:cubicBezTo>
                      <a:pt x="24082" y="40586"/>
                      <a:pt x="23762" y="40047"/>
                      <a:pt x="23750" y="39744"/>
                    </a:cubicBezTo>
                    <a:cubicBezTo>
                      <a:pt x="23734" y="39197"/>
                      <a:pt x="24207" y="38756"/>
                      <a:pt x="24511" y="38748"/>
                    </a:cubicBezTo>
                    <a:cubicBezTo>
                      <a:pt x="24815" y="38735"/>
                      <a:pt x="25062" y="38849"/>
                      <a:pt x="25252" y="39149"/>
                    </a:cubicBezTo>
                    <a:close/>
                    <a:moveTo>
                      <a:pt x="26895" y="9828"/>
                    </a:moveTo>
                    <a:cubicBezTo>
                      <a:pt x="26908" y="10253"/>
                      <a:pt x="26734" y="10443"/>
                      <a:pt x="26308" y="10455"/>
                    </a:cubicBezTo>
                    <a:cubicBezTo>
                      <a:pt x="25879" y="10468"/>
                      <a:pt x="25754" y="10289"/>
                      <a:pt x="25742" y="9864"/>
                    </a:cubicBezTo>
                    <a:cubicBezTo>
                      <a:pt x="25725" y="9439"/>
                      <a:pt x="25843" y="9253"/>
                      <a:pt x="26268" y="9241"/>
                    </a:cubicBezTo>
                    <a:cubicBezTo>
                      <a:pt x="26450" y="9233"/>
                      <a:pt x="26879" y="9342"/>
                      <a:pt x="26895" y="9828"/>
                    </a:cubicBezTo>
                    <a:close/>
                    <a:moveTo>
                      <a:pt x="9367" y="5873"/>
                    </a:moveTo>
                    <a:cubicBezTo>
                      <a:pt x="9383" y="6298"/>
                      <a:pt x="9023" y="6492"/>
                      <a:pt x="8719" y="6500"/>
                    </a:cubicBezTo>
                    <a:cubicBezTo>
                      <a:pt x="8416" y="6508"/>
                      <a:pt x="8225" y="6334"/>
                      <a:pt x="8217" y="6031"/>
                    </a:cubicBezTo>
                    <a:cubicBezTo>
                      <a:pt x="8213" y="5844"/>
                      <a:pt x="8379" y="5416"/>
                      <a:pt x="8804" y="5403"/>
                    </a:cubicBezTo>
                    <a:cubicBezTo>
                      <a:pt x="9173" y="5391"/>
                      <a:pt x="9359" y="5569"/>
                      <a:pt x="9367" y="587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8" name="Google Shape;448;p5"/>
              <p:cNvSpPr/>
              <p:nvPr/>
            </p:nvSpPr>
            <p:spPr>
              <a:xfrm>
                <a:off x="3199646" y="2728913"/>
                <a:ext cx="29533" cy="43373"/>
              </a:xfrm>
              <a:custGeom>
                <a:rect b="b" l="l" r="r" t="t"/>
                <a:pathLst>
                  <a:path extrusionOk="0" h="43373" w="29533">
                    <a:moveTo>
                      <a:pt x="21265" y="38801"/>
                    </a:moveTo>
                    <a:cubicBezTo>
                      <a:pt x="21334" y="40987"/>
                      <a:pt x="23398" y="42813"/>
                      <a:pt x="25528" y="42744"/>
                    </a:cubicBezTo>
                    <a:cubicBezTo>
                      <a:pt x="27835" y="42671"/>
                      <a:pt x="29604" y="40854"/>
                      <a:pt x="29531" y="38482"/>
                    </a:cubicBezTo>
                    <a:lnTo>
                      <a:pt x="28333" y="0"/>
                    </a:lnTo>
                    <a:lnTo>
                      <a:pt x="19577" y="271"/>
                    </a:lnTo>
                    <a:lnTo>
                      <a:pt x="14407" y="8161"/>
                    </a:lnTo>
                    <a:lnTo>
                      <a:pt x="8817" y="607"/>
                    </a:lnTo>
                    <a:lnTo>
                      <a:pt x="3591" y="773"/>
                    </a:lnTo>
                    <a:lnTo>
                      <a:pt x="0" y="4777"/>
                    </a:lnTo>
                    <a:lnTo>
                      <a:pt x="1081" y="39368"/>
                    </a:lnTo>
                    <a:cubicBezTo>
                      <a:pt x="1158" y="41862"/>
                      <a:pt x="3275" y="43441"/>
                      <a:pt x="5404" y="43372"/>
                    </a:cubicBezTo>
                    <a:cubicBezTo>
                      <a:pt x="8019" y="43291"/>
                      <a:pt x="9469" y="41056"/>
                      <a:pt x="9408" y="39109"/>
                    </a:cubicBezTo>
                    <a:lnTo>
                      <a:pt x="8635" y="14306"/>
                    </a:lnTo>
                    <a:lnTo>
                      <a:pt x="10602" y="16861"/>
                    </a:lnTo>
                    <a:lnTo>
                      <a:pt x="10626" y="17650"/>
                    </a:lnTo>
                    <a:cubicBezTo>
                      <a:pt x="10691" y="19719"/>
                      <a:pt x="12456" y="21734"/>
                      <a:pt x="14889" y="21658"/>
                    </a:cubicBezTo>
                    <a:cubicBezTo>
                      <a:pt x="17018" y="21589"/>
                      <a:pt x="18844" y="19706"/>
                      <a:pt x="18771" y="17399"/>
                    </a:cubicBezTo>
                    <a:lnTo>
                      <a:pt x="18747" y="16545"/>
                    </a:lnTo>
                    <a:lnTo>
                      <a:pt x="20492" y="13938"/>
                    </a:lnTo>
                    <a:lnTo>
                      <a:pt x="21265" y="38801"/>
                    </a:lnTo>
                    <a:close/>
                    <a:moveTo>
                      <a:pt x="28078" y="36700"/>
                    </a:moveTo>
                    <a:cubicBezTo>
                      <a:pt x="28090" y="37129"/>
                      <a:pt x="27677" y="37628"/>
                      <a:pt x="27252" y="37640"/>
                    </a:cubicBezTo>
                    <a:cubicBezTo>
                      <a:pt x="26766" y="37656"/>
                      <a:pt x="26386" y="37182"/>
                      <a:pt x="26374" y="36692"/>
                    </a:cubicBezTo>
                    <a:lnTo>
                      <a:pt x="25293" y="2105"/>
                    </a:lnTo>
                    <a:lnTo>
                      <a:pt x="17257" y="13671"/>
                    </a:lnTo>
                    <a:lnTo>
                      <a:pt x="17314" y="15557"/>
                    </a:lnTo>
                    <a:cubicBezTo>
                      <a:pt x="17330" y="15982"/>
                      <a:pt x="16978" y="16480"/>
                      <a:pt x="16553" y="16492"/>
                    </a:cubicBezTo>
                    <a:cubicBezTo>
                      <a:pt x="16067" y="16508"/>
                      <a:pt x="15691" y="16095"/>
                      <a:pt x="15674" y="15610"/>
                    </a:cubicBezTo>
                    <a:lnTo>
                      <a:pt x="15618" y="13845"/>
                    </a:lnTo>
                    <a:lnTo>
                      <a:pt x="6805" y="2498"/>
                    </a:lnTo>
                    <a:lnTo>
                      <a:pt x="7894" y="37332"/>
                    </a:lnTo>
                    <a:cubicBezTo>
                      <a:pt x="7906" y="37757"/>
                      <a:pt x="7619" y="38251"/>
                      <a:pt x="7068" y="38271"/>
                    </a:cubicBezTo>
                    <a:cubicBezTo>
                      <a:pt x="6461" y="38287"/>
                      <a:pt x="6149" y="37996"/>
                      <a:pt x="6129" y="37385"/>
                    </a:cubicBezTo>
                    <a:lnTo>
                      <a:pt x="5032" y="2125"/>
                    </a:lnTo>
                    <a:lnTo>
                      <a:pt x="8679" y="2012"/>
                    </a:lnTo>
                    <a:lnTo>
                      <a:pt x="16411" y="11934"/>
                    </a:lnTo>
                    <a:lnTo>
                      <a:pt x="23572" y="1546"/>
                    </a:lnTo>
                    <a:lnTo>
                      <a:pt x="26977" y="1441"/>
                    </a:lnTo>
                    <a:lnTo>
                      <a:pt x="28078" y="36700"/>
                    </a:lnTo>
                    <a:close/>
                    <a:moveTo>
                      <a:pt x="5340" y="37409"/>
                    </a:moveTo>
                    <a:lnTo>
                      <a:pt x="2477" y="39323"/>
                    </a:lnTo>
                    <a:lnTo>
                      <a:pt x="1429" y="5647"/>
                    </a:lnTo>
                    <a:lnTo>
                      <a:pt x="4251" y="2514"/>
                    </a:lnTo>
                    <a:lnTo>
                      <a:pt x="5340" y="37409"/>
                    </a:lnTo>
                    <a:close/>
                    <a:moveTo>
                      <a:pt x="25341" y="36785"/>
                    </a:moveTo>
                    <a:lnTo>
                      <a:pt x="22479" y="38700"/>
                    </a:lnTo>
                    <a:lnTo>
                      <a:pt x="21597" y="10371"/>
                    </a:lnTo>
                    <a:lnTo>
                      <a:pt x="24386" y="6149"/>
                    </a:lnTo>
                    <a:lnTo>
                      <a:pt x="25341" y="36785"/>
                    </a:lnTo>
                    <a:close/>
                    <a:moveTo>
                      <a:pt x="16367" y="10537"/>
                    </a:moveTo>
                    <a:lnTo>
                      <a:pt x="14974" y="8752"/>
                    </a:lnTo>
                    <a:lnTo>
                      <a:pt x="20095" y="1231"/>
                    </a:lnTo>
                    <a:lnTo>
                      <a:pt x="22892" y="1142"/>
                    </a:lnTo>
                    <a:lnTo>
                      <a:pt x="16367" y="10537"/>
                    </a:lnTo>
                    <a:close/>
                    <a:moveTo>
                      <a:pt x="14703" y="13752"/>
                    </a:moveTo>
                    <a:lnTo>
                      <a:pt x="8934" y="8270"/>
                    </a:lnTo>
                    <a:lnTo>
                      <a:pt x="13124" y="13800"/>
                    </a:lnTo>
                    <a:lnTo>
                      <a:pt x="8914" y="9610"/>
                    </a:lnTo>
                    <a:lnTo>
                      <a:pt x="11723" y="13845"/>
                    </a:lnTo>
                    <a:lnTo>
                      <a:pt x="8894" y="10829"/>
                    </a:lnTo>
                    <a:lnTo>
                      <a:pt x="10631" y="13877"/>
                    </a:lnTo>
                    <a:lnTo>
                      <a:pt x="8813" y="12234"/>
                    </a:lnTo>
                    <a:lnTo>
                      <a:pt x="9537" y="13913"/>
                    </a:lnTo>
                    <a:lnTo>
                      <a:pt x="8351" y="12974"/>
                    </a:lnTo>
                    <a:lnTo>
                      <a:pt x="8137" y="6165"/>
                    </a:lnTo>
                    <a:lnTo>
                      <a:pt x="14703" y="13752"/>
                    </a:lnTo>
                    <a:close/>
                    <a:moveTo>
                      <a:pt x="13752" y="20293"/>
                    </a:moveTo>
                    <a:cubicBezTo>
                      <a:pt x="12598" y="20330"/>
                      <a:pt x="11590" y="19265"/>
                      <a:pt x="11562" y="18354"/>
                    </a:cubicBezTo>
                    <a:cubicBezTo>
                      <a:pt x="12922" y="17156"/>
                      <a:pt x="14310" y="16747"/>
                      <a:pt x="14735" y="16731"/>
                    </a:cubicBezTo>
                    <a:cubicBezTo>
                      <a:pt x="14804" y="16974"/>
                      <a:pt x="14930" y="17152"/>
                      <a:pt x="15116" y="17209"/>
                    </a:cubicBezTo>
                    <a:lnTo>
                      <a:pt x="15177" y="17265"/>
                    </a:lnTo>
                    <a:cubicBezTo>
                      <a:pt x="15237" y="17265"/>
                      <a:pt x="15241" y="17326"/>
                      <a:pt x="15423" y="17318"/>
                    </a:cubicBezTo>
                    <a:lnTo>
                      <a:pt x="15436" y="17686"/>
                    </a:lnTo>
                    <a:lnTo>
                      <a:pt x="15071" y="17694"/>
                    </a:lnTo>
                    <a:lnTo>
                      <a:pt x="15148" y="18241"/>
                    </a:lnTo>
                    <a:lnTo>
                      <a:pt x="14776" y="18071"/>
                    </a:lnTo>
                    <a:lnTo>
                      <a:pt x="14857" y="18613"/>
                    </a:lnTo>
                    <a:lnTo>
                      <a:pt x="14363" y="18387"/>
                    </a:lnTo>
                    <a:lnTo>
                      <a:pt x="14622" y="18925"/>
                    </a:lnTo>
                    <a:lnTo>
                      <a:pt x="14124" y="18638"/>
                    </a:lnTo>
                    <a:lnTo>
                      <a:pt x="14391" y="19358"/>
                    </a:lnTo>
                    <a:lnTo>
                      <a:pt x="13711" y="18953"/>
                    </a:lnTo>
                    <a:lnTo>
                      <a:pt x="14043" y="19917"/>
                    </a:lnTo>
                    <a:lnTo>
                      <a:pt x="13237" y="19395"/>
                    </a:lnTo>
                    <a:lnTo>
                      <a:pt x="13752" y="20293"/>
                    </a:lnTo>
                    <a:close/>
                    <a:moveTo>
                      <a:pt x="4639" y="42238"/>
                    </a:moveTo>
                    <a:cubicBezTo>
                      <a:pt x="3421" y="42279"/>
                      <a:pt x="2538" y="41271"/>
                      <a:pt x="2510" y="40299"/>
                    </a:cubicBezTo>
                    <a:cubicBezTo>
                      <a:pt x="3870" y="39101"/>
                      <a:pt x="5202" y="38813"/>
                      <a:pt x="5627" y="38801"/>
                    </a:cubicBezTo>
                    <a:cubicBezTo>
                      <a:pt x="5692" y="38923"/>
                      <a:pt x="5813" y="38980"/>
                      <a:pt x="6064" y="39153"/>
                    </a:cubicBezTo>
                    <a:lnTo>
                      <a:pt x="6250" y="39267"/>
                    </a:lnTo>
                    <a:lnTo>
                      <a:pt x="6262" y="39635"/>
                    </a:lnTo>
                    <a:lnTo>
                      <a:pt x="5955" y="39643"/>
                    </a:lnTo>
                    <a:lnTo>
                      <a:pt x="6097" y="40186"/>
                    </a:lnTo>
                    <a:lnTo>
                      <a:pt x="5664" y="40016"/>
                    </a:lnTo>
                    <a:lnTo>
                      <a:pt x="5744" y="40623"/>
                    </a:lnTo>
                    <a:lnTo>
                      <a:pt x="5311" y="40392"/>
                    </a:lnTo>
                    <a:lnTo>
                      <a:pt x="5570" y="40935"/>
                    </a:lnTo>
                    <a:lnTo>
                      <a:pt x="5016" y="40647"/>
                    </a:lnTo>
                    <a:lnTo>
                      <a:pt x="5279" y="41368"/>
                    </a:lnTo>
                    <a:lnTo>
                      <a:pt x="4599" y="40963"/>
                    </a:lnTo>
                    <a:lnTo>
                      <a:pt x="4870" y="41926"/>
                    </a:lnTo>
                    <a:lnTo>
                      <a:pt x="4125" y="41404"/>
                    </a:lnTo>
                    <a:lnTo>
                      <a:pt x="4639" y="42238"/>
                    </a:lnTo>
                    <a:close/>
                    <a:moveTo>
                      <a:pt x="24702" y="41615"/>
                    </a:moveTo>
                    <a:cubicBezTo>
                      <a:pt x="23483" y="41651"/>
                      <a:pt x="22540" y="40647"/>
                      <a:pt x="22508" y="39676"/>
                    </a:cubicBezTo>
                    <a:lnTo>
                      <a:pt x="23762" y="38846"/>
                    </a:lnTo>
                    <a:cubicBezTo>
                      <a:pt x="24843" y="38384"/>
                      <a:pt x="25507" y="38182"/>
                      <a:pt x="25689" y="38178"/>
                    </a:cubicBezTo>
                    <a:cubicBezTo>
                      <a:pt x="25754" y="38295"/>
                      <a:pt x="25876" y="38352"/>
                      <a:pt x="26127" y="38526"/>
                    </a:cubicBezTo>
                    <a:lnTo>
                      <a:pt x="26374" y="38643"/>
                    </a:lnTo>
                    <a:lnTo>
                      <a:pt x="26382" y="39008"/>
                    </a:lnTo>
                    <a:lnTo>
                      <a:pt x="26017" y="39016"/>
                    </a:lnTo>
                    <a:lnTo>
                      <a:pt x="26155" y="39562"/>
                    </a:lnTo>
                    <a:lnTo>
                      <a:pt x="25726" y="39392"/>
                    </a:lnTo>
                    <a:lnTo>
                      <a:pt x="25807" y="40000"/>
                    </a:lnTo>
                    <a:lnTo>
                      <a:pt x="25374" y="39769"/>
                    </a:lnTo>
                    <a:lnTo>
                      <a:pt x="25572" y="40311"/>
                    </a:lnTo>
                    <a:lnTo>
                      <a:pt x="25074" y="40020"/>
                    </a:lnTo>
                    <a:lnTo>
                      <a:pt x="25341" y="40744"/>
                    </a:lnTo>
                    <a:lnTo>
                      <a:pt x="24661" y="40340"/>
                    </a:lnTo>
                    <a:lnTo>
                      <a:pt x="24932" y="41303"/>
                    </a:lnTo>
                    <a:lnTo>
                      <a:pt x="24127" y="40781"/>
                    </a:lnTo>
                    <a:lnTo>
                      <a:pt x="24702" y="41615"/>
                    </a:lnTo>
                    <a:close/>
                    <a:moveTo>
                      <a:pt x="17703" y="18160"/>
                    </a:moveTo>
                    <a:cubicBezTo>
                      <a:pt x="17723" y="18832"/>
                      <a:pt x="17302" y="18965"/>
                      <a:pt x="17055" y="18974"/>
                    </a:cubicBezTo>
                    <a:cubicBezTo>
                      <a:pt x="16508" y="18990"/>
                      <a:pt x="16253" y="18573"/>
                      <a:pt x="16245" y="18330"/>
                    </a:cubicBezTo>
                    <a:cubicBezTo>
                      <a:pt x="16225" y="17658"/>
                      <a:pt x="16707" y="17524"/>
                      <a:pt x="16950" y="17516"/>
                    </a:cubicBezTo>
                    <a:cubicBezTo>
                      <a:pt x="17557" y="17496"/>
                      <a:pt x="17694" y="17978"/>
                      <a:pt x="17703" y="18160"/>
                    </a:cubicBezTo>
                    <a:close/>
                    <a:moveTo>
                      <a:pt x="28369" y="40222"/>
                    </a:moveTo>
                    <a:cubicBezTo>
                      <a:pt x="28191" y="40408"/>
                      <a:pt x="28013" y="40477"/>
                      <a:pt x="27827" y="40481"/>
                    </a:cubicBezTo>
                    <a:cubicBezTo>
                      <a:pt x="27402" y="40498"/>
                      <a:pt x="27151" y="40259"/>
                      <a:pt x="27139" y="39834"/>
                    </a:cubicBezTo>
                    <a:cubicBezTo>
                      <a:pt x="27122" y="39348"/>
                      <a:pt x="27361" y="39097"/>
                      <a:pt x="27786" y="39085"/>
                    </a:cubicBezTo>
                    <a:cubicBezTo>
                      <a:pt x="28333" y="39068"/>
                      <a:pt x="28584" y="39303"/>
                      <a:pt x="28600" y="39789"/>
                    </a:cubicBezTo>
                    <a:lnTo>
                      <a:pt x="28369" y="40222"/>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9" name="Google Shape;449;p5"/>
              <p:cNvSpPr/>
              <p:nvPr/>
            </p:nvSpPr>
            <p:spPr>
              <a:xfrm>
                <a:off x="3232664" y="2728013"/>
                <a:ext cx="29462" cy="43246"/>
              </a:xfrm>
              <a:custGeom>
                <a:rect b="b" l="l" r="r" t="t"/>
                <a:pathLst>
                  <a:path extrusionOk="0" h="43246" w="29462">
                    <a:moveTo>
                      <a:pt x="25457" y="42617"/>
                    </a:moveTo>
                    <a:cubicBezTo>
                      <a:pt x="27647" y="42552"/>
                      <a:pt x="29537" y="40787"/>
                      <a:pt x="29460" y="38354"/>
                    </a:cubicBezTo>
                    <a:cubicBezTo>
                      <a:pt x="29396" y="36168"/>
                      <a:pt x="27635" y="34334"/>
                      <a:pt x="25202" y="34411"/>
                    </a:cubicBezTo>
                    <a:lnTo>
                      <a:pt x="19304" y="34593"/>
                    </a:lnTo>
                    <a:lnTo>
                      <a:pt x="18490" y="8515"/>
                    </a:lnTo>
                    <a:lnTo>
                      <a:pt x="24449" y="8329"/>
                    </a:lnTo>
                    <a:cubicBezTo>
                      <a:pt x="26578" y="8264"/>
                      <a:pt x="28456" y="6135"/>
                      <a:pt x="28392" y="3949"/>
                    </a:cubicBezTo>
                    <a:cubicBezTo>
                      <a:pt x="28319" y="1637"/>
                      <a:pt x="26319" y="-67"/>
                      <a:pt x="24129" y="2"/>
                    </a:cubicBezTo>
                    <a:lnTo>
                      <a:pt x="3945" y="634"/>
                    </a:lnTo>
                    <a:cubicBezTo>
                      <a:pt x="1633" y="702"/>
                      <a:pt x="-71" y="2581"/>
                      <a:pt x="2" y="4953"/>
                    </a:cubicBezTo>
                    <a:cubicBezTo>
                      <a:pt x="79" y="7325"/>
                      <a:pt x="2079" y="9025"/>
                      <a:pt x="4265" y="8961"/>
                    </a:cubicBezTo>
                    <a:lnTo>
                      <a:pt x="10284" y="8770"/>
                    </a:lnTo>
                    <a:lnTo>
                      <a:pt x="11098" y="34852"/>
                    </a:lnTo>
                    <a:lnTo>
                      <a:pt x="5018" y="35043"/>
                    </a:lnTo>
                    <a:cubicBezTo>
                      <a:pt x="2828" y="35107"/>
                      <a:pt x="998" y="36868"/>
                      <a:pt x="1071" y="39240"/>
                    </a:cubicBezTo>
                    <a:cubicBezTo>
                      <a:pt x="1148" y="41613"/>
                      <a:pt x="3026" y="43317"/>
                      <a:pt x="5333" y="43244"/>
                    </a:cubicBezTo>
                    <a:lnTo>
                      <a:pt x="25457" y="42617"/>
                    </a:lnTo>
                    <a:close/>
                    <a:moveTo>
                      <a:pt x="26659" y="5095"/>
                    </a:moveTo>
                    <a:cubicBezTo>
                      <a:pt x="26485" y="5285"/>
                      <a:pt x="26307" y="5410"/>
                      <a:pt x="26125" y="5418"/>
                    </a:cubicBezTo>
                    <a:cubicBezTo>
                      <a:pt x="25821" y="5427"/>
                      <a:pt x="25323" y="5139"/>
                      <a:pt x="25307" y="4593"/>
                    </a:cubicBezTo>
                    <a:cubicBezTo>
                      <a:pt x="25299" y="4346"/>
                      <a:pt x="25526" y="3852"/>
                      <a:pt x="26011" y="3840"/>
                    </a:cubicBezTo>
                    <a:cubicBezTo>
                      <a:pt x="26254" y="3831"/>
                      <a:pt x="26813" y="4119"/>
                      <a:pt x="26825" y="4544"/>
                    </a:cubicBezTo>
                    <a:cubicBezTo>
                      <a:pt x="26833" y="4787"/>
                      <a:pt x="26781" y="4969"/>
                      <a:pt x="26659" y="5095"/>
                    </a:cubicBezTo>
                    <a:close/>
                    <a:moveTo>
                      <a:pt x="24688" y="6252"/>
                    </a:moveTo>
                    <a:cubicBezTo>
                      <a:pt x="24384" y="6260"/>
                      <a:pt x="24198" y="6147"/>
                      <a:pt x="24190" y="5843"/>
                    </a:cubicBezTo>
                    <a:cubicBezTo>
                      <a:pt x="24178" y="5479"/>
                      <a:pt x="24295" y="5293"/>
                      <a:pt x="24599" y="5281"/>
                    </a:cubicBezTo>
                    <a:cubicBezTo>
                      <a:pt x="24841" y="5273"/>
                      <a:pt x="25145" y="5325"/>
                      <a:pt x="25161" y="5750"/>
                    </a:cubicBezTo>
                    <a:cubicBezTo>
                      <a:pt x="25169" y="6115"/>
                      <a:pt x="24991" y="6244"/>
                      <a:pt x="24688" y="6252"/>
                    </a:cubicBezTo>
                    <a:close/>
                    <a:moveTo>
                      <a:pt x="4277" y="3483"/>
                    </a:moveTo>
                    <a:cubicBezTo>
                      <a:pt x="4216" y="3483"/>
                      <a:pt x="3973" y="3431"/>
                      <a:pt x="3670" y="3439"/>
                    </a:cubicBezTo>
                    <a:cubicBezTo>
                      <a:pt x="3119" y="3455"/>
                      <a:pt x="2152" y="3609"/>
                      <a:pt x="1014" y="4252"/>
                    </a:cubicBezTo>
                    <a:cubicBezTo>
                      <a:pt x="2111" y="2273"/>
                      <a:pt x="3241" y="1382"/>
                      <a:pt x="5184" y="1322"/>
                    </a:cubicBezTo>
                    <a:cubicBezTo>
                      <a:pt x="4775" y="1824"/>
                      <a:pt x="4241" y="2265"/>
                      <a:pt x="4277" y="3483"/>
                    </a:cubicBezTo>
                    <a:close/>
                    <a:moveTo>
                      <a:pt x="3435" y="7645"/>
                    </a:moveTo>
                    <a:cubicBezTo>
                      <a:pt x="2277" y="7681"/>
                      <a:pt x="1208" y="6499"/>
                      <a:pt x="1176" y="5524"/>
                    </a:cubicBezTo>
                    <a:cubicBezTo>
                      <a:pt x="2119" y="4524"/>
                      <a:pt x="3022" y="4192"/>
                      <a:pt x="4419" y="4147"/>
                    </a:cubicBezTo>
                    <a:cubicBezTo>
                      <a:pt x="4487" y="4386"/>
                      <a:pt x="4678" y="4564"/>
                      <a:pt x="5107" y="4674"/>
                    </a:cubicBezTo>
                    <a:lnTo>
                      <a:pt x="5119" y="5038"/>
                    </a:lnTo>
                    <a:lnTo>
                      <a:pt x="4751" y="5050"/>
                    </a:lnTo>
                    <a:lnTo>
                      <a:pt x="4892" y="5592"/>
                    </a:lnTo>
                    <a:lnTo>
                      <a:pt x="4459" y="5422"/>
                    </a:lnTo>
                    <a:lnTo>
                      <a:pt x="4540" y="6030"/>
                    </a:lnTo>
                    <a:lnTo>
                      <a:pt x="4107" y="5799"/>
                    </a:lnTo>
                    <a:lnTo>
                      <a:pt x="4370" y="6398"/>
                    </a:lnTo>
                    <a:lnTo>
                      <a:pt x="3811" y="6050"/>
                    </a:lnTo>
                    <a:lnTo>
                      <a:pt x="4075" y="6774"/>
                    </a:lnTo>
                    <a:lnTo>
                      <a:pt x="3394" y="6430"/>
                    </a:lnTo>
                    <a:lnTo>
                      <a:pt x="3666" y="7273"/>
                    </a:lnTo>
                    <a:lnTo>
                      <a:pt x="2921" y="6811"/>
                    </a:lnTo>
                    <a:lnTo>
                      <a:pt x="3435" y="7645"/>
                    </a:lnTo>
                    <a:close/>
                    <a:moveTo>
                      <a:pt x="27129" y="35751"/>
                    </a:moveTo>
                    <a:cubicBezTo>
                      <a:pt x="27432" y="35743"/>
                      <a:pt x="27930" y="36091"/>
                      <a:pt x="27946" y="36637"/>
                    </a:cubicBezTo>
                    <a:cubicBezTo>
                      <a:pt x="27963" y="37063"/>
                      <a:pt x="27610" y="37500"/>
                      <a:pt x="27185" y="37512"/>
                    </a:cubicBezTo>
                    <a:lnTo>
                      <a:pt x="7001" y="38143"/>
                    </a:lnTo>
                    <a:cubicBezTo>
                      <a:pt x="6516" y="38160"/>
                      <a:pt x="6143" y="37986"/>
                      <a:pt x="6123" y="37257"/>
                    </a:cubicBezTo>
                    <a:cubicBezTo>
                      <a:pt x="6107" y="36710"/>
                      <a:pt x="6338" y="36399"/>
                      <a:pt x="7005" y="36379"/>
                    </a:cubicBezTo>
                    <a:lnTo>
                      <a:pt x="16247" y="36091"/>
                    </a:lnTo>
                    <a:lnTo>
                      <a:pt x="15231" y="3504"/>
                    </a:lnTo>
                    <a:lnTo>
                      <a:pt x="5929" y="3795"/>
                    </a:lnTo>
                    <a:cubicBezTo>
                      <a:pt x="5504" y="3807"/>
                      <a:pt x="5066" y="3455"/>
                      <a:pt x="5054" y="2969"/>
                    </a:cubicBezTo>
                    <a:cubicBezTo>
                      <a:pt x="5034" y="2301"/>
                      <a:pt x="5447" y="1986"/>
                      <a:pt x="5933" y="1969"/>
                    </a:cubicBezTo>
                    <a:lnTo>
                      <a:pt x="26056" y="1342"/>
                    </a:lnTo>
                    <a:cubicBezTo>
                      <a:pt x="26360" y="1334"/>
                      <a:pt x="26861" y="1803"/>
                      <a:pt x="26878" y="2228"/>
                    </a:cubicBezTo>
                    <a:cubicBezTo>
                      <a:pt x="26890" y="2714"/>
                      <a:pt x="26477" y="3155"/>
                      <a:pt x="26052" y="3168"/>
                    </a:cubicBezTo>
                    <a:lnTo>
                      <a:pt x="16875" y="3455"/>
                    </a:lnTo>
                    <a:lnTo>
                      <a:pt x="17891" y="36038"/>
                    </a:lnTo>
                    <a:lnTo>
                      <a:pt x="27129" y="35751"/>
                    </a:lnTo>
                    <a:close/>
                    <a:moveTo>
                      <a:pt x="15171" y="34723"/>
                    </a:moveTo>
                    <a:lnTo>
                      <a:pt x="11948" y="34824"/>
                    </a:lnTo>
                    <a:lnTo>
                      <a:pt x="11114" y="8074"/>
                    </a:lnTo>
                    <a:lnTo>
                      <a:pt x="14227" y="4512"/>
                    </a:lnTo>
                    <a:lnTo>
                      <a:pt x="15171" y="34723"/>
                    </a:lnTo>
                    <a:close/>
                    <a:moveTo>
                      <a:pt x="27695" y="40236"/>
                    </a:moveTo>
                    <a:cubicBezTo>
                      <a:pt x="27027" y="40257"/>
                      <a:pt x="26890" y="39836"/>
                      <a:pt x="26886" y="39593"/>
                    </a:cubicBezTo>
                    <a:cubicBezTo>
                      <a:pt x="26861" y="38864"/>
                      <a:pt x="27222" y="38730"/>
                      <a:pt x="27525" y="38718"/>
                    </a:cubicBezTo>
                    <a:cubicBezTo>
                      <a:pt x="28193" y="38698"/>
                      <a:pt x="28392" y="39119"/>
                      <a:pt x="28400" y="39423"/>
                    </a:cubicBezTo>
                    <a:cubicBezTo>
                      <a:pt x="28420" y="40091"/>
                      <a:pt x="27938" y="40228"/>
                      <a:pt x="27695" y="40236"/>
                    </a:cubicBezTo>
                    <a:close/>
                    <a:moveTo>
                      <a:pt x="5354" y="37949"/>
                    </a:moveTo>
                    <a:cubicBezTo>
                      <a:pt x="5293" y="37953"/>
                      <a:pt x="5046" y="37901"/>
                      <a:pt x="4742" y="37909"/>
                    </a:cubicBezTo>
                    <a:cubicBezTo>
                      <a:pt x="4196" y="37925"/>
                      <a:pt x="3229" y="38079"/>
                      <a:pt x="2091" y="38783"/>
                    </a:cubicBezTo>
                    <a:cubicBezTo>
                      <a:pt x="3180" y="36617"/>
                      <a:pt x="4314" y="35913"/>
                      <a:pt x="6260" y="35852"/>
                    </a:cubicBezTo>
                    <a:cubicBezTo>
                      <a:pt x="5848" y="36294"/>
                      <a:pt x="5313" y="36674"/>
                      <a:pt x="5354" y="37949"/>
                    </a:cubicBezTo>
                    <a:close/>
                    <a:moveTo>
                      <a:pt x="4508" y="42115"/>
                    </a:moveTo>
                    <a:cubicBezTo>
                      <a:pt x="3354" y="42151"/>
                      <a:pt x="2281" y="40969"/>
                      <a:pt x="2253" y="39994"/>
                    </a:cubicBezTo>
                    <a:cubicBezTo>
                      <a:pt x="3196" y="38994"/>
                      <a:pt x="4099" y="38722"/>
                      <a:pt x="5496" y="38678"/>
                    </a:cubicBezTo>
                    <a:cubicBezTo>
                      <a:pt x="5564" y="38856"/>
                      <a:pt x="5751" y="38973"/>
                      <a:pt x="6180" y="39143"/>
                    </a:cubicBezTo>
                    <a:lnTo>
                      <a:pt x="6192" y="39508"/>
                    </a:lnTo>
                    <a:lnTo>
                      <a:pt x="5827" y="39520"/>
                    </a:lnTo>
                    <a:lnTo>
                      <a:pt x="5965" y="40062"/>
                    </a:lnTo>
                    <a:lnTo>
                      <a:pt x="5536" y="39892"/>
                    </a:lnTo>
                    <a:lnTo>
                      <a:pt x="5613" y="40500"/>
                    </a:lnTo>
                    <a:lnTo>
                      <a:pt x="5180" y="40269"/>
                    </a:lnTo>
                    <a:lnTo>
                      <a:pt x="5443" y="40807"/>
                    </a:lnTo>
                    <a:lnTo>
                      <a:pt x="4884" y="40520"/>
                    </a:lnTo>
                    <a:lnTo>
                      <a:pt x="5151" y="41244"/>
                    </a:lnTo>
                    <a:lnTo>
                      <a:pt x="4467" y="40840"/>
                    </a:lnTo>
                    <a:lnTo>
                      <a:pt x="4742" y="41803"/>
                    </a:lnTo>
                    <a:lnTo>
                      <a:pt x="3998" y="41281"/>
                    </a:lnTo>
                    <a:lnTo>
                      <a:pt x="4508" y="4211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0" name="Google Shape;450;p5"/>
              <p:cNvSpPr/>
              <p:nvPr/>
            </p:nvSpPr>
            <p:spPr>
              <a:xfrm>
                <a:off x="3264274" y="2726901"/>
                <a:ext cx="28468" cy="43062"/>
              </a:xfrm>
              <a:custGeom>
                <a:rect b="b" l="l" r="r" t="t"/>
                <a:pathLst>
                  <a:path extrusionOk="0" h="43062" w="28468">
                    <a:moveTo>
                      <a:pt x="11047" y="39117"/>
                    </a:moveTo>
                    <a:cubicBezTo>
                      <a:pt x="11112" y="41242"/>
                      <a:pt x="12938" y="43133"/>
                      <a:pt x="15367" y="43060"/>
                    </a:cubicBezTo>
                    <a:cubicBezTo>
                      <a:pt x="17739" y="42983"/>
                      <a:pt x="19326" y="41170"/>
                      <a:pt x="19253" y="38801"/>
                    </a:cubicBezTo>
                    <a:lnTo>
                      <a:pt x="18310" y="8586"/>
                    </a:lnTo>
                    <a:lnTo>
                      <a:pt x="20196" y="8525"/>
                    </a:lnTo>
                    <a:lnTo>
                      <a:pt x="20200" y="8708"/>
                    </a:lnTo>
                    <a:cubicBezTo>
                      <a:pt x="20273" y="11080"/>
                      <a:pt x="22390" y="12659"/>
                      <a:pt x="24459" y="12594"/>
                    </a:cubicBezTo>
                    <a:cubicBezTo>
                      <a:pt x="27013" y="12513"/>
                      <a:pt x="28531" y="10517"/>
                      <a:pt x="28466" y="8453"/>
                    </a:cubicBezTo>
                    <a:lnTo>
                      <a:pt x="28203" y="0"/>
                    </a:lnTo>
                    <a:lnTo>
                      <a:pt x="3947" y="757"/>
                    </a:lnTo>
                    <a:lnTo>
                      <a:pt x="0" y="4898"/>
                    </a:lnTo>
                    <a:lnTo>
                      <a:pt x="138" y="9274"/>
                    </a:lnTo>
                    <a:cubicBezTo>
                      <a:pt x="211" y="11707"/>
                      <a:pt x="2267" y="13225"/>
                      <a:pt x="4335" y="13161"/>
                    </a:cubicBezTo>
                    <a:cubicBezTo>
                      <a:pt x="6461" y="13092"/>
                      <a:pt x="8416" y="11327"/>
                      <a:pt x="8339" y="8898"/>
                    </a:cubicBezTo>
                    <a:lnTo>
                      <a:pt x="10104" y="8841"/>
                    </a:lnTo>
                    <a:lnTo>
                      <a:pt x="11047" y="39117"/>
                    </a:lnTo>
                    <a:close/>
                    <a:moveTo>
                      <a:pt x="17856" y="37016"/>
                    </a:moveTo>
                    <a:cubicBezTo>
                      <a:pt x="17877" y="37628"/>
                      <a:pt x="17581" y="37939"/>
                      <a:pt x="17035" y="37955"/>
                    </a:cubicBezTo>
                    <a:cubicBezTo>
                      <a:pt x="16549" y="37971"/>
                      <a:pt x="16047" y="37502"/>
                      <a:pt x="16031" y="37012"/>
                    </a:cubicBezTo>
                    <a:lnTo>
                      <a:pt x="14990" y="3579"/>
                    </a:lnTo>
                    <a:lnTo>
                      <a:pt x="6720" y="3834"/>
                    </a:lnTo>
                    <a:lnTo>
                      <a:pt x="6825" y="7117"/>
                    </a:lnTo>
                    <a:cubicBezTo>
                      <a:pt x="6841" y="7667"/>
                      <a:pt x="6546" y="7979"/>
                      <a:pt x="6060" y="7995"/>
                    </a:cubicBezTo>
                    <a:cubicBezTo>
                      <a:pt x="5574" y="8007"/>
                      <a:pt x="5141" y="7841"/>
                      <a:pt x="5121" y="7173"/>
                    </a:cubicBezTo>
                    <a:lnTo>
                      <a:pt x="4963" y="2125"/>
                    </a:lnTo>
                    <a:lnTo>
                      <a:pt x="26790" y="1445"/>
                    </a:lnTo>
                    <a:lnTo>
                      <a:pt x="26948" y="6611"/>
                    </a:lnTo>
                    <a:cubicBezTo>
                      <a:pt x="26965" y="7040"/>
                      <a:pt x="26673" y="7473"/>
                      <a:pt x="26248" y="7485"/>
                    </a:cubicBezTo>
                    <a:cubicBezTo>
                      <a:pt x="25702" y="7505"/>
                      <a:pt x="25260" y="7032"/>
                      <a:pt x="25244" y="6546"/>
                    </a:cubicBezTo>
                    <a:lnTo>
                      <a:pt x="25143" y="3263"/>
                    </a:lnTo>
                    <a:lnTo>
                      <a:pt x="16812" y="3522"/>
                    </a:lnTo>
                    <a:lnTo>
                      <a:pt x="17856" y="37016"/>
                    </a:lnTo>
                    <a:close/>
                    <a:moveTo>
                      <a:pt x="15184" y="37162"/>
                    </a:moveTo>
                    <a:lnTo>
                      <a:pt x="12262" y="39077"/>
                    </a:lnTo>
                    <a:lnTo>
                      <a:pt x="11278" y="7465"/>
                    </a:lnTo>
                    <a:lnTo>
                      <a:pt x="14181" y="4943"/>
                    </a:lnTo>
                    <a:lnTo>
                      <a:pt x="15184" y="37162"/>
                    </a:lnTo>
                    <a:close/>
                    <a:moveTo>
                      <a:pt x="4137" y="6837"/>
                    </a:moveTo>
                    <a:lnTo>
                      <a:pt x="1077" y="8270"/>
                    </a:lnTo>
                    <a:lnTo>
                      <a:pt x="988" y="5412"/>
                    </a:lnTo>
                    <a:lnTo>
                      <a:pt x="4016" y="2947"/>
                    </a:lnTo>
                    <a:lnTo>
                      <a:pt x="4137" y="6837"/>
                    </a:lnTo>
                    <a:close/>
                    <a:moveTo>
                      <a:pt x="23564" y="11161"/>
                    </a:moveTo>
                    <a:cubicBezTo>
                      <a:pt x="22285" y="11201"/>
                      <a:pt x="21346" y="10379"/>
                      <a:pt x="21293" y="8675"/>
                    </a:cubicBezTo>
                    <a:cubicBezTo>
                      <a:pt x="23281" y="7943"/>
                      <a:pt x="24115" y="7372"/>
                      <a:pt x="24289" y="7182"/>
                    </a:cubicBezTo>
                    <a:cubicBezTo>
                      <a:pt x="24479" y="7420"/>
                      <a:pt x="24483" y="7542"/>
                      <a:pt x="25175" y="8189"/>
                    </a:cubicBezTo>
                    <a:lnTo>
                      <a:pt x="25183" y="8554"/>
                    </a:lnTo>
                    <a:lnTo>
                      <a:pt x="24819" y="8566"/>
                    </a:lnTo>
                    <a:lnTo>
                      <a:pt x="24896" y="9052"/>
                    </a:lnTo>
                    <a:lnTo>
                      <a:pt x="24463" y="8882"/>
                    </a:lnTo>
                    <a:lnTo>
                      <a:pt x="24665" y="9485"/>
                    </a:lnTo>
                    <a:lnTo>
                      <a:pt x="24171" y="9194"/>
                    </a:lnTo>
                    <a:lnTo>
                      <a:pt x="24370" y="9797"/>
                    </a:lnTo>
                    <a:lnTo>
                      <a:pt x="23876" y="9509"/>
                    </a:lnTo>
                    <a:lnTo>
                      <a:pt x="24143" y="10230"/>
                    </a:lnTo>
                    <a:lnTo>
                      <a:pt x="23520" y="9825"/>
                    </a:lnTo>
                    <a:lnTo>
                      <a:pt x="23791" y="10728"/>
                    </a:lnTo>
                    <a:lnTo>
                      <a:pt x="23046" y="10262"/>
                    </a:lnTo>
                    <a:lnTo>
                      <a:pt x="23564" y="11161"/>
                    </a:lnTo>
                    <a:close/>
                    <a:moveTo>
                      <a:pt x="3380" y="11849"/>
                    </a:moveTo>
                    <a:cubicBezTo>
                      <a:pt x="2409" y="11881"/>
                      <a:pt x="1170" y="11189"/>
                      <a:pt x="1113" y="9364"/>
                    </a:cubicBezTo>
                    <a:cubicBezTo>
                      <a:pt x="3222" y="8752"/>
                      <a:pt x="4174" y="7991"/>
                      <a:pt x="4169" y="7809"/>
                    </a:cubicBezTo>
                    <a:cubicBezTo>
                      <a:pt x="4234" y="7991"/>
                      <a:pt x="4425" y="8226"/>
                      <a:pt x="4615" y="8525"/>
                    </a:cubicBezTo>
                    <a:lnTo>
                      <a:pt x="4995" y="8938"/>
                    </a:lnTo>
                    <a:lnTo>
                      <a:pt x="5004" y="9246"/>
                    </a:lnTo>
                    <a:lnTo>
                      <a:pt x="4578" y="9258"/>
                    </a:lnTo>
                    <a:lnTo>
                      <a:pt x="4777" y="9740"/>
                    </a:lnTo>
                    <a:lnTo>
                      <a:pt x="4404" y="9566"/>
                    </a:lnTo>
                    <a:lnTo>
                      <a:pt x="4485" y="10173"/>
                    </a:lnTo>
                    <a:lnTo>
                      <a:pt x="3987" y="9886"/>
                    </a:lnTo>
                    <a:lnTo>
                      <a:pt x="4255" y="10546"/>
                    </a:lnTo>
                    <a:lnTo>
                      <a:pt x="3696" y="10197"/>
                    </a:lnTo>
                    <a:lnTo>
                      <a:pt x="3963" y="10979"/>
                    </a:lnTo>
                    <a:lnTo>
                      <a:pt x="3340" y="10574"/>
                    </a:lnTo>
                    <a:lnTo>
                      <a:pt x="3550" y="11420"/>
                    </a:lnTo>
                    <a:lnTo>
                      <a:pt x="2805" y="11015"/>
                    </a:lnTo>
                    <a:lnTo>
                      <a:pt x="3380" y="11849"/>
                    </a:lnTo>
                    <a:close/>
                    <a:moveTo>
                      <a:pt x="14484" y="41991"/>
                    </a:moveTo>
                    <a:cubicBezTo>
                      <a:pt x="13266" y="42028"/>
                      <a:pt x="12323" y="40963"/>
                      <a:pt x="12290" y="39992"/>
                    </a:cubicBezTo>
                    <a:cubicBezTo>
                      <a:pt x="14083" y="38898"/>
                      <a:pt x="14865" y="38571"/>
                      <a:pt x="15411" y="38555"/>
                    </a:cubicBezTo>
                    <a:cubicBezTo>
                      <a:pt x="15476" y="38676"/>
                      <a:pt x="15727" y="38971"/>
                      <a:pt x="15909" y="38963"/>
                    </a:cubicBezTo>
                    <a:lnTo>
                      <a:pt x="16091" y="38959"/>
                    </a:lnTo>
                    <a:lnTo>
                      <a:pt x="16103" y="39384"/>
                    </a:lnTo>
                    <a:lnTo>
                      <a:pt x="15800" y="39392"/>
                    </a:lnTo>
                    <a:lnTo>
                      <a:pt x="15877" y="39878"/>
                    </a:lnTo>
                    <a:lnTo>
                      <a:pt x="15448" y="39708"/>
                    </a:lnTo>
                    <a:lnTo>
                      <a:pt x="15650" y="40372"/>
                    </a:lnTo>
                    <a:lnTo>
                      <a:pt x="15152" y="40085"/>
                    </a:lnTo>
                    <a:lnTo>
                      <a:pt x="15415" y="40623"/>
                    </a:lnTo>
                    <a:lnTo>
                      <a:pt x="14800" y="40400"/>
                    </a:lnTo>
                    <a:lnTo>
                      <a:pt x="15124" y="41121"/>
                    </a:lnTo>
                    <a:lnTo>
                      <a:pt x="14440" y="40655"/>
                    </a:lnTo>
                    <a:lnTo>
                      <a:pt x="14715" y="41619"/>
                    </a:lnTo>
                    <a:lnTo>
                      <a:pt x="13970" y="41153"/>
                    </a:lnTo>
                    <a:lnTo>
                      <a:pt x="14484" y="41991"/>
                    </a:lnTo>
                    <a:close/>
                    <a:moveTo>
                      <a:pt x="7145" y="9663"/>
                    </a:moveTo>
                    <a:cubicBezTo>
                      <a:pt x="7153" y="9906"/>
                      <a:pt x="6801" y="10282"/>
                      <a:pt x="6497" y="10295"/>
                    </a:cubicBezTo>
                    <a:cubicBezTo>
                      <a:pt x="6133" y="10303"/>
                      <a:pt x="5813" y="9890"/>
                      <a:pt x="5809" y="9707"/>
                    </a:cubicBezTo>
                    <a:cubicBezTo>
                      <a:pt x="5793" y="9218"/>
                      <a:pt x="6210" y="8963"/>
                      <a:pt x="6457" y="8955"/>
                    </a:cubicBezTo>
                    <a:cubicBezTo>
                      <a:pt x="6760" y="8946"/>
                      <a:pt x="7133" y="9238"/>
                      <a:pt x="7145" y="9663"/>
                    </a:cubicBezTo>
                    <a:close/>
                    <a:moveTo>
                      <a:pt x="27029" y="9104"/>
                    </a:moveTo>
                    <a:cubicBezTo>
                      <a:pt x="26908" y="9230"/>
                      <a:pt x="26851" y="9295"/>
                      <a:pt x="26669" y="9299"/>
                    </a:cubicBezTo>
                    <a:cubicBezTo>
                      <a:pt x="26244" y="9311"/>
                      <a:pt x="26054" y="9137"/>
                      <a:pt x="26046" y="8833"/>
                    </a:cubicBezTo>
                    <a:cubicBezTo>
                      <a:pt x="26033" y="8404"/>
                      <a:pt x="26208" y="8157"/>
                      <a:pt x="26572" y="8145"/>
                    </a:cubicBezTo>
                    <a:cubicBezTo>
                      <a:pt x="26936" y="8133"/>
                      <a:pt x="27187" y="8311"/>
                      <a:pt x="27199" y="8736"/>
                    </a:cubicBezTo>
                    <a:cubicBezTo>
                      <a:pt x="27203" y="8918"/>
                      <a:pt x="27147" y="9040"/>
                      <a:pt x="27029" y="9104"/>
                    </a:cubicBezTo>
                    <a:close/>
                    <a:moveTo>
                      <a:pt x="17925" y="39146"/>
                    </a:moveTo>
                    <a:cubicBezTo>
                      <a:pt x="17986" y="39206"/>
                      <a:pt x="17990" y="39267"/>
                      <a:pt x="17994" y="39449"/>
                    </a:cubicBezTo>
                    <a:cubicBezTo>
                      <a:pt x="18002" y="39692"/>
                      <a:pt x="17771" y="40125"/>
                      <a:pt x="17346" y="40137"/>
                    </a:cubicBezTo>
                    <a:cubicBezTo>
                      <a:pt x="17043" y="40145"/>
                      <a:pt x="16787" y="39789"/>
                      <a:pt x="16780" y="39486"/>
                    </a:cubicBezTo>
                    <a:cubicBezTo>
                      <a:pt x="16771" y="39243"/>
                      <a:pt x="17002" y="38870"/>
                      <a:pt x="17306" y="38862"/>
                    </a:cubicBezTo>
                    <a:cubicBezTo>
                      <a:pt x="17366" y="38858"/>
                      <a:pt x="17613" y="38971"/>
                      <a:pt x="17925" y="3914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1" name="Google Shape;451;p5"/>
              <p:cNvSpPr/>
              <p:nvPr/>
            </p:nvSpPr>
            <p:spPr>
              <a:xfrm>
                <a:off x="3296010" y="2726037"/>
                <a:ext cx="29465" cy="43246"/>
              </a:xfrm>
              <a:custGeom>
                <a:rect b="b" l="l" r="r" t="t"/>
                <a:pathLst>
                  <a:path extrusionOk="0" h="43246" w="29465">
                    <a:moveTo>
                      <a:pt x="21254" y="38613"/>
                    </a:moveTo>
                    <a:cubicBezTo>
                      <a:pt x="21331" y="40981"/>
                      <a:pt x="23209" y="42689"/>
                      <a:pt x="25517" y="42617"/>
                    </a:cubicBezTo>
                    <a:cubicBezTo>
                      <a:pt x="27585" y="42552"/>
                      <a:pt x="29537" y="40726"/>
                      <a:pt x="29464" y="38358"/>
                    </a:cubicBezTo>
                    <a:lnTo>
                      <a:pt x="28391" y="4010"/>
                    </a:lnTo>
                    <a:cubicBezTo>
                      <a:pt x="28322" y="1820"/>
                      <a:pt x="26500" y="-71"/>
                      <a:pt x="24189" y="2"/>
                    </a:cubicBezTo>
                    <a:cubicBezTo>
                      <a:pt x="21882" y="75"/>
                      <a:pt x="20117" y="2075"/>
                      <a:pt x="20181" y="4204"/>
                    </a:cubicBezTo>
                    <a:lnTo>
                      <a:pt x="20590" y="17275"/>
                    </a:lnTo>
                    <a:lnTo>
                      <a:pt x="8737" y="17644"/>
                    </a:lnTo>
                    <a:lnTo>
                      <a:pt x="8328" y="4572"/>
                    </a:lnTo>
                    <a:cubicBezTo>
                      <a:pt x="8264" y="2508"/>
                      <a:pt x="6195" y="561"/>
                      <a:pt x="4066" y="629"/>
                    </a:cubicBezTo>
                    <a:cubicBezTo>
                      <a:pt x="1394" y="710"/>
                      <a:pt x="-51" y="3253"/>
                      <a:pt x="1" y="4831"/>
                    </a:cubicBezTo>
                    <a:lnTo>
                      <a:pt x="1074" y="39301"/>
                    </a:lnTo>
                    <a:cubicBezTo>
                      <a:pt x="1143" y="41491"/>
                      <a:pt x="3086" y="43317"/>
                      <a:pt x="5398" y="43244"/>
                    </a:cubicBezTo>
                    <a:cubicBezTo>
                      <a:pt x="7705" y="43171"/>
                      <a:pt x="9470" y="41171"/>
                      <a:pt x="9401" y="38981"/>
                    </a:cubicBezTo>
                    <a:lnTo>
                      <a:pt x="8992" y="25849"/>
                    </a:lnTo>
                    <a:lnTo>
                      <a:pt x="20845" y="25481"/>
                    </a:lnTo>
                    <a:lnTo>
                      <a:pt x="21254" y="38613"/>
                    </a:lnTo>
                    <a:close/>
                    <a:moveTo>
                      <a:pt x="28067" y="36573"/>
                    </a:moveTo>
                    <a:cubicBezTo>
                      <a:pt x="28083" y="36998"/>
                      <a:pt x="27670" y="37500"/>
                      <a:pt x="27185" y="37516"/>
                    </a:cubicBezTo>
                    <a:cubicBezTo>
                      <a:pt x="26638" y="37532"/>
                      <a:pt x="26383" y="37237"/>
                      <a:pt x="26367" y="36625"/>
                    </a:cubicBezTo>
                    <a:lnTo>
                      <a:pt x="25857" y="20275"/>
                    </a:lnTo>
                    <a:lnTo>
                      <a:pt x="7438" y="20850"/>
                    </a:lnTo>
                    <a:lnTo>
                      <a:pt x="7948" y="37200"/>
                    </a:lnTo>
                    <a:cubicBezTo>
                      <a:pt x="7960" y="37625"/>
                      <a:pt x="7608" y="38123"/>
                      <a:pt x="7061" y="38143"/>
                    </a:cubicBezTo>
                    <a:cubicBezTo>
                      <a:pt x="6576" y="38156"/>
                      <a:pt x="6134" y="37621"/>
                      <a:pt x="6122" y="37196"/>
                    </a:cubicBezTo>
                    <a:lnTo>
                      <a:pt x="5049" y="2848"/>
                    </a:lnTo>
                    <a:cubicBezTo>
                      <a:pt x="5042" y="2544"/>
                      <a:pt x="5450" y="1986"/>
                      <a:pt x="5936" y="1969"/>
                    </a:cubicBezTo>
                    <a:cubicBezTo>
                      <a:pt x="6482" y="1953"/>
                      <a:pt x="6802" y="2431"/>
                      <a:pt x="6815" y="2917"/>
                    </a:cubicBezTo>
                    <a:lnTo>
                      <a:pt x="7321" y="19089"/>
                    </a:lnTo>
                    <a:lnTo>
                      <a:pt x="25800" y="18510"/>
                    </a:lnTo>
                    <a:lnTo>
                      <a:pt x="25294" y="2220"/>
                    </a:lnTo>
                    <a:cubicBezTo>
                      <a:pt x="25282" y="1913"/>
                      <a:pt x="25570" y="1358"/>
                      <a:pt x="26120" y="1342"/>
                    </a:cubicBezTo>
                    <a:cubicBezTo>
                      <a:pt x="26545" y="1326"/>
                      <a:pt x="26986" y="1799"/>
                      <a:pt x="26998" y="2285"/>
                    </a:cubicBezTo>
                    <a:lnTo>
                      <a:pt x="28067" y="36573"/>
                    </a:lnTo>
                    <a:close/>
                    <a:moveTo>
                      <a:pt x="5151" y="37289"/>
                    </a:moveTo>
                    <a:cubicBezTo>
                      <a:pt x="5191" y="38564"/>
                      <a:pt x="5754" y="39155"/>
                      <a:pt x="6730" y="39127"/>
                    </a:cubicBezTo>
                    <a:cubicBezTo>
                      <a:pt x="6912" y="39119"/>
                      <a:pt x="6908" y="39058"/>
                      <a:pt x="7090" y="39054"/>
                    </a:cubicBezTo>
                    <a:cubicBezTo>
                      <a:pt x="5762" y="41285"/>
                      <a:pt x="4936" y="42102"/>
                      <a:pt x="4386" y="42119"/>
                    </a:cubicBezTo>
                    <a:cubicBezTo>
                      <a:pt x="2657" y="41260"/>
                      <a:pt x="2074" y="40184"/>
                      <a:pt x="2025" y="38605"/>
                    </a:cubicBezTo>
                    <a:lnTo>
                      <a:pt x="1018" y="6260"/>
                    </a:lnTo>
                    <a:cubicBezTo>
                      <a:pt x="1467" y="5090"/>
                      <a:pt x="2475" y="4208"/>
                      <a:pt x="4118" y="4155"/>
                    </a:cubicBezTo>
                    <a:lnTo>
                      <a:pt x="5151" y="37289"/>
                    </a:lnTo>
                    <a:close/>
                    <a:moveTo>
                      <a:pt x="26290" y="40099"/>
                    </a:moveTo>
                    <a:cubicBezTo>
                      <a:pt x="25533" y="41155"/>
                      <a:pt x="24999" y="41601"/>
                      <a:pt x="24574" y="41613"/>
                    </a:cubicBezTo>
                    <a:cubicBezTo>
                      <a:pt x="23218" y="41046"/>
                      <a:pt x="22699" y="40026"/>
                      <a:pt x="21971" y="38103"/>
                    </a:cubicBezTo>
                    <a:lnTo>
                      <a:pt x="21566" y="25092"/>
                    </a:lnTo>
                    <a:lnTo>
                      <a:pt x="24861" y="21583"/>
                    </a:lnTo>
                    <a:lnTo>
                      <a:pt x="25315" y="36050"/>
                    </a:lnTo>
                    <a:cubicBezTo>
                      <a:pt x="25363" y="37694"/>
                      <a:pt x="25881" y="38649"/>
                      <a:pt x="26974" y="38617"/>
                    </a:cubicBezTo>
                    <a:cubicBezTo>
                      <a:pt x="27156" y="38609"/>
                      <a:pt x="27282" y="38609"/>
                      <a:pt x="27339" y="38544"/>
                    </a:cubicBezTo>
                    <a:lnTo>
                      <a:pt x="26290" y="40099"/>
                    </a:lnTo>
                    <a:close/>
                    <a:moveTo>
                      <a:pt x="24359" y="17158"/>
                    </a:moveTo>
                    <a:lnTo>
                      <a:pt x="21319" y="17251"/>
                    </a:lnTo>
                    <a:lnTo>
                      <a:pt x="20934" y="4908"/>
                    </a:lnTo>
                    <a:lnTo>
                      <a:pt x="23950" y="4086"/>
                    </a:lnTo>
                    <a:lnTo>
                      <a:pt x="24359" y="17158"/>
                    </a:lnTo>
                    <a:close/>
                    <a:moveTo>
                      <a:pt x="4151" y="3244"/>
                    </a:moveTo>
                    <a:cubicBezTo>
                      <a:pt x="3058" y="3338"/>
                      <a:pt x="1977" y="3860"/>
                      <a:pt x="722" y="4629"/>
                    </a:cubicBezTo>
                    <a:cubicBezTo>
                      <a:pt x="1208" y="2544"/>
                      <a:pt x="2511" y="1407"/>
                      <a:pt x="4758" y="1338"/>
                    </a:cubicBezTo>
                    <a:lnTo>
                      <a:pt x="4766" y="1520"/>
                    </a:lnTo>
                    <a:cubicBezTo>
                      <a:pt x="4349" y="1836"/>
                      <a:pt x="4122" y="2330"/>
                      <a:pt x="4139" y="2876"/>
                    </a:cubicBezTo>
                    <a:lnTo>
                      <a:pt x="4151" y="3244"/>
                    </a:lnTo>
                    <a:close/>
                    <a:moveTo>
                      <a:pt x="25254" y="880"/>
                    </a:moveTo>
                    <a:cubicBezTo>
                      <a:pt x="23881" y="1836"/>
                      <a:pt x="23902" y="2443"/>
                      <a:pt x="23918" y="2993"/>
                    </a:cubicBezTo>
                    <a:cubicBezTo>
                      <a:pt x="23857" y="2933"/>
                      <a:pt x="23675" y="2937"/>
                      <a:pt x="23367" y="2949"/>
                    </a:cubicBezTo>
                    <a:cubicBezTo>
                      <a:pt x="22942" y="2961"/>
                      <a:pt x="22282" y="3224"/>
                      <a:pt x="21137" y="3625"/>
                    </a:cubicBezTo>
                    <a:cubicBezTo>
                      <a:pt x="22286" y="1399"/>
                      <a:pt x="23242" y="763"/>
                      <a:pt x="25246" y="698"/>
                    </a:cubicBezTo>
                    <a:lnTo>
                      <a:pt x="25254" y="880"/>
                    </a:lnTo>
                    <a:close/>
                    <a:moveTo>
                      <a:pt x="8284" y="40293"/>
                    </a:moveTo>
                    <a:cubicBezTo>
                      <a:pt x="8300" y="40718"/>
                      <a:pt x="8061" y="40908"/>
                      <a:pt x="7636" y="40925"/>
                    </a:cubicBezTo>
                    <a:cubicBezTo>
                      <a:pt x="7151" y="40937"/>
                      <a:pt x="6900" y="40762"/>
                      <a:pt x="6891" y="40398"/>
                    </a:cubicBezTo>
                    <a:cubicBezTo>
                      <a:pt x="6871" y="39852"/>
                      <a:pt x="7110" y="39601"/>
                      <a:pt x="7596" y="39584"/>
                    </a:cubicBezTo>
                    <a:cubicBezTo>
                      <a:pt x="7839" y="39577"/>
                      <a:pt x="8272" y="39807"/>
                      <a:pt x="8284" y="40293"/>
                    </a:cubicBezTo>
                    <a:close/>
                    <a:moveTo>
                      <a:pt x="29079" y="39706"/>
                    </a:moveTo>
                    <a:cubicBezTo>
                      <a:pt x="29083" y="39888"/>
                      <a:pt x="28792" y="40204"/>
                      <a:pt x="28484" y="40212"/>
                    </a:cubicBezTo>
                    <a:cubicBezTo>
                      <a:pt x="28059" y="40224"/>
                      <a:pt x="27747" y="39933"/>
                      <a:pt x="27739" y="39690"/>
                    </a:cubicBezTo>
                    <a:cubicBezTo>
                      <a:pt x="27731" y="39443"/>
                      <a:pt x="28023" y="39071"/>
                      <a:pt x="28452" y="39058"/>
                    </a:cubicBezTo>
                    <a:cubicBezTo>
                      <a:pt x="28695" y="39050"/>
                      <a:pt x="29071" y="39402"/>
                      <a:pt x="29079" y="3970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52" name="Google Shape;452;p5"/>
            <p:cNvGrpSpPr/>
            <p:nvPr/>
          </p:nvGrpSpPr>
          <p:grpSpPr>
            <a:xfrm>
              <a:off x="2967856" y="2360536"/>
              <a:ext cx="147671" cy="122330"/>
              <a:chOff x="2967856" y="2360536"/>
              <a:chExt cx="147671" cy="122330"/>
            </a:xfrm>
          </p:grpSpPr>
          <p:sp>
            <p:nvSpPr>
              <p:cNvPr id="453" name="Google Shape;453;p5"/>
              <p:cNvSpPr/>
              <p:nvPr/>
            </p:nvSpPr>
            <p:spPr>
              <a:xfrm>
                <a:off x="2968901" y="2360536"/>
                <a:ext cx="146144" cy="120760"/>
              </a:xfrm>
              <a:custGeom>
                <a:rect b="b" l="l" r="r" t="t"/>
                <a:pathLst>
                  <a:path extrusionOk="0" h="120760" w="146144">
                    <a:moveTo>
                      <a:pt x="14" y="34015"/>
                    </a:moveTo>
                    <a:cubicBezTo>
                      <a:pt x="-513" y="17142"/>
                      <a:pt x="14154" y="2994"/>
                      <a:pt x="32775" y="2415"/>
                    </a:cubicBezTo>
                    <a:lnTo>
                      <a:pt x="109681" y="19"/>
                    </a:lnTo>
                    <a:cubicBezTo>
                      <a:pt x="128299" y="-564"/>
                      <a:pt x="143819" y="12645"/>
                      <a:pt x="144346" y="29517"/>
                    </a:cubicBezTo>
                    <a:lnTo>
                      <a:pt x="146131" y="86746"/>
                    </a:lnTo>
                    <a:cubicBezTo>
                      <a:pt x="146657" y="103618"/>
                      <a:pt x="131991" y="117767"/>
                      <a:pt x="113369" y="118345"/>
                    </a:cubicBezTo>
                    <a:lnTo>
                      <a:pt x="36463" y="120742"/>
                    </a:lnTo>
                    <a:cubicBezTo>
                      <a:pt x="17846" y="121325"/>
                      <a:pt x="2325" y="108116"/>
                      <a:pt x="1799" y="91243"/>
                    </a:cubicBezTo>
                    <a:lnTo>
                      <a:pt x="14" y="34015"/>
                    </a:lnTo>
                    <a:close/>
                  </a:path>
                </a:pathLst>
              </a:custGeom>
              <a:solidFill>
                <a:srgbClr val="9D7C2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4" name="Google Shape;454;p5"/>
              <p:cNvSpPr/>
              <p:nvPr/>
            </p:nvSpPr>
            <p:spPr>
              <a:xfrm>
                <a:off x="2967856" y="2360742"/>
                <a:ext cx="147671" cy="122124"/>
              </a:xfrm>
              <a:custGeom>
                <a:rect b="b" l="l" r="r" t="t"/>
                <a:pathLst>
                  <a:path extrusionOk="0" h="122124" w="147671">
                    <a:moveTo>
                      <a:pt x="33496" y="2415"/>
                    </a:moveTo>
                    <a:cubicBezTo>
                      <a:pt x="14462" y="3010"/>
                      <a:pt x="-520" y="17466"/>
                      <a:pt x="14" y="34715"/>
                    </a:cubicBezTo>
                    <a:cubicBezTo>
                      <a:pt x="30" y="35165"/>
                      <a:pt x="1787" y="91506"/>
                      <a:pt x="1799" y="91956"/>
                    </a:cubicBezTo>
                    <a:cubicBezTo>
                      <a:pt x="2338" y="109205"/>
                      <a:pt x="18194" y="122697"/>
                      <a:pt x="37228" y="122106"/>
                    </a:cubicBezTo>
                    <a:lnTo>
                      <a:pt x="114147" y="119710"/>
                    </a:lnTo>
                    <a:cubicBezTo>
                      <a:pt x="133181" y="119114"/>
                      <a:pt x="148196" y="104659"/>
                      <a:pt x="147657" y="87410"/>
                    </a:cubicBezTo>
                    <a:lnTo>
                      <a:pt x="145872" y="30169"/>
                    </a:lnTo>
                    <a:cubicBezTo>
                      <a:pt x="145333" y="12920"/>
                      <a:pt x="129449" y="-572"/>
                      <a:pt x="110414" y="19"/>
                    </a:cubicBezTo>
                    <a:lnTo>
                      <a:pt x="33496" y="2415"/>
                    </a:lnTo>
                    <a:close/>
                    <a:moveTo>
                      <a:pt x="33541" y="3771"/>
                    </a:moveTo>
                    <a:lnTo>
                      <a:pt x="110459" y="1375"/>
                    </a:lnTo>
                    <a:cubicBezTo>
                      <a:pt x="128659" y="808"/>
                      <a:pt x="143836" y="13722"/>
                      <a:pt x="144350" y="30218"/>
                    </a:cubicBezTo>
                    <a:lnTo>
                      <a:pt x="146131" y="87454"/>
                    </a:lnTo>
                    <a:cubicBezTo>
                      <a:pt x="146645" y="103950"/>
                      <a:pt x="132303" y="117758"/>
                      <a:pt x="114102" y="118325"/>
                    </a:cubicBezTo>
                    <a:lnTo>
                      <a:pt x="37184" y="120722"/>
                    </a:lnTo>
                    <a:cubicBezTo>
                      <a:pt x="18984" y="121292"/>
                      <a:pt x="3839" y="108403"/>
                      <a:pt x="3325" y="91907"/>
                    </a:cubicBezTo>
                    <a:cubicBezTo>
                      <a:pt x="3309" y="91462"/>
                      <a:pt x="1552" y="35116"/>
                      <a:pt x="1540" y="34666"/>
                    </a:cubicBezTo>
                    <a:cubicBezTo>
                      <a:pt x="1026" y="18174"/>
                      <a:pt x="15340" y="4338"/>
                      <a:pt x="33541" y="3771"/>
                    </a:cubicBezTo>
                    <a:close/>
                  </a:path>
                </a:pathLst>
              </a:custGeom>
              <a:solidFill>
                <a:srgbClr val="60420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5" name="Google Shape;455;p5"/>
              <p:cNvSpPr/>
              <p:nvPr/>
            </p:nvSpPr>
            <p:spPr>
              <a:xfrm>
                <a:off x="2969404" y="2360943"/>
                <a:ext cx="145141" cy="119949"/>
              </a:xfrm>
              <a:custGeom>
                <a:rect b="b" l="l" r="r" t="t"/>
                <a:pathLst>
                  <a:path extrusionOk="0" h="119949" w="145141">
                    <a:moveTo>
                      <a:pt x="44290" y="1644"/>
                    </a:moveTo>
                    <a:lnTo>
                      <a:pt x="44894" y="21071"/>
                    </a:lnTo>
                    <a:lnTo>
                      <a:pt x="1554" y="22423"/>
                    </a:lnTo>
                    <a:cubicBezTo>
                      <a:pt x="1206" y="23297"/>
                      <a:pt x="955" y="24200"/>
                      <a:pt x="696" y="25111"/>
                    </a:cubicBezTo>
                    <a:lnTo>
                      <a:pt x="729" y="25107"/>
                    </a:lnTo>
                    <a:lnTo>
                      <a:pt x="44979" y="23730"/>
                    </a:lnTo>
                    <a:cubicBezTo>
                      <a:pt x="44979" y="23730"/>
                      <a:pt x="44979" y="23750"/>
                      <a:pt x="44979" y="23754"/>
                    </a:cubicBezTo>
                    <a:cubicBezTo>
                      <a:pt x="44983" y="23856"/>
                      <a:pt x="45003" y="24528"/>
                      <a:pt x="45003" y="24552"/>
                    </a:cubicBezTo>
                    <a:lnTo>
                      <a:pt x="45715" y="47460"/>
                    </a:lnTo>
                    <a:lnTo>
                      <a:pt x="0" y="48885"/>
                    </a:lnTo>
                    <a:lnTo>
                      <a:pt x="85" y="51541"/>
                    </a:lnTo>
                    <a:lnTo>
                      <a:pt x="45801" y="50116"/>
                    </a:lnTo>
                    <a:lnTo>
                      <a:pt x="46472" y="71749"/>
                    </a:lnTo>
                    <a:lnTo>
                      <a:pt x="757" y="73174"/>
                    </a:lnTo>
                    <a:lnTo>
                      <a:pt x="761" y="73251"/>
                    </a:lnTo>
                    <a:lnTo>
                      <a:pt x="842" y="75829"/>
                    </a:lnTo>
                    <a:lnTo>
                      <a:pt x="846" y="75935"/>
                    </a:lnTo>
                    <a:lnTo>
                      <a:pt x="46562" y="74510"/>
                    </a:lnTo>
                    <a:lnTo>
                      <a:pt x="47242" y="96382"/>
                    </a:lnTo>
                    <a:lnTo>
                      <a:pt x="47246" y="96435"/>
                    </a:lnTo>
                    <a:lnTo>
                      <a:pt x="2494" y="97831"/>
                    </a:lnTo>
                    <a:cubicBezTo>
                      <a:pt x="2761" y="98734"/>
                      <a:pt x="3137" y="99592"/>
                      <a:pt x="3486" y="100458"/>
                    </a:cubicBezTo>
                    <a:lnTo>
                      <a:pt x="47327" y="99090"/>
                    </a:lnTo>
                    <a:lnTo>
                      <a:pt x="47978" y="119950"/>
                    </a:lnTo>
                    <a:lnTo>
                      <a:pt x="50909" y="119861"/>
                    </a:lnTo>
                    <a:lnTo>
                      <a:pt x="50217" y="97673"/>
                    </a:lnTo>
                    <a:lnTo>
                      <a:pt x="50217" y="97617"/>
                    </a:lnTo>
                    <a:lnTo>
                      <a:pt x="97106" y="96155"/>
                    </a:lnTo>
                    <a:lnTo>
                      <a:pt x="97799" y="118400"/>
                    </a:lnTo>
                    <a:lnTo>
                      <a:pt x="100729" y="118306"/>
                    </a:lnTo>
                    <a:lnTo>
                      <a:pt x="100078" y="97341"/>
                    </a:lnTo>
                    <a:lnTo>
                      <a:pt x="144065" y="95969"/>
                    </a:lnTo>
                    <a:cubicBezTo>
                      <a:pt x="144283" y="95305"/>
                      <a:pt x="144506" y="94637"/>
                      <a:pt x="144676" y="93957"/>
                    </a:cubicBezTo>
                    <a:cubicBezTo>
                      <a:pt x="144741" y="93730"/>
                      <a:pt x="144838" y="93516"/>
                      <a:pt x="144890" y="93285"/>
                    </a:cubicBezTo>
                    <a:lnTo>
                      <a:pt x="99997" y="94682"/>
                    </a:lnTo>
                    <a:cubicBezTo>
                      <a:pt x="99912" y="91961"/>
                      <a:pt x="99394" y="75376"/>
                      <a:pt x="99309" y="72652"/>
                    </a:cubicBezTo>
                    <a:lnTo>
                      <a:pt x="145141" y="71223"/>
                    </a:lnTo>
                    <a:lnTo>
                      <a:pt x="145060" y="68567"/>
                    </a:lnTo>
                    <a:lnTo>
                      <a:pt x="99224" y="69996"/>
                    </a:lnTo>
                    <a:cubicBezTo>
                      <a:pt x="99143" y="67292"/>
                      <a:pt x="98637" y="51067"/>
                      <a:pt x="98551" y="48367"/>
                    </a:cubicBezTo>
                    <a:lnTo>
                      <a:pt x="144384" y="46938"/>
                    </a:lnTo>
                    <a:lnTo>
                      <a:pt x="144303" y="44278"/>
                    </a:lnTo>
                    <a:lnTo>
                      <a:pt x="98466" y="45707"/>
                    </a:lnTo>
                    <a:cubicBezTo>
                      <a:pt x="98386" y="43019"/>
                      <a:pt x="97875" y="26705"/>
                      <a:pt x="97758" y="22908"/>
                    </a:cubicBezTo>
                    <a:lnTo>
                      <a:pt x="97730" y="21977"/>
                    </a:lnTo>
                    <a:lnTo>
                      <a:pt x="97726" y="21949"/>
                    </a:lnTo>
                    <a:lnTo>
                      <a:pt x="142065" y="20568"/>
                    </a:lnTo>
                    <a:cubicBezTo>
                      <a:pt x="141749" y="19690"/>
                      <a:pt x="141474" y="18808"/>
                      <a:pt x="141073" y="17966"/>
                    </a:cubicBezTo>
                    <a:lnTo>
                      <a:pt x="141045" y="17966"/>
                    </a:lnTo>
                    <a:cubicBezTo>
                      <a:pt x="141041" y="17958"/>
                      <a:pt x="141045" y="17949"/>
                      <a:pt x="141045" y="17941"/>
                    </a:cubicBezTo>
                    <a:lnTo>
                      <a:pt x="97645" y="19293"/>
                    </a:lnTo>
                    <a:cubicBezTo>
                      <a:pt x="97584" y="17310"/>
                      <a:pt x="97293" y="8052"/>
                      <a:pt x="97042" y="0"/>
                    </a:cubicBezTo>
                    <a:lnTo>
                      <a:pt x="94111" y="93"/>
                    </a:lnTo>
                    <a:cubicBezTo>
                      <a:pt x="94398" y="9367"/>
                      <a:pt x="94730" y="20071"/>
                      <a:pt x="94754" y="20714"/>
                    </a:cubicBezTo>
                    <a:cubicBezTo>
                      <a:pt x="94754" y="20722"/>
                      <a:pt x="94754" y="20731"/>
                      <a:pt x="94754" y="20738"/>
                    </a:cubicBezTo>
                    <a:cubicBezTo>
                      <a:pt x="94754" y="20771"/>
                      <a:pt x="94775" y="21378"/>
                      <a:pt x="94783" y="21670"/>
                    </a:cubicBezTo>
                    <a:lnTo>
                      <a:pt x="47893" y="23131"/>
                    </a:lnTo>
                    <a:cubicBezTo>
                      <a:pt x="47893" y="23054"/>
                      <a:pt x="47873" y="22443"/>
                      <a:pt x="47869" y="22334"/>
                    </a:cubicBezTo>
                    <a:cubicBezTo>
                      <a:pt x="47869" y="22325"/>
                      <a:pt x="47869" y="22317"/>
                      <a:pt x="47869" y="22309"/>
                    </a:cubicBezTo>
                    <a:lnTo>
                      <a:pt x="47221" y="1555"/>
                    </a:lnTo>
                    <a:lnTo>
                      <a:pt x="44290" y="1644"/>
                    </a:lnTo>
                    <a:close/>
                    <a:moveTo>
                      <a:pt x="47978" y="25791"/>
                    </a:moveTo>
                    <a:lnTo>
                      <a:pt x="94868" y="24329"/>
                    </a:lnTo>
                    <a:cubicBezTo>
                      <a:pt x="95038" y="29895"/>
                      <a:pt x="95552" y="46416"/>
                      <a:pt x="95576" y="47128"/>
                    </a:cubicBezTo>
                    <a:cubicBezTo>
                      <a:pt x="95601" y="47885"/>
                      <a:pt x="96309" y="70656"/>
                      <a:pt x="96333" y="71417"/>
                    </a:cubicBezTo>
                    <a:cubicBezTo>
                      <a:pt x="96357" y="72105"/>
                      <a:pt x="96884" y="89030"/>
                      <a:pt x="97021" y="93499"/>
                    </a:cubicBezTo>
                    <a:lnTo>
                      <a:pt x="50132" y="94961"/>
                    </a:lnTo>
                    <a:lnTo>
                      <a:pt x="49452" y="73089"/>
                    </a:lnTo>
                    <a:cubicBezTo>
                      <a:pt x="49452" y="73069"/>
                      <a:pt x="49423" y="73061"/>
                      <a:pt x="49420" y="73040"/>
                    </a:cubicBezTo>
                    <a:cubicBezTo>
                      <a:pt x="49420" y="73016"/>
                      <a:pt x="49448" y="73004"/>
                      <a:pt x="49448" y="72984"/>
                    </a:cubicBezTo>
                    <a:lnTo>
                      <a:pt x="48691" y="48695"/>
                    </a:lnTo>
                    <a:lnTo>
                      <a:pt x="47978" y="25791"/>
                    </a:lnTo>
                    <a:close/>
                  </a:path>
                </a:pathLst>
              </a:custGeom>
              <a:solidFill>
                <a:srgbClr val="60420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text">
  <p:cSld name="CUSTOM_2">
    <p:spTree>
      <p:nvGrpSpPr>
        <p:cNvPr id="456" name="Shape 456"/>
        <p:cNvGrpSpPr/>
        <p:nvPr/>
      </p:nvGrpSpPr>
      <p:grpSpPr>
        <a:xfrm>
          <a:off x="0" y="0"/>
          <a:ext cx="0" cy="0"/>
          <a:chOff x="0" y="0"/>
          <a:chExt cx="0" cy="0"/>
        </a:xfrm>
      </p:grpSpPr>
      <p:sp>
        <p:nvSpPr>
          <p:cNvPr id="457" name="Google Shape;457;p6"/>
          <p:cNvSpPr txBox="1"/>
          <p:nvPr>
            <p:ph type="title"/>
          </p:nvPr>
        </p:nvSpPr>
        <p:spPr>
          <a:xfrm>
            <a:off x="5886475" y="554375"/>
            <a:ext cx="5881200" cy="3503400"/>
          </a:xfrm>
          <a:prstGeom prst="rect">
            <a:avLst/>
          </a:prstGeom>
        </p:spPr>
        <p:txBody>
          <a:bodyPr anchorCtr="0" anchor="t" bIns="121900" lIns="121900" spcFirstLastPara="1" rIns="121900" wrap="square" tIns="121900">
            <a:normAutofit/>
          </a:bodyPr>
          <a:lstStyle>
            <a:lvl1pPr lvl="0" rtl="0" algn="ctr">
              <a:spcBef>
                <a:spcPts val="0"/>
              </a:spcBef>
              <a:spcAft>
                <a:spcPts val="0"/>
              </a:spcAft>
              <a:buSzPts val="5000"/>
              <a:buNone/>
              <a:defRPr sz="9600"/>
            </a:lvl1pPr>
            <a:lvl2pPr lvl="1" rtl="0" algn="ctr">
              <a:spcBef>
                <a:spcPts val="0"/>
              </a:spcBef>
              <a:spcAft>
                <a:spcPts val="0"/>
              </a:spcAft>
              <a:buSzPts val="5000"/>
              <a:buNone/>
              <a:defRPr/>
            </a:lvl2pPr>
            <a:lvl3pPr lvl="2" rtl="0" algn="ctr">
              <a:spcBef>
                <a:spcPts val="0"/>
              </a:spcBef>
              <a:spcAft>
                <a:spcPts val="0"/>
              </a:spcAft>
              <a:buSzPts val="5000"/>
              <a:buNone/>
              <a:defRPr/>
            </a:lvl3pPr>
            <a:lvl4pPr lvl="3" rtl="0" algn="ctr">
              <a:spcBef>
                <a:spcPts val="0"/>
              </a:spcBef>
              <a:spcAft>
                <a:spcPts val="0"/>
              </a:spcAft>
              <a:buSzPts val="5000"/>
              <a:buNone/>
              <a:defRPr/>
            </a:lvl4pPr>
            <a:lvl5pPr lvl="4" rtl="0" algn="ctr">
              <a:spcBef>
                <a:spcPts val="0"/>
              </a:spcBef>
              <a:spcAft>
                <a:spcPts val="0"/>
              </a:spcAft>
              <a:buSzPts val="5000"/>
              <a:buNone/>
              <a:defRPr/>
            </a:lvl5pPr>
            <a:lvl6pPr lvl="5" rtl="0" algn="ctr">
              <a:spcBef>
                <a:spcPts val="0"/>
              </a:spcBef>
              <a:spcAft>
                <a:spcPts val="0"/>
              </a:spcAft>
              <a:buSzPts val="5000"/>
              <a:buNone/>
              <a:defRPr/>
            </a:lvl6pPr>
            <a:lvl7pPr lvl="6" rtl="0" algn="ctr">
              <a:spcBef>
                <a:spcPts val="0"/>
              </a:spcBef>
              <a:spcAft>
                <a:spcPts val="0"/>
              </a:spcAft>
              <a:buSzPts val="5000"/>
              <a:buNone/>
              <a:defRPr/>
            </a:lvl7pPr>
            <a:lvl8pPr lvl="7" rtl="0" algn="ctr">
              <a:spcBef>
                <a:spcPts val="0"/>
              </a:spcBef>
              <a:spcAft>
                <a:spcPts val="0"/>
              </a:spcAft>
              <a:buSzPts val="5000"/>
              <a:buNone/>
              <a:defRPr/>
            </a:lvl8pPr>
            <a:lvl9pPr lvl="8" rtl="0" algn="ctr">
              <a:spcBef>
                <a:spcPts val="0"/>
              </a:spcBef>
              <a:spcAft>
                <a:spcPts val="0"/>
              </a:spcAft>
              <a:buSzPts val="5000"/>
              <a:buNone/>
              <a:defRPr/>
            </a:lvl9pPr>
          </a:lstStyle>
          <a:p/>
        </p:txBody>
      </p:sp>
      <p:sp>
        <p:nvSpPr>
          <p:cNvPr id="458" name="Google Shape;458;p6"/>
          <p:cNvSpPr txBox="1"/>
          <p:nvPr>
            <p:ph idx="1" type="subTitle"/>
          </p:nvPr>
        </p:nvSpPr>
        <p:spPr>
          <a:xfrm>
            <a:off x="5886461" y="3755672"/>
            <a:ext cx="5881200" cy="530700"/>
          </a:xfrm>
          <a:prstGeom prst="rect">
            <a:avLst/>
          </a:prstGeom>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b="1" sz="307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59" name="Google Shape;459;p6"/>
          <p:cNvSpPr txBox="1"/>
          <p:nvPr>
            <p:ph idx="2" type="body"/>
          </p:nvPr>
        </p:nvSpPr>
        <p:spPr>
          <a:xfrm>
            <a:off x="5886492" y="4286376"/>
            <a:ext cx="5881200" cy="1297800"/>
          </a:xfrm>
          <a:prstGeom prst="rect">
            <a:avLst/>
          </a:prstGeom>
        </p:spPr>
        <p:txBody>
          <a:bodyPr anchorCtr="0" anchor="t" bIns="121900" lIns="121900" spcFirstLastPara="1" rIns="121900" wrap="square" tIns="121900">
            <a:normAutofit/>
          </a:bodyPr>
          <a:lstStyle>
            <a:lvl1pPr indent="-355600" lvl="0" marL="457200" rtl="0" algn="ctr">
              <a:lnSpc>
                <a:spcPct val="100000"/>
              </a:lnSpc>
              <a:spcBef>
                <a:spcPts val="0"/>
              </a:spcBef>
              <a:spcAft>
                <a:spcPts val="0"/>
              </a:spcAft>
              <a:buSzPts val="2000"/>
              <a:buChar char="💵"/>
              <a:defRPr/>
            </a:lvl1pPr>
            <a:lvl2pPr indent="-355600" lvl="1" marL="914400" rtl="0" algn="ctr">
              <a:spcBef>
                <a:spcPts val="0"/>
              </a:spcBef>
              <a:spcAft>
                <a:spcPts val="0"/>
              </a:spcAft>
              <a:buSzPts val="2000"/>
              <a:buChar char="🪙"/>
              <a:defRPr/>
            </a:lvl2pPr>
            <a:lvl3pPr indent="-355600" lvl="2" marL="1371600" rtl="0" algn="ctr">
              <a:spcBef>
                <a:spcPts val="0"/>
              </a:spcBef>
              <a:spcAft>
                <a:spcPts val="0"/>
              </a:spcAft>
              <a:buSzPts val="2000"/>
              <a:buChar char="■"/>
              <a:defRPr/>
            </a:lvl3pPr>
            <a:lvl4pPr indent="-355600" lvl="3" marL="1828800" rtl="0" algn="ctr">
              <a:spcBef>
                <a:spcPts val="0"/>
              </a:spcBef>
              <a:spcAft>
                <a:spcPts val="0"/>
              </a:spcAft>
              <a:buSzPts val="2000"/>
              <a:buChar char="●"/>
              <a:defRPr/>
            </a:lvl4pPr>
            <a:lvl5pPr indent="-355600" lvl="4" marL="2286000" rtl="0" algn="ctr">
              <a:spcBef>
                <a:spcPts val="0"/>
              </a:spcBef>
              <a:spcAft>
                <a:spcPts val="0"/>
              </a:spcAft>
              <a:buSzPts val="2000"/>
              <a:buChar char="○"/>
              <a:defRPr/>
            </a:lvl5pPr>
            <a:lvl6pPr indent="-355600" lvl="5" marL="2743200" rtl="0" algn="ctr">
              <a:spcBef>
                <a:spcPts val="0"/>
              </a:spcBef>
              <a:spcAft>
                <a:spcPts val="0"/>
              </a:spcAft>
              <a:buSzPts val="2000"/>
              <a:buChar char="■"/>
              <a:defRPr/>
            </a:lvl6pPr>
            <a:lvl7pPr indent="-355600" lvl="6" marL="3200400" rtl="0" algn="ctr">
              <a:spcBef>
                <a:spcPts val="0"/>
              </a:spcBef>
              <a:spcAft>
                <a:spcPts val="0"/>
              </a:spcAft>
              <a:buSzPts val="2000"/>
              <a:buChar char="●"/>
              <a:defRPr/>
            </a:lvl7pPr>
            <a:lvl8pPr indent="-355600" lvl="7" marL="3657600" rtl="0" algn="ctr">
              <a:spcBef>
                <a:spcPts val="0"/>
              </a:spcBef>
              <a:spcAft>
                <a:spcPts val="0"/>
              </a:spcAft>
              <a:buSzPts val="2000"/>
              <a:buChar char="○"/>
              <a:defRPr/>
            </a:lvl8pPr>
            <a:lvl9pPr indent="-355600" lvl="8" marL="4114800" rtl="0" algn="ctr">
              <a:spcBef>
                <a:spcPts val="0"/>
              </a:spcBef>
              <a:spcAft>
                <a:spcPts val="0"/>
              </a:spcAft>
              <a:buSzPts val="2000"/>
              <a:buChar char="■"/>
              <a:defRPr/>
            </a:lvl9pPr>
          </a:lstStyle>
          <a:p/>
        </p:txBody>
      </p:sp>
      <p:grpSp>
        <p:nvGrpSpPr>
          <p:cNvPr id="460" name="Google Shape;460;p6"/>
          <p:cNvGrpSpPr/>
          <p:nvPr/>
        </p:nvGrpSpPr>
        <p:grpSpPr>
          <a:xfrm>
            <a:off x="1323510" y="1432032"/>
            <a:ext cx="4777814" cy="1917013"/>
            <a:chOff x="961818" y="1648149"/>
            <a:chExt cx="1708559" cy="685529"/>
          </a:xfrm>
        </p:grpSpPr>
        <p:sp>
          <p:nvSpPr>
            <p:cNvPr id="461" name="Google Shape;461;p6"/>
            <p:cNvSpPr/>
            <p:nvPr/>
          </p:nvSpPr>
          <p:spPr>
            <a:xfrm>
              <a:off x="961818" y="1648149"/>
              <a:ext cx="1708559" cy="685529"/>
            </a:xfrm>
            <a:custGeom>
              <a:rect b="b" l="l" r="r" t="t"/>
              <a:pathLst>
                <a:path extrusionOk="0" h="685529" w="1708559">
                  <a:moveTo>
                    <a:pt x="897672" y="0"/>
                  </a:moveTo>
                  <a:cubicBezTo>
                    <a:pt x="1013545" y="20949"/>
                    <a:pt x="1136321" y="43113"/>
                    <a:pt x="1266472" y="66612"/>
                  </a:cubicBezTo>
                  <a:cubicBezTo>
                    <a:pt x="1404562" y="91552"/>
                    <a:pt x="1551743" y="118149"/>
                    <a:pt x="1708560" y="146453"/>
                  </a:cubicBezTo>
                  <a:cubicBezTo>
                    <a:pt x="1609154" y="212923"/>
                    <a:pt x="1498713" y="286640"/>
                    <a:pt x="1375630" y="368881"/>
                  </a:cubicBezTo>
                  <a:cubicBezTo>
                    <a:pt x="1237156" y="461413"/>
                    <a:pt x="1080380" y="566175"/>
                    <a:pt x="901623" y="685530"/>
                  </a:cubicBezTo>
                  <a:cubicBezTo>
                    <a:pt x="717522" y="621545"/>
                    <a:pt x="549193" y="562985"/>
                    <a:pt x="394903" y="509323"/>
                  </a:cubicBezTo>
                  <a:cubicBezTo>
                    <a:pt x="252911" y="459940"/>
                    <a:pt x="121533" y="414273"/>
                    <a:pt x="0" y="371958"/>
                  </a:cubicBezTo>
                  <a:cubicBezTo>
                    <a:pt x="188566" y="293853"/>
                    <a:pt x="358579" y="223420"/>
                    <a:pt x="512468" y="159650"/>
                  </a:cubicBezTo>
                  <a:cubicBezTo>
                    <a:pt x="652351" y="101677"/>
                    <a:pt x="780333" y="48654"/>
                    <a:pt x="897672" y="0"/>
                  </a:cubicBezTo>
                </a:path>
              </a:pathLst>
            </a:custGeom>
            <a:solidFill>
              <a:srgbClr val="E8DC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2" name="Google Shape;462;p6"/>
            <p:cNvSpPr/>
            <p:nvPr/>
          </p:nvSpPr>
          <p:spPr>
            <a:xfrm>
              <a:off x="1633636" y="1669228"/>
              <a:ext cx="477269" cy="155812"/>
            </a:xfrm>
            <a:custGeom>
              <a:rect b="b" l="l" r="r" t="t"/>
              <a:pathLst>
                <a:path extrusionOk="0" h="155812" w="477269">
                  <a:moveTo>
                    <a:pt x="239054" y="0"/>
                  </a:moveTo>
                  <a:cubicBezTo>
                    <a:pt x="276827" y="7011"/>
                    <a:pt x="315495" y="14181"/>
                    <a:pt x="354729" y="21451"/>
                  </a:cubicBezTo>
                  <a:cubicBezTo>
                    <a:pt x="394712" y="28855"/>
                    <a:pt x="435659" y="36405"/>
                    <a:pt x="477270" y="44116"/>
                  </a:cubicBezTo>
                  <a:cubicBezTo>
                    <a:pt x="441343" y="61382"/>
                    <a:pt x="404355" y="79121"/>
                    <a:pt x="366254" y="97438"/>
                  </a:cubicBezTo>
                  <a:cubicBezTo>
                    <a:pt x="327044" y="116282"/>
                    <a:pt x="286656" y="135705"/>
                    <a:pt x="244952" y="155812"/>
                  </a:cubicBezTo>
                  <a:cubicBezTo>
                    <a:pt x="201884" y="146206"/>
                    <a:pt x="159731" y="136839"/>
                    <a:pt x="118610" y="127694"/>
                  </a:cubicBezTo>
                  <a:cubicBezTo>
                    <a:pt x="78267" y="118719"/>
                    <a:pt x="38672" y="109902"/>
                    <a:pt x="0" y="101308"/>
                  </a:cubicBezTo>
                  <a:cubicBezTo>
                    <a:pt x="42789" y="83144"/>
                    <a:pt x="84274" y="65592"/>
                    <a:pt x="124622" y="48488"/>
                  </a:cubicBezTo>
                  <a:cubicBezTo>
                    <a:pt x="163791" y="31887"/>
                    <a:pt x="201945" y="15735"/>
                    <a:pt x="239054" y="0"/>
                  </a:cubicBezTo>
                </a:path>
              </a:pathLst>
            </a:custGeom>
            <a:solidFill>
              <a:srgbClr val="CFC0B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3" name="Google Shape;463;p6"/>
            <p:cNvSpPr/>
            <p:nvPr/>
          </p:nvSpPr>
          <p:spPr>
            <a:xfrm>
              <a:off x="1695119" y="1821482"/>
              <a:ext cx="451001" cy="114436"/>
            </a:xfrm>
            <a:custGeom>
              <a:rect b="b" l="l" r="r" t="t"/>
              <a:pathLst>
                <a:path extrusionOk="0" h="114436" w="451001">
                  <a:moveTo>
                    <a:pt x="34061" y="0"/>
                  </a:moveTo>
                  <a:cubicBezTo>
                    <a:pt x="97766" y="14679"/>
                    <a:pt x="163706" y="29827"/>
                    <a:pt x="231759" y="45481"/>
                  </a:cubicBezTo>
                  <a:cubicBezTo>
                    <a:pt x="302310" y="61718"/>
                    <a:pt x="375245" y="78546"/>
                    <a:pt x="451002" y="96013"/>
                  </a:cubicBezTo>
                  <a:cubicBezTo>
                    <a:pt x="440359" y="102086"/>
                    <a:pt x="429652" y="108271"/>
                    <a:pt x="418855" y="114436"/>
                  </a:cubicBezTo>
                  <a:cubicBezTo>
                    <a:pt x="342730" y="96443"/>
                    <a:pt x="269358" y="79104"/>
                    <a:pt x="198475" y="62353"/>
                  </a:cubicBezTo>
                  <a:cubicBezTo>
                    <a:pt x="130172" y="46221"/>
                    <a:pt x="63932" y="30620"/>
                    <a:pt x="0" y="15520"/>
                  </a:cubicBezTo>
                  <a:cubicBezTo>
                    <a:pt x="11460" y="10298"/>
                    <a:pt x="22738" y="5149"/>
                    <a:pt x="34061" y="0"/>
                  </a:cubicBezTo>
                </a:path>
              </a:pathLst>
            </a:custGeom>
            <a:solidFill>
              <a:srgbClr val="BEAB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4" name="Google Shape;464;p6"/>
            <p:cNvSpPr/>
            <p:nvPr/>
          </p:nvSpPr>
          <p:spPr>
            <a:xfrm>
              <a:off x="1062608" y="1721533"/>
              <a:ext cx="1520548" cy="552548"/>
            </a:xfrm>
            <a:custGeom>
              <a:rect b="b" l="l" r="r" t="t"/>
              <a:pathLst>
                <a:path extrusionOk="0" h="552548" w="1520548">
                  <a:moveTo>
                    <a:pt x="46505" y="270690"/>
                  </a:moveTo>
                  <a:cubicBezTo>
                    <a:pt x="31013" y="277252"/>
                    <a:pt x="15699" y="283802"/>
                    <a:pt x="0" y="290445"/>
                  </a:cubicBezTo>
                  <a:cubicBezTo>
                    <a:pt x="108907" y="326854"/>
                    <a:pt x="225270" y="365801"/>
                    <a:pt x="349807" y="407484"/>
                  </a:cubicBezTo>
                  <a:cubicBezTo>
                    <a:pt x="483528" y="452224"/>
                    <a:pt x="627767" y="500494"/>
                    <a:pt x="783247" y="552549"/>
                  </a:cubicBezTo>
                  <a:cubicBezTo>
                    <a:pt x="798213" y="542882"/>
                    <a:pt x="812936" y="533438"/>
                    <a:pt x="827749" y="523929"/>
                  </a:cubicBezTo>
                  <a:cubicBezTo>
                    <a:pt x="672924" y="473712"/>
                    <a:pt x="529240" y="427118"/>
                    <a:pt x="395777" y="383876"/>
                  </a:cubicBezTo>
                  <a:cubicBezTo>
                    <a:pt x="271560" y="343637"/>
                    <a:pt x="155306" y="305949"/>
                    <a:pt x="46505" y="270690"/>
                  </a:cubicBezTo>
                  <a:moveTo>
                    <a:pt x="122630" y="238370"/>
                  </a:moveTo>
                  <a:cubicBezTo>
                    <a:pt x="107777" y="244677"/>
                    <a:pt x="93087" y="250899"/>
                    <a:pt x="78238" y="257254"/>
                  </a:cubicBezTo>
                  <a:cubicBezTo>
                    <a:pt x="186991" y="291720"/>
                    <a:pt x="303107" y="328513"/>
                    <a:pt x="427174" y="367853"/>
                  </a:cubicBezTo>
                  <a:cubicBezTo>
                    <a:pt x="560386" y="410099"/>
                    <a:pt x="703601" y="455556"/>
                    <a:pt x="857919" y="504510"/>
                  </a:cubicBezTo>
                  <a:cubicBezTo>
                    <a:pt x="872128" y="495365"/>
                    <a:pt x="886009" y="486382"/>
                    <a:pt x="900068" y="477355"/>
                  </a:cubicBezTo>
                  <a:cubicBezTo>
                    <a:pt x="746470" y="430154"/>
                    <a:pt x="603770" y="386256"/>
                    <a:pt x="471060" y="345455"/>
                  </a:cubicBezTo>
                  <a:cubicBezTo>
                    <a:pt x="347273" y="307398"/>
                    <a:pt x="231338" y="271771"/>
                    <a:pt x="122630" y="238370"/>
                  </a:cubicBezTo>
                  <a:moveTo>
                    <a:pt x="195415" y="207495"/>
                  </a:moveTo>
                  <a:cubicBezTo>
                    <a:pt x="181453" y="213454"/>
                    <a:pt x="167151" y="219501"/>
                    <a:pt x="153007" y="225493"/>
                  </a:cubicBezTo>
                  <a:cubicBezTo>
                    <a:pt x="261630" y="258177"/>
                    <a:pt x="377407" y="292987"/>
                    <a:pt x="500992" y="330181"/>
                  </a:cubicBezTo>
                  <a:cubicBezTo>
                    <a:pt x="633406" y="370031"/>
                    <a:pt x="775690" y="412880"/>
                    <a:pt x="928672" y="458968"/>
                  </a:cubicBezTo>
                  <a:cubicBezTo>
                    <a:pt x="942035" y="450411"/>
                    <a:pt x="955463" y="441796"/>
                    <a:pt x="968506" y="433340"/>
                  </a:cubicBezTo>
                  <a:cubicBezTo>
                    <a:pt x="816325" y="388875"/>
                    <a:pt x="674612" y="347422"/>
                    <a:pt x="542740" y="308888"/>
                  </a:cubicBezTo>
                  <a:cubicBezTo>
                    <a:pt x="419487" y="272856"/>
                    <a:pt x="303945" y="239175"/>
                    <a:pt x="195415" y="207495"/>
                  </a:cubicBezTo>
                  <a:moveTo>
                    <a:pt x="265254" y="177915"/>
                  </a:moveTo>
                  <a:cubicBezTo>
                    <a:pt x="251838" y="183566"/>
                    <a:pt x="238180" y="189375"/>
                    <a:pt x="224517" y="195116"/>
                  </a:cubicBezTo>
                  <a:cubicBezTo>
                    <a:pt x="332946" y="226132"/>
                    <a:pt x="448289" y="259129"/>
                    <a:pt x="571239" y="294319"/>
                  </a:cubicBezTo>
                  <a:cubicBezTo>
                    <a:pt x="702860" y="331991"/>
                    <a:pt x="844131" y="372436"/>
                    <a:pt x="995766" y="415917"/>
                  </a:cubicBezTo>
                  <a:cubicBezTo>
                    <a:pt x="1008380" y="407780"/>
                    <a:pt x="1021172" y="399586"/>
                    <a:pt x="1033575" y="391656"/>
                  </a:cubicBezTo>
                  <a:cubicBezTo>
                    <a:pt x="882791" y="349620"/>
                    <a:pt x="742224" y="310499"/>
                    <a:pt x="611093" y="274034"/>
                  </a:cubicBezTo>
                  <a:cubicBezTo>
                    <a:pt x="488532" y="239957"/>
                    <a:pt x="373436" y="207981"/>
                    <a:pt x="265254" y="177915"/>
                  </a:cubicBezTo>
                  <a:moveTo>
                    <a:pt x="332145" y="149497"/>
                  </a:moveTo>
                  <a:cubicBezTo>
                    <a:pt x="319235" y="154970"/>
                    <a:pt x="306301" y="160476"/>
                    <a:pt x="293040" y="166066"/>
                  </a:cubicBezTo>
                  <a:cubicBezTo>
                    <a:pt x="401129" y="195524"/>
                    <a:pt x="516083" y="226780"/>
                    <a:pt x="638393" y="260137"/>
                  </a:cubicBezTo>
                  <a:cubicBezTo>
                    <a:pt x="769091" y="295780"/>
                    <a:pt x="909169" y="334031"/>
                    <a:pt x="1059370" y="375063"/>
                  </a:cubicBezTo>
                  <a:cubicBezTo>
                    <a:pt x="1071596" y="367242"/>
                    <a:pt x="1083493" y="359518"/>
                    <a:pt x="1095366" y="351960"/>
                  </a:cubicBezTo>
                  <a:cubicBezTo>
                    <a:pt x="946027" y="312301"/>
                    <a:pt x="806694" y="275260"/>
                    <a:pt x="676527" y="240750"/>
                  </a:cubicBezTo>
                  <a:cubicBezTo>
                    <a:pt x="554622" y="208430"/>
                    <a:pt x="439962" y="178085"/>
                    <a:pt x="332145" y="149497"/>
                  </a:cubicBezTo>
                  <a:moveTo>
                    <a:pt x="458037" y="96143"/>
                  </a:moveTo>
                  <a:cubicBezTo>
                    <a:pt x="446164" y="101187"/>
                    <a:pt x="434255" y="106243"/>
                    <a:pt x="422130" y="111360"/>
                  </a:cubicBezTo>
                  <a:cubicBezTo>
                    <a:pt x="529373" y="137964"/>
                    <a:pt x="643271" y="166240"/>
                    <a:pt x="764104" y="196265"/>
                  </a:cubicBezTo>
                  <a:cubicBezTo>
                    <a:pt x="892919" y="228258"/>
                    <a:pt x="1030491" y="262501"/>
                    <a:pt x="1177669" y="299136"/>
                  </a:cubicBezTo>
                  <a:cubicBezTo>
                    <a:pt x="1188570" y="292097"/>
                    <a:pt x="1199431" y="285109"/>
                    <a:pt x="1210256" y="278179"/>
                  </a:cubicBezTo>
                  <a:cubicBezTo>
                    <a:pt x="1063989" y="242746"/>
                    <a:pt x="927130" y="209567"/>
                    <a:pt x="798987" y="178547"/>
                  </a:cubicBezTo>
                  <a:cubicBezTo>
                    <a:pt x="678612" y="149412"/>
                    <a:pt x="565037" y="122006"/>
                    <a:pt x="458037" y="96143"/>
                  </a:cubicBezTo>
                  <a:moveTo>
                    <a:pt x="946124" y="72040"/>
                  </a:moveTo>
                  <a:cubicBezTo>
                    <a:pt x="936076" y="76987"/>
                    <a:pt x="925948" y="81983"/>
                    <a:pt x="915735" y="87047"/>
                  </a:cubicBezTo>
                  <a:cubicBezTo>
                    <a:pt x="983638" y="101555"/>
                    <a:pt x="1053901" y="116558"/>
                    <a:pt x="1126500" y="132070"/>
                  </a:cubicBezTo>
                  <a:cubicBezTo>
                    <a:pt x="1201573" y="148125"/>
                    <a:pt x="1279487" y="164844"/>
                    <a:pt x="1360109" y="182085"/>
                  </a:cubicBezTo>
                  <a:cubicBezTo>
                    <a:pt x="1369509" y="176045"/>
                    <a:pt x="1378791" y="170110"/>
                    <a:pt x="1387924" y="164228"/>
                  </a:cubicBezTo>
                  <a:cubicBezTo>
                    <a:pt x="1307872" y="147522"/>
                    <a:pt x="1230505" y="131406"/>
                    <a:pt x="1155829" y="115805"/>
                  </a:cubicBezTo>
                  <a:cubicBezTo>
                    <a:pt x="1083667" y="100729"/>
                    <a:pt x="1013772" y="86124"/>
                    <a:pt x="946124" y="72040"/>
                  </a:cubicBezTo>
                  <a:moveTo>
                    <a:pt x="996879" y="47043"/>
                  </a:moveTo>
                  <a:cubicBezTo>
                    <a:pt x="987139" y="51820"/>
                    <a:pt x="977371" y="56637"/>
                    <a:pt x="967587" y="61491"/>
                  </a:cubicBezTo>
                  <a:cubicBezTo>
                    <a:pt x="1034972" y="75299"/>
                    <a:pt x="1104624" y="89597"/>
                    <a:pt x="1176527" y="104324"/>
                  </a:cubicBezTo>
                  <a:cubicBezTo>
                    <a:pt x="1250838" y="119549"/>
                    <a:pt x="1327842" y="135333"/>
                    <a:pt x="1407505" y="151687"/>
                  </a:cubicBezTo>
                  <a:cubicBezTo>
                    <a:pt x="1416370" y="146012"/>
                    <a:pt x="1425296" y="140288"/>
                    <a:pt x="1434117" y="134665"/>
                  </a:cubicBezTo>
                  <a:cubicBezTo>
                    <a:pt x="1355033" y="118833"/>
                    <a:pt x="1278519" y="103482"/>
                    <a:pt x="1204666" y="88674"/>
                  </a:cubicBezTo>
                  <a:cubicBezTo>
                    <a:pt x="1133224" y="74348"/>
                    <a:pt x="1063924" y="60495"/>
                    <a:pt x="996879" y="47043"/>
                  </a:cubicBezTo>
                  <a:moveTo>
                    <a:pt x="1045594" y="23086"/>
                  </a:moveTo>
                  <a:cubicBezTo>
                    <a:pt x="1036344" y="27649"/>
                    <a:pt x="1026912" y="32288"/>
                    <a:pt x="1017460" y="36891"/>
                  </a:cubicBezTo>
                  <a:cubicBezTo>
                    <a:pt x="1084331" y="50079"/>
                    <a:pt x="1153360" y="63665"/>
                    <a:pt x="1224538" y="77679"/>
                  </a:cubicBezTo>
                  <a:cubicBezTo>
                    <a:pt x="1298031" y="92156"/>
                    <a:pt x="1374185" y="107154"/>
                    <a:pt x="1452812" y="122691"/>
                  </a:cubicBezTo>
                  <a:cubicBezTo>
                    <a:pt x="1461329" y="117234"/>
                    <a:pt x="1469830" y="111769"/>
                    <a:pt x="1478242" y="106360"/>
                  </a:cubicBezTo>
                  <a:cubicBezTo>
                    <a:pt x="1400190" y="91362"/>
                    <a:pt x="1324522" y="76789"/>
                    <a:pt x="1251502" y="62734"/>
                  </a:cubicBezTo>
                  <a:cubicBezTo>
                    <a:pt x="1180705" y="49104"/>
                    <a:pt x="1112117" y="35858"/>
                    <a:pt x="1045594" y="23086"/>
                  </a:cubicBezTo>
                  <a:moveTo>
                    <a:pt x="893397" y="98078"/>
                  </a:moveTo>
                  <a:cubicBezTo>
                    <a:pt x="882912" y="103239"/>
                    <a:pt x="872383" y="108441"/>
                    <a:pt x="861696" y="113700"/>
                  </a:cubicBezTo>
                  <a:cubicBezTo>
                    <a:pt x="930178" y="128917"/>
                    <a:pt x="1001130" y="144753"/>
                    <a:pt x="1074377" y="161067"/>
                  </a:cubicBezTo>
                  <a:cubicBezTo>
                    <a:pt x="1150242" y="177956"/>
                    <a:pt x="1229003" y="195553"/>
                    <a:pt x="1310654" y="213749"/>
                  </a:cubicBezTo>
                  <a:cubicBezTo>
                    <a:pt x="1320442" y="207507"/>
                    <a:pt x="1330052" y="201305"/>
                    <a:pt x="1339707" y="195168"/>
                  </a:cubicBezTo>
                  <a:cubicBezTo>
                    <a:pt x="1258627" y="177482"/>
                    <a:pt x="1180425" y="160488"/>
                    <a:pt x="1104924" y="144069"/>
                  </a:cubicBezTo>
                  <a:cubicBezTo>
                    <a:pt x="1032045" y="128216"/>
                    <a:pt x="961535" y="112862"/>
                    <a:pt x="893397" y="98078"/>
                  </a:cubicBezTo>
                  <a:moveTo>
                    <a:pt x="1092508" y="0"/>
                  </a:moveTo>
                  <a:cubicBezTo>
                    <a:pt x="1158428" y="12197"/>
                    <a:pt x="1226460" y="24799"/>
                    <a:pt x="1296538" y="37793"/>
                  </a:cubicBezTo>
                  <a:cubicBezTo>
                    <a:pt x="1368736" y="51185"/>
                    <a:pt x="1443549" y="65001"/>
                    <a:pt x="1520549" y="79266"/>
                  </a:cubicBezTo>
                  <a:cubicBezTo>
                    <a:pt x="1512521" y="84468"/>
                    <a:pt x="1504356" y="89666"/>
                    <a:pt x="1496228" y="94920"/>
                  </a:cubicBezTo>
                  <a:cubicBezTo>
                    <a:pt x="1418556" y="80185"/>
                    <a:pt x="1343261" y="65948"/>
                    <a:pt x="1270593" y="52172"/>
                  </a:cubicBezTo>
                  <a:cubicBezTo>
                    <a:pt x="1200071" y="38797"/>
                    <a:pt x="1131666" y="25884"/>
                    <a:pt x="1065479" y="13322"/>
                  </a:cubicBezTo>
                  <a:cubicBezTo>
                    <a:pt x="1074526" y="8853"/>
                    <a:pt x="1083538" y="4429"/>
                    <a:pt x="1092508" y="0"/>
                  </a:cubicBezTo>
                  <a:moveTo>
                    <a:pt x="396376" y="122266"/>
                  </a:moveTo>
                  <a:cubicBezTo>
                    <a:pt x="503842" y="149437"/>
                    <a:pt x="617930" y="178312"/>
                    <a:pt x="739046" y="208968"/>
                  </a:cubicBezTo>
                  <a:cubicBezTo>
                    <a:pt x="868262" y="241661"/>
                    <a:pt x="1006425" y="276697"/>
                    <a:pt x="1154165" y="314147"/>
                  </a:cubicBezTo>
                  <a:cubicBezTo>
                    <a:pt x="1142911" y="321401"/>
                    <a:pt x="1131560" y="328696"/>
                    <a:pt x="1119873" y="336156"/>
                  </a:cubicBezTo>
                  <a:cubicBezTo>
                    <a:pt x="971242" y="297452"/>
                    <a:pt x="832380" y="261290"/>
                    <a:pt x="702532" y="227509"/>
                  </a:cubicBezTo>
                  <a:cubicBezTo>
                    <a:pt x="580963" y="195897"/>
                    <a:pt x="466579" y="166155"/>
                    <a:pt x="358891" y="138146"/>
                  </a:cubicBezTo>
                  <a:cubicBezTo>
                    <a:pt x="371565" y="132758"/>
                    <a:pt x="384013" y="127512"/>
                    <a:pt x="396376" y="122266"/>
                  </a:cubicBezTo>
                </a:path>
              </a:pathLst>
            </a:custGeom>
            <a:solidFill>
              <a:srgbClr val="CFC0B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65" name="Google Shape;465;p6"/>
          <p:cNvGrpSpPr/>
          <p:nvPr/>
        </p:nvGrpSpPr>
        <p:grpSpPr>
          <a:xfrm>
            <a:off x="294302" y="1468773"/>
            <a:ext cx="4509209" cy="1843524"/>
            <a:chOff x="118982" y="1636628"/>
            <a:chExt cx="1612505" cy="659249"/>
          </a:xfrm>
        </p:grpSpPr>
        <p:sp>
          <p:nvSpPr>
            <p:cNvPr id="466" name="Google Shape;466;p6"/>
            <p:cNvSpPr/>
            <p:nvPr/>
          </p:nvSpPr>
          <p:spPr>
            <a:xfrm>
              <a:off x="118982" y="1636628"/>
              <a:ext cx="1612505" cy="659249"/>
            </a:xfrm>
            <a:custGeom>
              <a:rect b="b" l="l" r="r" t="t"/>
              <a:pathLst>
                <a:path extrusionOk="0" h="659249" w="1612505">
                  <a:moveTo>
                    <a:pt x="0" y="187789"/>
                  </a:moveTo>
                  <a:cubicBezTo>
                    <a:pt x="138053" y="150853"/>
                    <a:pt x="266642" y="116481"/>
                    <a:pt x="386572" y="84411"/>
                  </a:cubicBezTo>
                  <a:cubicBezTo>
                    <a:pt x="498514" y="54476"/>
                    <a:pt x="603628" y="26365"/>
                    <a:pt x="702220" y="0"/>
                  </a:cubicBezTo>
                  <a:cubicBezTo>
                    <a:pt x="820450" y="37858"/>
                    <a:pt x="949666" y="79177"/>
                    <a:pt x="1091192" y="124456"/>
                  </a:cubicBezTo>
                  <a:cubicBezTo>
                    <a:pt x="1247272" y="174389"/>
                    <a:pt x="1420171" y="229683"/>
                    <a:pt x="1612506" y="291190"/>
                  </a:cubicBezTo>
                  <a:cubicBezTo>
                    <a:pt x="1517873" y="339415"/>
                    <a:pt x="1414795" y="391992"/>
                    <a:pt x="1302233" y="449358"/>
                  </a:cubicBezTo>
                  <a:cubicBezTo>
                    <a:pt x="1178446" y="512476"/>
                    <a:pt x="1041842" y="582096"/>
                    <a:pt x="890608" y="659249"/>
                  </a:cubicBezTo>
                  <a:cubicBezTo>
                    <a:pt x="690307" y="553261"/>
                    <a:pt x="516079" y="461009"/>
                    <a:pt x="363254" y="380103"/>
                  </a:cubicBezTo>
                  <a:cubicBezTo>
                    <a:pt x="228290" y="308637"/>
                    <a:pt x="107870" y="244940"/>
                    <a:pt x="0" y="187789"/>
                  </a:cubicBezTo>
                </a:path>
              </a:pathLst>
            </a:custGeom>
            <a:solidFill>
              <a:srgbClr val="F3ECE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7" name="Google Shape;467;p6"/>
            <p:cNvSpPr/>
            <p:nvPr/>
          </p:nvSpPr>
          <p:spPr>
            <a:xfrm>
              <a:off x="202341" y="1754773"/>
              <a:ext cx="491264" cy="184760"/>
            </a:xfrm>
            <a:custGeom>
              <a:rect b="b" l="l" r="r" t="t"/>
              <a:pathLst>
                <a:path extrusionOk="0" h="184760" w="491264">
                  <a:moveTo>
                    <a:pt x="0" y="69603"/>
                  </a:moveTo>
                  <a:cubicBezTo>
                    <a:pt x="44849" y="57350"/>
                    <a:pt x="88852" y="45290"/>
                    <a:pt x="131722" y="33575"/>
                  </a:cubicBezTo>
                  <a:cubicBezTo>
                    <a:pt x="173535" y="22147"/>
                    <a:pt x="214510" y="10946"/>
                    <a:pt x="254489" y="0"/>
                  </a:cubicBezTo>
                  <a:cubicBezTo>
                    <a:pt x="290927" y="15209"/>
                    <a:pt x="328449" y="30920"/>
                    <a:pt x="367262" y="47177"/>
                  </a:cubicBezTo>
                  <a:cubicBezTo>
                    <a:pt x="407237" y="63924"/>
                    <a:pt x="448548" y="81234"/>
                    <a:pt x="491264" y="99175"/>
                  </a:cubicBezTo>
                  <a:cubicBezTo>
                    <a:pt x="450135" y="112505"/>
                    <a:pt x="407772" y="126217"/>
                    <a:pt x="364485" y="140243"/>
                  </a:cubicBezTo>
                  <a:cubicBezTo>
                    <a:pt x="320029" y="154655"/>
                    <a:pt x="274127" y="169503"/>
                    <a:pt x="227217" y="184760"/>
                  </a:cubicBezTo>
                  <a:cubicBezTo>
                    <a:pt x="185833" y="163775"/>
                    <a:pt x="146060" y="143632"/>
                    <a:pt x="107664" y="124176"/>
                  </a:cubicBezTo>
                  <a:cubicBezTo>
                    <a:pt x="70506" y="105357"/>
                    <a:pt x="34660" y="87168"/>
                    <a:pt x="0" y="69603"/>
                  </a:cubicBezTo>
                </a:path>
              </a:pathLst>
            </a:custGeom>
            <a:solidFill>
              <a:srgbClr val="E8DC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8" name="Google Shape;468;p6"/>
            <p:cNvSpPr/>
            <p:nvPr/>
          </p:nvSpPr>
          <p:spPr>
            <a:xfrm>
              <a:off x="633078" y="1789906"/>
              <a:ext cx="387648" cy="133446"/>
            </a:xfrm>
            <a:custGeom>
              <a:rect b="b" l="l" r="r" t="t"/>
              <a:pathLst>
                <a:path extrusionOk="0" h="133446" w="387648">
                  <a:moveTo>
                    <a:pt x="0" y="117865"/>
                  </a:moveTo>
                  <a:cubicBezTo>
                    <a:pt x="64608" y="96277"/>
                    <a:pt x="126747" y="75493"/>
                    <a:pt x="186497" y="55500"/>
                  </a:cubicBezTo>
                  <a:cubicBezTo>
                    <a:pt x="243843" y="36324"/>
                    <a:pt x="299241" y="17836"/>
                    <a:pt x="352604" y="0"/>
                  </a:cubicBezTo>
                  <a:cubicBezTo>
                    <a:pt x="364226" y="4101"/>
                    <a:pt x="375889" y="8238"/>
                    <a:pt x="387648" y="12407"/>
                  </a:cubicBezTo>
                  <a:cubicBezTo>
                    <a:pt x="334233" y="30701"/>
                    <a:pt x="278798" y="49699"/>
                    <a:pt x="221327" y="69377"/>
                  </a:cubicBezTo>
                  <a:cubicBezTo>
                    <a:pt x="161472" y="89868"/>
                    <a:pt x="99191" y="111214"/>
                    <a:pt x="34377" y="133446"/>
                  </a:cubicBezTo>
                  <a:cubicBezTo>
                    <a:pt x="22791" y="128208"/>
                    <a:pt x="11363" y="123018"/>
                    <a:pt x="0" y="117865"/>
                  </a:cubicBezTo>
                </a:path>
              </a:pathLst>
            </a:custGeom>
            <a:solidFill>
              <a:srgbClr val="CFC0B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9" name="Google Shape;469;p6"/>
            <p:cNvSpPr/>
            <p:nvPr/>
          </p:nvSpPr>
          <p:spPr>
            <a:xfrm>
              <a:off x="497453" y="1656630"/>
              <a:ext cx="1141676" cy="578521"/>
            </a:xfrm>
            <a:custGeom>
              <a:rect b="b" l="l" r="r" t="t"/>
              <a:pathLst>
                <a:path extrusionOk="0" h="578521" w="1141676">
                  <a:moveTo>
                    <a:pt x="461361" y="553269"/>
                  </a:moveTo>
                  <a:cubicBezTo>
                    <a:pt x="477780" y="561661"/>
                    <a:pt x="494130" y="569944"/>
                    <a:pt x="510890" y="578522"/>
                  </a:cubicBezTo>
                  <a:cubicBezTo>
                    <a:pt x="639057" y="515865"/>
                    <a:pt x="756578" y="458385"/>
                    <a:pt x="864526" y="405598"/>
                  </a:cubicBezTo>
                  <a:cubicBezTo>
                    <a:pt x="963988" y="356968"/>
                    <a:pt x="1056132" y="311900"/>
                    <a:pt x="1141677" y="270083"/>
                  </a:cubicBezTo>
                  <a:cubicBezTo>
                    <a:pt x="1125609" y="264812"/>
                    <a:pt x="1109911" y="259643"/>
                    <a:pt x="1094050" y="254437"/>
                  </a:cubicBezTo>
                  <a:cubicBezTo>
                    <a:pt x="1008121" y="295019"/>
                    <a:pt x="915475" y="338767"/>
                    <a:pt x="815661" y="385940"/>
                  </a:cubicBezTo>
                  <a:cubicBezTo>
                    <a:pt x="707463" y="437060"/>
                    <a:pt x="589678" y="492685"/>
                    <a:pt x="461361" y="553269"/>
                  </a:cubicBezTo>
                  <a:moveTo>
                    <a:pt x="381159" y="512408"/>
                  </a:moveTo>
                  <a:cubicBezTo>
                    <a:pt x="396643" y="520289"/>
                    <a:pt x="412127" y="528175"/>
                    <a:pt x="427846" y="536186"/>
                  </a:cubicBezTo>
                  <a:cubicBezTo>
                    <a:pt x="556172" y="476958"/>
                    <a:pt x="673997" y="422608"/>
                    <a:pt x="782438" y="372569"/>
                  </a:cubicBezTo>
                  <a:cubicBezTo>
                    <a:pt x="882423" y="326441"/>
                    <a:pt x="975290" y="283571"/>
                    <a:pt x="1061584" y="243758"/>
                  </a:cubicBezTo>
                  <a:cubicBezTo>
                    <a:pt x="1046367" y="238758"/>
                    <a:pt x="1031268" y="233791"/>
                    <a:pt x="1016148" y="228824"/>
                  </a:cubicBezTo>
                  <a:cubicBezTo>
                    <a:pt x="929470" y="267528"/>
                    <a:pt x="836241" y="309184"/>
                    <a:pt x="735977" y="353964"/>
                  </a:cubicBezTo>
                  <a:cubicBezTo>
                    <a:pt x="627350" y="402485"/>
                    <a:pt x="509432" y="455110"/>
                    <a:pt x="381159" y="512408"/>
                  </a:cubicBezTo>
                  <a:moveTo>
                    <a:pt x="305455" y="473870"/>
                  </a:moveTo>
                  <a:cubicBezTo>
                    <a:pt x="319887" y="481249"/>
                    <a:pt x="334695" y="488762"/>
                    <a:pt x="349438" y="496239"/>
                  </a:cubicBezTo>
                  <a:cubicBezTo>
                    <a:pt x="477695" y="440213"/>
                    <a:pt x="595629" y="388741"/>
                    <a:pt x="704301" y="341257"/>
                  </a:cubicBezTo>
                  <a:cubicBezTo>
                    <a:pt x="804792" y="297367"/>
                    <a:pt x="898202" y="256594"/>
                    <a:pt x="985107" y="218631"/>
                  </a:cubicBezTo>
                  <a:cubicBezTo>
                    <a:pt x="970570" y="213862"/>
                    <a:pt x="956038" y="209077"/>
                    <a:pt x="941703" y="204382"/>
                  </a:cubicBezTo>
                  <a:cubicBezTo>
                    <a:pt x="854507" y="241349"/>
                    <a:pt x="760857" y="281005"/>
                    <a:pt x="660197" y="323640"/>
                  </a:cubicBezTo>
                  <a:cubicBezTo>
                    <a:pt x="551432" y="369695"/>
                    <a:pt x="433526" y="419625"/>
                    <a:pt x="305455" y="473870"/>
                  </a:cubicBezTo>
                  <a:moveTo>
                    <a:pt x="233783" y="437371"/>
                  </a:moveTo>
                  <a:cubicBezTo>
                    <a:pt x="247369" y="444334"/>
                    <a:pt x="261440" y="451491"/>
                    <a:pt x="275418" y="458608"/>
                  </a:cubicBezTo>
                  <a:cubicBezTo>
                    <a:pt x="403392" y="405537"/>
                    <a:pt x="521192" y="356664"/>
                    <a:pt x="630022" y="311556"/>
                  </a:cubicBezTo>
                  <a:cubicBezTo>
                    <a:pt x="730780" y="269783"/>
                    <a:pt x="824611" y="230881"/>
                    <a:pt x="911990" y="194634"/>
                  </a:cubicBezTo>
                  <a:cubicBezTo>
                    <a:pt x="898133" y="190084"/>
                    <a:pt x="884106" y="185481"/>
                    <a:pt x="870517" y="181032"/>
                  </a:cubicBezTo>
                  <a:cubicBezTo>
                    <a:pt x="782822" y="216312"/>
                    <a:pt x="688845" y="254145"/>
                    <a:pt x="587998" y="294772"/>
                  </a:cubicBezTo>
                  <a:cubicBezTo>
                    <a:pt x="479173" y="338585"/>
                    <a:pt x="361477" y="385993"/>
                    <a:pt x="233783" y="437371"/>
                  </a:cubicBezTo>
                  <a:moveTo>
                    <a:pt x="165848" y="402833"/>
                  </a:moveTo>
                  <a:cubicBezTo>
                    <a:pt x="178781" y="409440"/>
                    <a:pt x="191938" y="416135"/>
                    <a:pt x="205361" y="422928"/>
                  </a:cubicBezTo>
                  <a:cubicBezTo>
                    <a:pt x="332829" y="372614"/>
                    <a:pt x="450479" y="326202"/>
                    <a:pt x="559293" y="283268"/>
                  </a:cubicBezTo>
                  <a:cubicBezTo>
                    <a:pt x="660221" y="243458"/>
                    <a:pt x="754259" y="206321"/>
                    <a:pt x="842079" y="171693"/>
                  </a:cubicBezTo>
                  <a:cubicBezTo>
                    <a:pt x="828578" y="167252"/>
                    <a:pt x="815317" y="162917"/>
                    <a:pt x="802245" y="158618"/>
                  </a:cubicBezTo>
                  <a:cubicBezTo>
                    <a:pt x="714259" y="192359"/>
                    <a:pt x="620104" y="228533"/>
                    <a:pt x="519176" y="267249"/>
                  </a:cubicBezTo>
                  <a:cubicBezTo>
                    <a:pt x="410411" y="308957"/>
                    <a:pt x="292955" y="354049"/>
                    <a:pt x="165848" y="402833"/>
                  </a:cubicBezTo>
                  <a:moveTo>
                    <a:pt x="40101" y="338921"/>
                  </a:moveTo>
                  <a:cubicBezTo>
                    <a:pt x="51905" y="344884"/>
                    <a:pt x="63685" y="350936"/>
                    <a:pt x="75684" y="357000"/>
                  </a:cubicBezTo>
                  <a:cubicBezTo>
                    <a:pt x="201722" y="311641"/>
                    <a:pt x="318664" y="269621"/>
                    <a:pt x="427130" y="230569"/>
                  </a:cubicBezTo>
                  <a:cubicBezTo>
                    <a:pt x="527977" y="194269"/>
                    <a:pt x="622294" y="160298"/>
                    <a:pt x="710563" y="128544"/>
                  </a:cubicBezTo>
                  <a:cubicBezTo>
                    <a:pt x="698334" y="124536"/>
                    <a:pt x="686141" y="120565"/>
                    <a:pt x="674061" y="116582"/>
                  </a:cubicBezTo>
                  <a:cubicBezTo>
                    <a:pt x="585703" y="147570"/>
                    <a:pt x="491374" y="180664"/>
                    <a:pt x="390559" y="216012"/>
                  </a:cubicBezTo>
                  <a:cubicBezTo>
                    <a:pt x="282264" y="253975"/>
                    <a:pt x="165649" y="294849"/>
                    <a:pt x="40101" y="338921"/>
                  </a:cubicBezTo>
                  <a:moveTo>
                    <a:pt x="150582" y="148238"/>
                  </a:moveTo>
                  <a:cubicBezTo>
                    <a:pt x="160990" y="152465"/>
                    <a:pt x="171487" y="156735"/>
                    <a:pt x="182024" y="161047"/>
                  </a:cubicBezTo>
                  <a:cubicBezTo>
                    <a:pt x="240588" y="142826"/>
                    <a:pt x="297084" y="125253"/>
                    <a:pt x="351543" y="108283"/>
                  </a:cubicBezTo>
                  <a:cubicBezTo>
                    <a:pt x="404007" y="91937"/>
                    <a:pt x="454791" y="76101"/>
                    <a:pt x="503939" y="60819"/>
                  </a:cubicBezTo>
                  <a:cubicBezTo>
                    <a:pt x="493252" y="57317"/>
                    <a:pt x="482585" y="53820"/>
                    <a:pt x="472088" y="50379"/>
                  </a:cubicBezTo>
                  <a:cubicBezTo>
                    <a:pt x="422940" y="65312"/>
                    <a:pt x="372213" y="80772"/>
                    <a:pt x="319757" y="96738"/>
                  </a:cubicBezTo>
                  <a:cubicBezTo>
                    <a:pt x="265375" y="113287"/>
                    <a:pt x="208989" y="130471"/>
                    <a:pt x="150582" y="148238"/>
                  </a:cubicBezTo>
                  <a:moveTo>
                    <a:pt x="98321" y="126986"/>
                  </a:moveTo>
                  <a:cubicBezTo>
                    <a:pt x="108299" y="131038"/>
                    <a:pt x="118412" y="135118"/>
                    <a:pt x="128455" y="139239"/>
                  </a:cubicBezTo>
                  <a:cubicBezTo>
                    <a:pt x="186732" y="121755"/>
                    <a:pt x="243005" y="104923"/>
                    <a:pt x="297331" y="88630"/>
                  </a:cubicBezTo>
                  <a:cubicBezTo>
                    <a:pt x="349742" y="72915"/>
                    <a:pt x="400493" y="57714"/>
                    <a:pt x="449609" y="42991"/>
                  </a:cubicBezTo>
                  <a:cubicBezTo>
                    <a:pt x="439299" y="39639"/>
                    <a:pt x="429081" y="36259"/>
                    <a:pt x="418888" y="32940"/>
                  </a:cubicBezTo>
                  <a:cubicBezTo>
                    <a:pt x="369784" y="47327"/>
                    <a:pt x="319114" y="62195"/>
                    <a:pt x="266804" y="77550"/>
                  </a:cubicBezTo>
                  <a:cubicBezTo>
                    <a:pt x="212571" y="93475"/>
                    <a:pt x="156484" y="109939"/>
                    <a:pt x="98321" y="126986"/>
                  </a:cubicBezTo>
                  <a:moveTo>
                    <a:pt x="48181" y="106599"/>
                  </a:moveTo>
                  <a:cubicBezTo>
                    <a:pt x="57718" y="110461"/>
                    <a:pt x="67462" y="114392"/>
                    <a:pt x="77056" y="118331"/>
                  </a:cubicBezTo>
                  <a:cubicBezTo>
                    <a:pt x="135086" y="101584"/>
                    <a:pt x="191108" y="85383"/>
                    <a:pt x="245223" y="69741"/>
                  </a:cubicBezTo>
                  <a:cubicBezTo>
                    <a:pt x="297549" y="54625"/>
                    <a:pt x="348175" y="40016"/>
                    <a:pt x="397222" y="25843"/>
                  </a:cubicBezTo>
                  <a:cubicBezTo>
                    <a:pt x="387406" y="22613"/>
                    <a:pt x="377447" y="19358"/>
                    <a:pt x="367744" y="16156"/>
                  </a:cubicBezTo>
                  <a:cubicBezTo>
                    <a:pt x="318644" y="30029"/>
                    <a:pt x="268124" y="44351"/>
                    <a:pt x="215911" y="59123"/>
                  </a:cubicBezTo>
                  <a:cubicBezTo>
                    <a:pt x="161913" y="74409"/>
                    <a:pt x="106004" y="90233"/>
                    <a:pt x="48181" y="106599"/>
                  </a:cubicBezTo>
                  <a:moveTo>
                    <a:pt x="205090" y="170450"/>
                  </a:moveTo>
                  <a:cubicBezTo>
                    <a:pt x="215984" y="174871"/>
                    <a:pt x="226918" y="179336"/>
                    <a:pt x="237864" y="183797"/>
                  </a:cubicBezTo>
                  <a:cubicBezTo>
                    <a:pt x="296622" y="164771"/>
                    <a:pt x="353304" y="146413"/>
                    <a:pt x="407877" y="128738"/>
                  </a:cubicBezTo>
                  <a:cubicBezTo>
                    <a:pt x="460482" y="111708"/>
                    <a:pt x="511307" y="95232"/>
                    <a:pt x="560467" y="79335"/>
                  </a:cubicBezTo>
                  <a:cubicBezTo>
                    <a:pt x="549318" y="75688"/>
                    <a:pt x="538328" y="72069"/>
                    <a:pt x="527301" y="68478"/>
                  </a:cubicBezTo>
                  <a:cubicBezTo>
                    <a:pt x="478205" y="84011"/>
                    <a:pt x="427365" y="100102"/>
                    <a:pt x="374820" y="116728"/>
                  </a:cubicBezTo>
                  <a:cubicBezTo>
                    <a:pt x="320304" y="133977"/>
                    <a:pt x="263788" y="151874"/>
                    <a:pt x="205090" y="170450"/>
                  </a:cubicBezTo>
                  <a:moveTo>
                    <a:pt x="0" y="87043"/>
                  </a:moveTo>
                  <a:cubicBezTo>
                    <a:pt x="57463" y="71320"/>
                    <a:pt x="113113" y="56115"/>
                    <a:pt x="166912" y="41408"/>
                  </a:cubicBezTo>
                  <a:cubicBezTo>
                    <a:pt x="218959" y="27187"/>
                    <a:pt x="269431" y="13375"/>
                    <a:pt x="318385" y="0"/>
                  </a:cubicBezTo>
                  <a:cubicBezTo>
                    <a:pt x="327785" y="3113"/>
                    <a:pt x="337310" y="6218"/>
                    <a:pt x="346823" y="9331"/>
                  </a:cubicBezTo>
                  <a:cubicBezTo>
                    <a:pt x="297849" y="22989"/>
                    <a:pt x="247308" y="37081"/>
                    <a:pt x="195217" y="51622"/>
                  </a:cubicBezTo>
                  <a:cubicBezTo>
                    <a:pt x="141292" y="66681"/>
                    <a:pt x="85448" y="82238"/>
                    <a:pt x="27847" y="98317"/>
                  </a:cubicBezTo>
                  <a:cubicBezTo>
                    <a:pt x="18512" y="94536"/>
                    <a:pt x="9230" y="90755"/>
                    <a:pt x="0" y="87043"/>
                  </a:cubicBezTo>
                  <a:moveTo>
                    <a:pt x="101349" y="370039"/>
                  </a:moveTo>
                  <a:cubicBezTo>
                    <a:pt x="227820" y="323680"/>
                    <a:pt x="344848" y="280762"/>
                    <a:pt x="453366" y="241013"/>
                  </a:cubicBezTo>
                  <a:cubicBezTo>
                    <a:pt x="554277" y="204034"/>
                    <a:pt x="648631" y="169487"/>
                    <a:pt x="736791" y="137167"/>
                  </a:cubicBezTo>
                  <a:cubicBezTo>
                    <a:pt x="749429" y="141296"/>
                    <a:pt x="762019" y="145421"/>
                    <a:pt x="775014" y="149675"/>
                  </a:cubicBezTo>
                  <a:cubicBezTo>
                    <a:pt x="686914" y="182809"/>
                    <a:pt x="592682" y="218295"/>
                    <a:pt x="491726" y="256295"/>
                  </a:cubicBezTo>
                  <a:cubicBezTo>
                    <a:pt x="383094" y="297197"/>
                    <a:pt x="265788" y="341358"/>
                    <a:pt x="138903" y="389118"/>
                  </a:cubicBezTo>
                  <a:cubicBezTo>
                    <a:pt x="126095" y="382657"/>
                    <a:pt x="113692" y="376326"/>
                    <a:pt x="101349" y="370039"/>
                  </a:cubicBezTo>
                </a:path>
              </a:pathLst>
            </a:custGeom>
            <a:solidFill>
              <a:srgbClr val="E8DC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70" name="Google Shape;470;p6"/>
          <p:cNvGrpSpPr/>
          <p:nvPr/>
        </p:nvGrpSpPr>
        <p:grpSpPr>
          <a:xfrm>
            <a:off x="3714588" y="1774794"/>
            <a:ext cx="1763776" cy="643113"/>
            <a:chOff x="1206605" y="1814389"/>
            <a:chExt cx="630731" cy="229979"/>
          </a:xfrm>
        </p:grpSpPr>
        <p:grpSp>
          <p:nvGrpSpPr>
            <p:cNvPr id="471" name="Google Shape;471;p6"/>
            <p:cNvGrpSpPr/>
            <p:nvPr/>
          </p:nvGrpSpPr>
          <p:grpSpPr>
            <a:xfrm>
              <a:off x="1206605" y="1814389"/>
              <a:ext cx="630731" cy="229979"/>
              <a:chOff x="1206605" y="1814389"/>
              <a:chExt cx="630731" cy="229979"/>
            </a:xfrm>
          </p:grpSpPr>
          <p:sp>
            <p:nvSpPr>
              <p:cNvPr id="472" name="Google Shape;472;p6"/>
              <p:cNvSpPr/>
              <p:nvPr/>
            </p:nvSpPr>
            <p:spPr>
              <a:xfrm>
                <a:off x="1206605" y="1814389"/>
                <a:ext cx="630731" cy="229979"/>
              </a:xfrm>
              <a:custGeom>
                <a:rect b="b" l="l" r="r" t="t"/>
                <a:pathLst>
                  <a:path extrusionOk="0" h="229979" w="630731">
                    <a:moveTo>
                      <a:pt x="65388" y="198391"/>
                    </a:moveTo>
                    <a:lnTo>
                      <a:pt x="2108" y="77158"/>
                    </a:lnTo>
                    <a:cubicBezTo>
                      <a:pt x="-843" y="71514"/>
                      <a:pt x="-689" y="65159"/>
                      <a:pt x="2529" y="59370"/>
                    </a:cubicBezTo>
                    <a:cubicBezTo>
                      <a:pt x="5747" y="53581"/>
                      <a:pt x="11123" y="49978"/>
                      <a:pt x="17616" y="49270"/>
                    </a:cubicBezTo>
                    <a:lnTo>
                      <a:pt x="464918" y="413"/>
                    </a:lnTo>
                    <a:cubicBezTo>
                      <a:pt x="483734" y="-1647"/>
                      <a:pt x="500396" y="4020"/>
                      <a:pt x="513540" y="16917"/>
                    </a:cubicBezTo>
                    <a:lnTo>
                      <a:pt x="625374" y="126767"/>
                    </a:lnTo>
                    <a:cubicBezTo>
                      <a:pt x="630511" y="131811"/>
                      <a:pt x="632069" y="139021"/>
                      <a:pt x="629547" y="146053"/>
                    </a:cubicBezTo>
                    <a:cubicBezTo>
                      <a:pt x="627013" y="153084"/>
                      <a:pt x="621123" y="157918"/>
                      <a:pt x="613804" y="158978"/>
                    </a:cubicBezTo>
                    <a:lnTo>
                      <a:pt x="127025" y="229294"/>
                    </a:lnTo>
                    <a:cubicBezTo>
                      <a:pt x="100983" y="233051"/>
                      <a:pt x="77266" y="221174"/>
                      <a:pt x="65388" y="198391"/>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3" name="Google Shape;473;p6"/>
              <p:cNvSpPr/>
              <p:nvPr/>
            </p:nvSpPr>
            <p:spPr>
              <a:xfrm>
                <a:off x="1242689" y="1893255"/>
                <a:ext cx="571668" cy="102959"/>
              </a:xfrm>
              <a:custGeom>
                <a:rect b="b" l="l" r="r" t="t"/>
                <a:pathLst>
                  <a:path extrusionOk="0" h="102959" w="571668">
                    <a:moveTo>
                      <a:pt x="20658" y="102960"/>
                    </a:moveTo>
                    <a:lnTo>
                      <a:pt x="0" y="63394"/>
                    </a:lnTo>
                    <a:lnTo>
                      <a:pt x="540530" y="0"/>
                    </a:lnTo>
                    <a:lnTo>
                      <a:pt x="571668" y="30592"/>
                    </a:lnTo>
                    <a:lnTo>
                      <a:pt x="20658" y="102960"/>
                    </a:lnTo>
                    <a:close/>
                  </a:path>
                </a:pathLst>
              </a:custGeom>
              <a:solidFill>
                <a:srgbClr val="342E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74" name="Google Shape;474;p6"/>
            <p:cNvSpPr/>
            <p:nvPr/>
          </p:nvSpPr>
          <p:spPr>
            <a:xfrm>
              <a:off x="1259736" y="1849381"/>
              <a:ext cx="478225" cy="90418"/>
            </a:xfrm>
            <a:custGeom>
              <a:rect b="b" l="l" r="r" t="t"/>
              <a:pathLst>
                <a:path extrusionOk="0" h="90418" w="478225">
                  <a:moveTo>
                    <a:pt x="0" y="55135"/>
                  </a:moveTo>
                  <a:lnTo>
                    <a:pt x="448447" y="0"/>
                  </a:lnTo>
                  <a:lnTo>
                    <a:pt x="478225" y="33482"/>
                  </a:lnTo>
                  <a:lnTo>
                    <a:pt x="20435" y="90419"/>
                  </a:lnTo>
                  <a:lnTo>
                    <a:pt x="0" y="5513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75" name="Google Shape;475;p6"/>
          <p:cNvGrpSpPr/>
          <p:nvPr/>
        </p:nvGrpSpPr>
        <p:grpSpPr>
          <a:xfrm>
            <a:off x="1951689" y="1947581"/>
            <a:ext cx="1763796" cy="643122"/>
            <a:chOff x="704728" y="1808620"/>
            <a:chExt cx="630738" cy="229982"/>
          </a:xfrm>
        </p:grpSpPr>
        <p:grpSp>
          <p:nvGrpSpPr>
            <p:cNvPr id="476" name="Google Shape;476;p6"/>
            <p:cNvGrpSpPr/>
            <p:nvPr/>
          </p:nvGrpSpPr>
          <p:grpSpPr>
            <a:xfrm>
              <a:off x="704728" y="1808620"/>
              <a:ext cx="630738" cy="229982"/>
              <a:chOff x="704728" y="1808620"/>
              <a:chExt cx="630738" cy="229982"/>
            </a:xfrm>
          </p:grpSpPr>
          <p:sp>
            <p:nvSpPr>
              <p:cNvPr id="477" name="Google Shape;477;p6"/>
              <p:cNvSpPr/>
              <p:nvPr/>
            </p:nvSpPr>
            <p:spPr>
              <a:xfrm>
                <a:off x="704728" y="1808620"/>
                <a:ext cx="630738" cy="229982"/>
              </a:xfrm>
              <a:custGeom>
                <a:rect b="b" l="l" r="r" t="t"/>
                <a:pathLst>
                  <a:path extrusionOk="0" h="229982" w="630738">
                    <a:moveTo>
                      <a:pt x="65375" y="198399"/>
                    </a:moveTo>
                    <a:lnTo>
                      <a:pt x="2111" y="77154"/>
                    </a:lnTo>
                    <a:cubicBezTo>
                      <a:pt x="-840" y="71511"/>
                      <a:pt x="-691" y="65159"/>
                      <a:pt x="2520" y="59375"/>
                    </a:cubicBezTo>
                    <a:cubicBezTo>
                      <a:pt x="5738" y="53594"/>
                      <a:pt x="11122" y="49983"/>
                      <a:pt x="17607" y="49267"/>
                    </a:cubicBezTo>
                    <a:lnTo>
                      <a:pt x="464921" y="410"/>
                    </a:lnTo>
                    <a:cubicBezTo>
                      <a:pt x="483728" y="-1639"/>
                      <a:pt x="500395" y="4013"/>
                      <a:pt x="513535" y="16926"/>
                    </a:cubicBezTo>
                    <a:lnTo>
                      <a:pt x="625384" y="126776"/>
                    </a:lnTo>
                    <a:cubicBezTo>
                      <a:pt x="630513" y="131816"/>
                      <a:pt x="632080" y="139030"/>
                      <a:pt x="629550" y="146057"/>
                    </a:cubicBezTo>
                    <a:cubicBezTo>
                      <a:pt x="627016" y="153085"/>
                      <a:pt x="621134" y="157914"/>
                      <a:pt x="613795" y="158987"/>
                    </a:cubicBezTo>
                    <a:lnTo>
                      <a:pt x="127032" y="229295"/>
                    </a:lnTo>
                    <a:cubicBezTo>
                      <a:pt x="100982" y="233059"/>
                      <a:pt x="77268" y="221178"/>
                      <a:pt x="65375" y="198399"/>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8" name="Google Shape;478;p6"/>
              <p:cNvSpPr/>
              <p:nvPr/>
            </p:nvSpPr>
            <p:spPr>
              <a:xfrm>
                <a:off x="740810" y="1887494"/>
                <a:ext cx="571660" cy="102955"/>
              </a:xfrm>
              <a:custGeom>
                <a:rect b="b" l="l" r="r" t="t"/>
                <a:pathLst>
                  <a:path extrusionOk="0" h="102955" w="571660">
                    <a:moveTo>
                      <a:pt x="20645" y="102956"/>
                    </a:moveTo>
                    <a:lnTo>
                      <a:pt x="0" y="63381"/>
                    </a:lnTo>
                    <a:lnTo>
                      <a:pt x="540522" y="0"/>
                    </a:lnTo>
                    <a:lnTo>
                      <a:pt x="571660" y="30575"/>
                    </a:lnTo>
                    <a:lnTo>
                      <a:pt x="20645" y="102956"/>
                    </a:lnTo>
                    <a:close/>
                  </a:path>
                </a:pathLst>
              </a:custGeom>
              <a:solidFill>
                <a:srgbClr val="342E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79" name="Google Shape;479;p6"/>
            <p:cNvSpPr/>
            <p:nvPr/>
          </p:nvSpPr>
          <p:spPr>
            <a:xfrm>
              <a:off x="756606" y="1844139"/>
              <a:ext cx="478225" cy="90419"/>
            </a:xfrm>
            <a:custGeom>
              <a:rect b="b" l="l" r="r" t="t"/>
              <a:pathLst>
                <a:path extrusionOk="0" h="90419" w="478225">
                  <a:moveTo>
                    <a:pt x="0" y="55136"/>
                  </a:moveTo>
                  <a:lnTo>
                    <a:pt x="448443" y="0"/>
                  </a:lnTo>
                  <a:lnTo>
                    <a:pt x="478225" y="33482"/>
                  </a:lnTo>
                  <a:lnTo>
                    <a:pt x="20431" y="90419"/>
                  </a:lnTo>
                  <a:lnTo>
                    <a:pt x="0" y="551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80" name="Google Shape;480;p6"/>
          <p:cNvGrpSpPr/>
          <p:nvPr/>
        </p:nvGrpSpPr>
        <p:grpSpPr>
          <a:xfrm>
            <a:off x="664701" y="4059063"/>
            <a:ext cx="3558190" cy="1232018"/>
            <a:chOff x="47176" y="2014071"/>
            <a:chExt cx="1272418" cy="440573"/>
          </a:xfrm>
        </p:grpSpPr>
        <p:sp>
          <p:nvSpPr>
            <p:cNvPr id="481" name="Google Shape;481;p6"/>
            <p:cNvSpPr/>
            <p:nvPr/>
          </p:nvSpPr>
          <p:spPr>
            <a:xfrm>
              <a:off x="47176" y="2014071"/>
              <a:ext cx="1272418" cy="440573"/>
            </a:xfrm>
            <a:custGeom>
              <a:rect b="b" l="l" r="r" t="t"/>
              <a:pathLst>
                <a:path extrusionOk="0" h="440573" w="1272418">
                  <a:moveTo>
                    <a:pt x="0" y="150481"/>
                  </a:moveTo>
                  <a:cubicBezTo>
                    <a:pt x="193492" y="122776"/>
                    <a:pt x="379293" y="96188"/>
                    <a:pt x="557423" y="70692"/>
                  </a:cubicBezTo>
                  <a:cubicBezTo>
                    <a:pt x="728509" y="46213"/>
                    <a:pt x="893081" y="22661"/>
                    <a:pt x="1051545" y="0"/>
                  </a:cubicBezTo>
                  <a:cubicBezTo>
                    <a:pt x="1084752" y="35037"/>
                    <a:pt x="1119303" y="71486"/>
                    <a:pt x="1155218" y="109344"/>
                  </a:cubicBezTo>
                  <a:cubicBezTo>
                    <a:pt x="1192646" y="148801"/>
                    <a:pt x="1231707" y="189995"/>
                    <a:pt x="1272419" y="232893"/>
                  </a:cubicBezTo>
                  <a:cubicBezTo>
                    <a:pt x="1097661" y="263711"/>
                    <a:pt x="915135" y="295938"/>
                    <a:pt x="724497" y="329574"/>
                  </a:cubicBezTo>
                  <a:cubicBezTo>
                    <a:pt x="524669" y="364837"/>
                    <a:pt x="315195" y="401805"/>
                    <a:pt x="95601" y="440574"/>
                  </a:cubicBezTo>
                  <a:cubicBezTo>
                    <a:pt x="77728" y="386381"/>
                    <a:pt x="60702" y="334715"/>
                    <a:pt x="44469" y="285429"/>
                  </a:cubicBezTo>
                  <a:cubicBezTo>
                    <a:pt x="28989" y="238431"/>
                    <a:pt x="14160" y="193472"/>
                    <a:pt x="0" y="150481"/>
                  </a:cubicBezTo>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2" name="Google Shape;482;p6"/>
            <p:cNvSpPr/>
            <p:nvPr/>
          </p:nvSpPr>
          <p:spPr>
            <a:xfrm>
              <a:off x="96972" y="2039255"/>
              <a:ext cx="1144651" cy="374354"/>
            </a:xfrm>
            <a:custGeom>
              <a:rect b="b" l="l" r="r" t="t"/>
              <a:pathLst>
                <a:path extrusionOk="0" h="374354" w="1144651">
                  <a:moveTo>
                    <a:pt x="617064" y="232318"/>
                  </a:moveTo>
                  <a:cubicBezTo>
                    <a:pt x="625630" y="230889"/>
                    <a:pt x="634074" y="229452"/>
                    <a:pt x="642753" y="228011"/>
                  </a:cubicBezTo>
                  <a:cubicBezTo>
                    <a:pt x="639248" y="222704"/>
                    <a:pt x="635778" y="217388"/>
                    <a:pt x="632293" y="212089"/>
                  </a:cubicBezTo>
                  <a:cubicBezTo>
                    <a:pt x="657015" y="204337"/>
                    <a:pt x="663322" y="190995"/>
                    <a:pt x="653784" y="176838"/>
                  </a:cubicBezTo>
                  <a:cubicBezTo>
                    <a:pt x="635187" y="149226"/>
                    <a:pt x="568272" y="161035"/>
                    <a:pt x="559625" y="147425"/>
                  </a:cubicBezTo>
                  <a:cubicBezTo>
                    <a:pt x="555557" y="141053"/>
                    <a:pt x="560580" y="137320"/>
                    <a:pt x="572745" y="135426"/>
                  </a:cubicBezTo>
                  <a:cubicBezTo>
                    <a:pt x="583383" y="133778"/>
                    <a:pt x="592795" y="134944"/>
                    <a:pt x="605004" y="138154"/>
                  </a:cubicBezTo>
                  <a:cubicBezTo>
                    <a:pt x="608619" y="133284"/>
                    <a:pt x="612101" y="128415"/>
                    <a:pt x="615777" y="123549"/>
                  </a:cubicBezTo>
                  <a:cubicBezTo>
                    <a:pt x="602118" y="119375"/>
                    <a:pt x="587719" y="116760"/>
                    <a:pt x="570806" y="117958"/>
                  </a:cubicBezTo>
                  <a:cubicBezTo>
                    <a:pt x="567758" y="113335"/>
                    <a:pt x="564701" y="108692"/>
                    <a:pt x="561677" y="104098"/>
                  </a:cubicBezTo>
                  <a:cubicBezTo>
                    <a:pt x="553561" y="105328"/>
                    <a:pt x="545448" y="106563"/>
                    <a:pt x="537336" y="107765"/>
                  </a:cubicBezTo>
                  <a:cubicBezTo>
                    <a:pt x="540384" y="112485"/>
                    <a:pt x="543420" y="117230"/>
                    <a:pt x="546493" y="121950"/>
                  </a:cubicBezTo>
                  <a:cubicBezTo>
                    <a:pt x="524151" y="128261"/>
                    <a:pt x="515318" y="140130"/>
                    <a:pt x="523912" y="154092"/>
                  </a:cubicBezTo>
                  <a:cubicBezTo>
                    <a:pt x="540073" y="180308"/>
                    <a:pt x="608429" y="169098"/>
                    <a:pt x="618343" y="184178"/>
                  </a:cubicBezTo>
                  <a:cubicBezTo>
                    <a:pt x="622849" y="191043"/>
                    <a:pt x="618651" y="195456"/>
                    <a:pt x="603920" y="197836"/>
                  </a:cubicBezTo>
                  <a:cubicBezTo>
                    <a:pt x="591407" y="199876"/>
                    <a:pt x="577886" y="198803"/>
                    <a:pt x="560933" y="195253"/>
                  </a:cubicBezTo>
                  <a:cubicBezTo>
                    <a:pt x="558317" y="201143"/>
                    <a:pt x="555795" y="207054"/>
                    <a:pt x="553253" y="212968"/>
                  </a:cubicBezTo>
                  <a:cubicBezTo>
                    <a:pt x="569867" y="217486"/>
                    <a:pt x="590852" y="218409"/>
                    <a:pt x="607158" y="216907"/>
                  </a:cubicBezTo>
                  <a:cubicBezTo>
                    <a:pt x="610457" y="222027"/>
                    <a:pt x="613761" y="227157"/>
                    <a:pt x="617064" y="232318"/>
                  </a:cubicBezTo>
                  <a:moveTo>
                    <a:pt x="536984" y="90577"/>
                  </a:moveTo>
                  <a:cubicBezTo>
                    <a:pt x="506866" y="95058"/>
                    <a:pt x="484018" y="107486"/>
                    <a:pt x="472161" y="124120"/>
                  </a:cubicBezTo>
                  <a:cubicBezTo>
                    <a:pt x="460110" y="141053"/>
                    <a:pt x="458543" y="162334"/>
                    <a:pt x="471518" y="184627"/>
                  </a:cubicBezTo>
                  <a:cubicBezTo>
                    <a:pt x="484492" y="206916"/>
                    <a:pt x="510052" y="225869"/>
                    <a:pt x="540417" y="237674"/>
                  </a:cubicBezTo>
                  <a:cubicBezTo>
                    <a:pt x="570976" y="249571"/>
                    <a:pt x="606733" y="254239"/>
                    <a:pt x="638948" y="248765"/>
                  </a:cubicBezTo>
                  <a:cubicBezTo>
                    <a:pt x="671159" y="243300"/>
                    <a:pt x="693658" y="228966"/>
                    <a:pt x="703908" y="210523"/>
                  </a:cubicBezTo>
                  <a:cubicBezTo>
                    <a:pt x="713972" y="192408"/>
                    <a:pt x="712341" y="170175"/>
                    <a:pt x="697221" y="148841"/>
                  </a:cubicBezTo>
                  <a:cubicBezTo>
                    <a:pt x="682105" y="127512"/>
                    <a:pt x="656845" y="110882"/>
                    <a:pt x="628087" y="100511"/>
                  </a:cubicBezTo>
                  <a:cubicBezTo>
                    <a:pt x="599491" y="90200"/>
                    <a:pt x="567094" y="86092"/>
                    <a:pt x="536984" y="90577"/>
                  </a:cubicBezTo>
                  <a:moveTo>
                    <a:pt x="865339" y="83367"/>
                  </a:moveTo>
                  <a:cubicBezTo>
                    <a:pt x="831902" y="88496"/>
                    <a:pt x="816365" y="107963"/>
                    <a:pt x="831732" y="127520"/>
                  </a:cubicBezTo>
                  <a:cubicBezTo>
                    <a:pt x="847107" y="147085"/>
                    <a:pt x="888519" y="158970"/>
                    <a:pt x="922896" y="153343"/>
                  </a:cubicBezTo>
                  <a:cubicBezTo>
                    <a:pt x="957276" y="147704"/>
                    <a:pt x="970951" y="127135"/>
                    <a:pt x="954584" y="108032"/>
                  </a:cubicBezTo>
                  <a:cubicBezTo>
                    <a:pt x="938222" y="88925"/>
                    <a:pt x="898785" y="78226"/>
                    <a:pt x="865339" y="83367"/>
                  </a:cubicBezTo>
                  <a:moveTo>
                    <a:pt x="236099" y="180178"/>
                  </a:moveTo>
                  <a:cubicBezTo>
                    <a:pt x="197350" y="186129"/>
                    <a:pt x="172952" y="208256"/>
                    <a:pt x="182388" y="230476"/>
                  </a:cubicBezTo>
                  <a:cubicBezTo>
                    <a:pt x="191824" y="252717"/>
                    <a:pt x="232925" y="266136"/>
                    <a:pt x="273006" y="259574"/>
                  </a:cubicBezTo>
                  <a:cubicBezTo>
                    <a:pt x="313078" y="253004"/>
                    <a:pt x="335897" y="229492"/>
                    <a:pt x="325016" y="207863"/>
                  </a:cubicBezTo>
                  <a:cubicBezTo>
                    <a:pt x="314135" y="186230"/>
                    <a:pt x="274847" y="174211"/>
                    <a:pt x="236099" y="180178"/>
                  </a:cubicBezTo>
                  <a:moveTo>
                    <a:pt x="58746" y="126447"/>
                  </a:moveTo>
                  <a:cubicBezTo>
                    <a:pt x="216805" y="103559"/>
                    <a:pt x="369476" y="81432"/>
                    <a:pt x="517055" y="60034"/>
                  </a:cubicBezTo>
                  <a:cubicBezTo>
                    <a:pt x="659557" y="39368"/>
                    <a:pt x="797618" y="19378"/>
                    <a:pt x="931332" y="0"/>
                  </a:cubicBezTo>
                  <a:cubicBezTo>
                    <a:pt x="947063" y="17545"/>
                    <a:pt x="986508" y="28041"/>
                    <a:pt x="1018893" y="23200"/>
                  </a:cubicBezTo>
                  <a:cubicBezTo>
                    <a:pt x="1038721" y="44392"/>
                    <a:pt x="1058888" y="66090"/>
                    <a:pt x="1079542" y="88229"/>
                  </a:cubicBezTo>
                  <a:cubicBezTo>
                    <a:pt x="1100786" y="110971"/>
                    <a:pt x="1122476" y="134228"/>
                    <a:pt x="1144652" y="158075"/>
                  </a:cubicBezTo>
                  <a:cubicBezTo>
                    <a:pt x="1110445" y="163848"/>
                    <a:pt x="1097548" y="185542"/>
                    <a:pt x="1116655" y="206884"/>
                  </a:cubicBezTo>
                  <a:cubicBezTo>
                    <a:pt x="970777" y="232261"/>
                    <a:pt x="819624" y="258574"/>
                    <a:pt x="662755" y="285883"/>
                  </a:cubicBezTo>
                  <a:cubicBezTo>
                    <a:pt x="499810" y="314244"/>
                    <a:pt x="330444" y="343718"/>
                    <a:pt x="154310" y="374354"/>
                  </a:cubicBezTo>
                  <a:cubicBezTo>
                    <a:pt x="144389" y="348519"/>
                    <a:pt x="101357" y="333934"/>
                    <a:pt x="57508" y="341326"/>
                  </a:cubicBezTo>
                  <a:cubicBezTo>
                    <a:pt x="47213" y="311775"/>
                    <a:pt x="37247" y="283017"/>
                    <a:pt x="27547" y="255044"/>
                  </a:cubicBezTo>
                  <a:cubicBezTo>
                    <a:pt x="18119" y="227820"/>
                    <a:pt x="8910" y="201253"/>
                    <a:pt x="0" y="175389"/>
                  </a:cubicBezTo>
                  <a:cubicBezTo>
                    <a:pt x="40773" y="169309"/>
                    <a:pt x="66851" y="147255"/>
                    <a:pt x="58746" y="126447"/>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83" name="Google Shape;483;p6"/>
          <p:cNvGrpSpPr/>
          <p:nvPr/>
        </p:nvGrpSpPr>
        <p:grpSpPr>
          <a:xfrm>
            <a:off x="2206879" y="3205554"/>
            <a:ext cx="3521202" cy="1099245"/>
            <a:chOff x="215637" y="2457094"/>
            <a:chExt cx="1259191" cy="393093"/>
          </a:xfrm>
        </p:grpSpPr>
        <p:sp>
          <p:nvSpPr>
            <p:cNvPr id="484" name="Google Shape;484;p6"/>
            <p:cNvSpPr/>
            <p:nvPr/>
          </p:nvSpPr>
          <p:spPr>
            <a:xfrm>
              <a:off x="215637" y="2457094"/>
              <a:ext cx="1259191" cy="393093"/>
            </a:xfrm>
            <a:custGeom>
              <a:rect b="b" l="l" r="r" t="t"/>
              <a:pathLst>
                <a:path extrusionOk="0" h="393093" w="1259191">
                  <a:moveTo>
                    <a:pt x="0" y="85707"/>
                  </a:moveTo>
                  <a:cubicBezTo>
                    <a:pt x="192203" y="70425"/>
                    <a:pt x="379214" y="55540"/>
                    <a:pt x="561064" y="41084"/>
                  </a:cubicBezTo>
                  <a:cubicBezTo>
                    <a:pt x="737955" y="27029"/>
                    <a:pt x="910202" y="13330"/>
                    <a:pt x="1077928" y="0"/>
                  </a:cubicBezTo>
                  <a:cubicBezTo>
                    <a:pt x="1105500" y="41129"/>
                    <a:pt x="1134060" y="83707"/>
                    <a:pt x="1163639" y="127791"/>
                  </a:cubicBezTo>
                  <a:cubicBezTo>
                    <a:pt x="1194304" y="173503"/>
                    <a:pt x="1226150" y="220975"/>
                    <a:pt x="1259191" y="270208"/>
                  </a:cubicBezTo>
                  <a:cubicBezTo>
                    <a:pt x="1074508" y="289158"/>
                    <a:pt x="884319" y="308686"/>
                    <a:pt x="688264" y="328817"/>
                  </a:cubicBezTo>
                  <a:cubicBezTo>
                    <a:pt x="486230" y="349547"/>
                    <a:pt x="277359" y="370986"/>
                    <a:pt x="62272" y="393093"/>
                  </a:cubicBezTo>
                  <a:cubicBezTo>
                    <a:pt x="50828" y="336626"/>
                    <a:pt x="39838" y="282377"/>
                    <a:pt x="29288" y="230310"/>
                  </a:cubicBezTo>
                  <a:cubicBezTo>
                    <a:pt x="19152" y="180263"/>
                    <a:pt x="9388" y="132102"/>
                    <a:pt x="0" y="85707"/>
                  </a:cubicBezTo>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5" name="Google Shape;485;p6"/>
            <p:cNvSpPr/>
            <p:nvPr/>
          </p:nvSpPr>
          <p:spPr>
            <a:xfrm>
              <a:off x="258762" y="2479658"/>
              <a:ext cx="1146070" cy="337403"/>
            </a:xfrm>
            <a:custGeom>
              <a:rect b="b" l="l" r="r" t="t"/>
              <a:pathLst>
                <a:path extrusionOk="0" h="337403" w="1146070">
                  <a:moveTo>
                    <a:pt x="599092" y="226254"/>
                  </a:moveTo>
                  <a:cubicBezTo>
                    <a:pt x="607815" y="225408"/>
                    <a:pt x="616539" y="224570"/>
                    <a:pt x="625275" y="223724"/>
                  </a:cubicBezTo>
                  <a:cubicBezTo>
                    <a:pt x="622688" y="217830"/>
                    <a:pt x="619996" y="211976"/>
                    <a:pt x="617430" y="206114"/>
                  </a:cubicBezTo>
                  <a:cubicBezTo>
                    <a:pt x="643293" y="199824"/>
                    <a:pt x="651713" y="186210"/>
                    <a:pt x="644362" y="170402"/>
                  </a:cubicBezTo>
                  <a:cubicBezTo>
                    <a:pt x="630040" y="139616"/>
                    <a:pt x="561388" y="147052"/>
                    <a:pt x="554765" y="131924"/>
                  </a:cubicBezTo>
                  <a:cubicBezTo>
                    <a:pt x="551644" y="124787"/>
                    <a:pt x="557169" y="121193"/>
                    <a:pt x="569710" y="120100"/>
                  </a:cubicBezTo>
                  <a:cubicBezTo>
                    <a:pt x="580584" y="119153"/>
                    <a:pt x="589826" y="121087"/>
                    <a:pt x="601573" y="125472"/>
                  </a:cubicBezTo>
                  <a:cubicBezTo>
                    <a:pt x="605897" y="120525"/>
                    <a:pt x="610188" y="115570"/>
                    <a:pt x="614588" y="110656"/>
                  </a:cubicBezTo>
                  <a:cubicBezTo>
                    <a:pt x="601646" y="105150"/>
                    <a:pt x="587502" y="101228"/>
                    <a:pt x="570399" y="101260"/>
                  </a:cubicBezTo>
                  <a:cubicBezTo>
                    <a:pt x="568018" y="96050"/>
                    <a:pt x="565743" y="90844"/>
                    <a:pt x="563363" y="85719"/>
                  </a:cubicBezTo>
                  <a:cubicBezTo>
                    <a:pt x="555068" y="86423"/>
                    <a:pt x="546770" y="87112"/>
                    <a:pt x="538467" y="87820"/>
                  </a:cubicBezTo>
                  <a:cubicBezTo>
                    <a:pt x="540738" y="93123"/>
                    <a:pt x="543114" y="98422"/>
                    <a:pt x="545377" y="103725"/>
                  </a:cubicBezTo>
                  <a:cubicBezTo>
                    <a:pt x="522133" y="108789"/>
                    <a:pt x="511466" y="120808"/>
                    <a:pt x="518004" y="136325"/>
                  </a:cubicBezTo>
                  <a:cubicBezTo>
                    <a:pt x="530266" y="165398"/>
                    <a:pt x="600274" y="158683"/>
                    <a:pt x="607828" y="175498"/>
                  </a:cubicBezTo>
                  <a:cubicBezTo>
                    <a:pt x="611240" y="183085"/>
                    <a:pt x="606281" y="187465"/>
                    <a:pt x="591348" y="188869"/>
                  </a:cubicBezTo>
                  <a:cubicBezTo>
                    <a:pt x="578491" y="190072"/>
                    <a:pt x="565144" y="187869"/>
                    <a:pt x="548770" y="182850"/>
                  </a:cubicBezTo>
                  <a:cubicBezTo>
                    <a:pt x="545300" y="188845"/>
                    <a:pt x="541839" y="194889"/>
                    <a:pt x="538572" y="200921"/>
                  </a:cubicBezTo>
                  <a:cubicBezTo>
                    <a:pt x="554348" y="206977"/>
                    <a:pt x="575123" y="209568"/>
                    <a:pt x="591595" y="209260"/>
                  </a:cubicBezTo>
                  <a:cubicBezTo>
                    <a:pt x="594125" y="214915"/>
                    <a:pt x="596541" y="220578"/>
                    <a:pt x="599092" y="226254"/>
                  </a:cubicBezTo>
                  <a:moveTo>
                    <a:pt x="540568" y="69324"/>
                  </a:moveTo>
                  <a:cubicBezTo>
                    <a:pt x="509685" y="71907"/>
                    <a:pt x="485125" y="83590"/>
                    <a:pt x="470871" y="100474"/>
                  </a:cubicBezTo>
                  <a:cubicBezTo>
                    <a:pt x="456379" y="117651"/>
                    <a:pt x="451764" y="140146"/>
                    <a:pt x="461451" y="164738"/>
                  </a:cubicBezTo>
                  <a:cubicBezTo>
                    <a:pt x="471143" y="189327"/>
                    <a:pt x="493764" y="211235"/>
                    <a:pt x="522028" y="225966"/>
                  </a:cubicBezTo>
                  <a:cubicBezTo>
                    <a:pt x="550599" y="240859"/>
                    <a:pt x="585506" y="248458"/>
                    <a:pt x="618442" y="245235"/>
                  </a:cubicBezTo>
                  <a:cubicBezTo>
                    <a:pt x="651373" y="242017"/>
                    <a:pt x="676030" y="228715"/>
                    <a:pt x="689272" y="210001"/>
                  </a:cubicBezTo>
                  <a:cubicBezTo>
                    <a:pt x="702278" y="191606"/>
                    <a:pt x="704250" y="167831"/>
                    <a:pt x="692514" y="143878"/>
                  </a:cubicBezTo>
                  <a:cubicBezTo>
                    <a:pt x="680795" y="119930"/>
                    <a:pt x="658049" y="100171"/>
                    <a:pt x="630598" y="86808"/>
                  </a:cubicBezTo>
                  <a:cubicBezTo>
                    <a:pt x="603460" y="73611"/>
                    <a:pt x="571451" y="66746"/>
                    <a:pt x="540568" y="69324"/>
                  </a:cubicBezTo>
                  <a:moveTo>
                    <a:pt x="874117" y="86124"/>
                  </a:moveTo>
                  <a:cubicBezTo>
                    <a:pt x="839093" y="89184"/>
                    <a:pt x="819820" y="109044"/>
                    <a:pt x="832045" y="131260"/>
                  </a:cubicBezTo>
                  <a:cubicBezTo>
                    <a:pt x="844275" y="153481"/>
                    <a:pt x="884068" y="169353"/>
                    <a:pt x="920120" y="165981"/>
                  </a:cubicBezTo>
                  <a:cubicBezTo>
                    <a:pt x="956165" y="162617"/>
                    <a:pt x="974106" y="141519"/>
                    <a:pt x="960905" y="119630"/>
                  </a:cubicBezTo>
                  <a:cubicBezTo>
                    <a:pt x="947708" y="97734"/>
                    <a:pt x="909154" y="83064"/>
                    <a:pt x="874117" y="86124"/>
                  </a:cubicBezTo>
                  <a:moveTo>
                    <a:pt x="229903" y="142247"/>
                  </a:moveTo>
                  <a:cubicBezTo>
                    <a:pt x="191182" y="145627"/>
                    <a:pt x="164570" y="167038"/>
                    <a:pt x="171181" y="190987"/>
                  </a:cubicBezTo>
                  <a:cubicBezTo>
                    <a:pt x="177791" y="214915"/>
                    <a:pt x="216119" y="231994"/>
                    <a:pt x="256143" y="228241"/>
                  </a:cubicBezTo>
                  <a:cubicBezTo>
                    <a:pt x="296171" y="224485"/>
                    <a:pt x="321504" y="201669"/>
                    <a:pt x="313650" y="178105"/>
                  </a:cubicBezTo>
                  <a:cubicBezTo>
                    <a:pt x="305805" y="154533"/>
                    <a:pt x="268623" y="138867"/>
                    <a:pt x="229903" y="142247"/>
                  </a:cubicBezTo>
                  <a:moveTo>
                    <a:pt x="62592" y="72328"/>
                  </a:moveTo>
                  <a:cubicBezTo>
                    <a:pt x="220434" y="59580"/>
                    <a:pt x="374571" y="47092"/>
                    <a:pt x="525246" y="34919"/>
                  </a:cubicBezTo>
                  <a:cubicBezTo>
                    <a:pt x="672444" y="23030"/>
                    <a:pt x="816302" y="11420"/>
                    <a:pt x="957100" y="0"/>
                  </a:cubicBezTo>
                  <a:cubicBezTo>
                    <a:pt x="970050" y="20467"/>
                    <a:pt x="1008701" y="34931"/>
                    <a:pt x="1043155" y="32021"/>
                  </a:cubicBezTo>
                  <a:cubicBezTo>
                    <a:pt x="1059412" y="56743"/>
                    <a:pt x="1076066" y="81930"/>
                    <a:pt x="1093064" y="107684"/>
                  </a:cubicBezTo>
                  <a:cubicBezTo>
                    <a:pt x="1110382" y="133940"/>
                    <a:pt x="1128036" y="160844"/>
                    <a:pt x="1146070" y="188250"/>
                  </a:cubicBezTo>
                  <a:cubicBezTo>
                    <a:pt x="1109694" y="191804"/>
                    <a:pt x="1092291" y="214065"/>
                    <a:pt x="1107678" y="238374"/>
                  </a:cubicBezTo>
                  <a:cubicBezTo>
                    <a:pt x="954351" y="253866"/>
                    <a:pt x="797328" y="269759"/>
                    <a:pt x="636274" y="286012"/>
                  </a:cubicBezTo>
                  <a:cubicBezTo>
                    <a:pt x="471058" y="302711"/>
                    <a:pt x="301555" y="319826"/>
                    <a:pt x="127548" y="337403"/>
                  </a:cubicBezTo>
                  <a:cubicBezTo>
                    <a:pt x="120962" y="310180"/>
                    <a:pt x="80983" y="291870"/>
                    <a:pt x="38056" y="296080"/>
                  </a:cubicBezTo>
                  <a:cubicBezTo>
                    <a:pt x="31385" y="264950"/>
                    <a:pt x="24750" y="234508"/>
                    <a:pt x="18378" y="204795"/>
                  </a:cubicBezTo>
                  <a:cubicBezTo>
                    <a:pt x="12165" y="175794"/>
                    <a:pt x="6068" y="147376"/>
                    <a:pt x="0" y="119618"/>
                  </a:cubicBezTo>
                  <a:cubicBezTo>
                    <a:pt x="40299" y="116226"/>
                    <a:pt x="68162" y="94900"/>
                    <a:pt x="62592" y="72328"/>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86" name="Google Shape;486;p6"/>
          <p:cNvGrpSpPr/>
          <p:nvPr/>
        </p:nvGrpSpPr>
        <p:grpSpPr>
          <a:xfrm flipH="1">
            <a:off x="294301" y="2417891"/>
            <a:ext cx="3698424" cy="2228952"/>
            <a:chOff x="1318425" y="1929275"/>
            <a:chExt cx="1322566" cy="797079"/>
          </a:xfrm>
        </p:grpSpPr>
        <p:sp>
          <p:nvSpPr>
            <p:cNvPr id="487" name="Google Shape;487;p6"/>
            <p:cNvSpPr/>
            <p:nvPr/>
          </p:nvSpPr>
          <p:spPr>
            <a:xfrm>
              <a:off x="1318425" y="2165143"/>
              <a:ext cx="1322566" cy="561211"/>
            </a:xfrm>
            <a:custGeom>
              <a:rect b="b" l="l" r="r" t="t"/>
              <a:pathLst>
                <a:path extrusionOk="0" h="561211" w="1322566">
                  <a:moveTo>
                    <a:pt x="0" y="182356"/>
                  </a:moveTo>
                  <a:lnTo>
                    <a:pt x="2004" y="217834"/>
                  </a:lnTo>
                  <a:lnTo>
                    <a:pt x="806095" y="561212"/>
                  </a:lnTo>
                  <a:lnTo>
                    <a:pt x="1236378" y="193322"/>
                  </a:lnTo>
                  <a:lnTo>
                    <a:pt x="1322567" y="52686"/>
                  </a:lnTo>
                  <a:lnTo>
                    <a:pt x="1316199" y="0"/>
                  </a:lnTo>
                  <a:lnTo>
                    <a:pt x="0" y="182356"/>
                  </a:lnTo>
                  <a:close/>
                </a:path>
              </a:pathLst>
            </a:custGeom>
            <a:solidFill>
              <a:srgbClr val="6666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488" name="Google Shape;488;p6"/>
            <p:cNvGrpSpPr/>
            <p:nvPr/>
          </p:nvGrpSpPr>
          <p:grpSpPr>
            <a:xfrm>
              <a:off x="1318425" y="1929275"/>
              <a:ext cx="1318385" cy="753283"/>
              <a:chOff x="1318425" y="1929275"/>
              <a:chExt cx="1318385" cy="753283"/>
            </a:xfrm>
          </p:grpSpPr>
          <p:sp>
            <p:nvSpPr>
              <p:cNvPr id="489" name="Google Shape;489;p6"/>
              <p:cNvSpPr/>
              <p:nvPr/>
            </p:nvSpPr>
            <p:spPr>
              <a:xfrm>
                <a:off x="1318425" y="1929275"/>
                <a:ext cx="1318385" cy="753283"/>
              </a:xfrm>
              <a:custGeom>
                <a:rect b="b" l="l" r="r" t="t"/>
                <a:pathLst>
                  <a:path extrusionOk="0" h="753283" w="1318385">
                    <a:moveTo>
                      <a:pt x="0" y="418224"/>
                    </a:moveTo>
                    <a:lnTo>
                      <a:pt x="447217" y="152570"/>
                    </a:lnTo>
                    <a:lnTo>
                      <a:pt x="571907" y="0"/>
                    </a:lnTo>
                    <a:lnTo>
                      <a:pt x="1318385" y="231589"/>
                    </a:lnTo>
                    <a:lnTo>
                      <a:pt x="1210009" y="404974"/>
                    </a:lnTo>
                    <a:lnTo>
                      <a:pt x="807265" y="753283"/>
                    </a:lnTo>
                    <a:lnTo>
                      <a:pt x="0" y="41822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0" name="Google Shape;490;p6"/>
              <p:cNvSpPr/>
              <p:nvPr/>
            </p:nvSpPr>
            <p:spPr>
              <a:xfrm>
                <a:off x="1798326" y="1952864"/>
                <a:ext cx="807119" cy="354579"/>
              </a:xfrm>
              <a:custGeom>
                <a:rect b="b" l="l" r="r" t="t"/>
                <a:pathLst>
                  <a:path extrusionOk="0" h="354579" w="807119">
                    <a:moveTo>
                      <a:pt x="722777" y="354579"/>
                    </a:moveTo>
                    <a:lnTo>
                      <a:pt x="807119" y="219651"/>
                    </a:lnTo>
                    <a:lnTo>
                      <a:pt x="99098" y="0"/>
                    </a:lnTo>
                    <a:lnTo>
                      <a:pt x="0" y="121266"/>
                    </a:lnTo>
                    <a:lnTo>
                      <a:pt x="722777" y="354579"/>
                    </a:lnTo>
                    <a:close/>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1" name="Google Shape;491;p6"/>
              <p:cNvSpPr/>
              <p:nvPr/>
            </p:nvSpPr>
            <p:spPr>
              <a:xfrm>
                <a:off x="1964777" y="2291262"/>
                <a:ext cx="208903" cy="100911"/>
              </a:xfrm>
              <a:custGeom>
                <a:rect b="b" l="l" r="r" t="t"/>
                <a:pathLst>
                  <a:path extrusionOk="0" h="100911" w="208903">
                    <a:moveTo>
                      <a:pt x="69320" y="0"/>
                    </a:moveTo>
                    <a:cubicBezTo>
                      <a:pt x="115121" y="16136"/>
                      <a:pt x="161621" y="32490"/>
                      <a:pt x="208904" y="49144"/>
                    </a:cubicBezTo>
                    <a:cubicBezTo>
                      <a:pt x="186582" y="66142"/>
                      <a:pt x="163986" y="83395"/>
                      <a:pt x="141032" y="100912"/>
                    </a:cubicBezTo>
                    <a:cubicBezTo>
                      <a:pt x="93220" y="83460"/>
                      <a:pt x="46250" y="66292"/>
                      <a:pt x="0" y="49403"/>
                    </a:cubicBezTo>
                    <a:cubicBezTo>
                      <a:pt x="23499" y="32640"/>
                      <a:pt x="46626" y="16201"/>
                      <a:pt x="69320"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2" name="Google Shape;492;p6"/>
              <p:cNvSpPr/>
              <p:nvPr/>
            </p:nvSpPr>
            <p:spPr>
              <a:xfrm>
                <a:off x="2167426" y="2361910"/>
                <a:ext cx="216870" cy="108214"/>
              </a:xfrm>
              <a:custGeom>
                <a:rect b="b" l="l" r="r" t="t"/>
                <a:pathLst>
                  <a:path extrusionOk="0" h="108214" w="216870">
                    <a:moveTo>
                      <a:pt x="67118" y="0"/>
                    </a:moveTo>
                    <a:cubicBezTo>
                      <a:pt x="116266" y="17257"/>
                      <a:pt x="166184" y="34850"/>
                      <a:pt x="216870" y="52727"/>
                    </a:cubicBezTo>
                    <a:cubicBezTo>
                      <a:pt x="195488" y="70911"/>
                      <a:pt x="173653" y="89387"/>
                      <a:pt x="151538" y="108214"/>
                    </a:cubicBezTo>
                    <a:cubicBezTo>
                      <a:pt x="100106" y="89439"/>
                      <a:pt x="49630" y="70947"/>
                      <a:pt x="0" y="52816"/>
                    </a:cubicBezTo>
                    <a:cubicBezTo>
                      <a:pt x="22759" y="34895"/>
                      <a:pt x="45165" y="17290"/>
                      <a:pt x="67118" y="0"/>
                    </a:cubicBezTo>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3" name="Google Shape;493;p6"/>
              <p:cNvSpPr/>
              <p:nvPr/>
            </p:nvSpPr>
            <p:spPr>
              <a:xfrm>
                <a:off x="1599778" y="2163698"/>
                <a:ext cx="194107" cy="88374"/>
              </a:xfrm>
              <a:custGeom>
                <a:rect b="b" l="l" r="r" t="t"/>
                <a:pathLst>
                  <a:path extrusionOk="0" h="88374" w="194107">
                    <a:moveTo>
                      <a:pt x="72296" y="0"/>
                    </a:moveTo>
                    <a:cubicBezTo>
                      <a:pt x="112279" y="14100"/>
                      <a:pt x="152881" y="28406"/>
                      <a:pt x="194108" y="42942"/>
                    </a:cubicBezTo>
                    <a:cubicBezTo>
                      <a:pt x="170637" y="57836"/>
                      <a:pt x="146882" y="72988"/>
                      <a:pt x="122687" y="88375"/>
                    </a:cubicBezTo>
                    <a:cubicBezTo>
                      <a:pt x="81222" y="73158"/>
                      <a:pt x="40295" y="58220"/>
                      <a:pt x="0" y="43521"/>
                    </a:cubicBezTo>
                    <a:cubicBezTo>
                      <a:pt x="24438" y="28798"/>
                      <a:pt x="48590" y="14310"/>
                      <a:pt x="72296"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4" name="Google Shape;494;p6"/>
              <p:cNvSpPr/>
              <p:nvPr/>
            </p:nvSpPr>
            <p:spPr>
              <a:xfrm>
                <a:off x="1860251" y="2362554"/>
                <a:ext cx="215481" cy="107906"/>
              </a:xfrm>
              <a:custGeom>
                <a:rect b="b" l="l" r="r" t="t"/>
                <a:pathLst>
                  <a:path extrusionOk="0" h="107906" w="215481">
                    <a:moveTo>
                      <a:pt x="73882" y="0"/>
                    </a:moveTo>
                    <a:cubicBezTo>
                      <a:pt x="120326" y="17245"/>
                      <a:pt x="167475" y="34757"/>
                      <a:pt x="215482" y="52577"/>
                    </a:cubicBezTo>
                    <a:cubicBezTo>
                      <a:pt x="191650" y="70737"/>
                      <a:pt x="167495" y="89205"/>
                      <a:pt x="143028" y="107907"/>
                    </a:cubicBezTo>
                    <a:cubicBezTo>
                      <a:pt x="94487" y="89192"/>
                      <a:pt x="46881" y="70781"/>
                      <a:pt x="0" y="52686"/>
                    </a:cubicBezTo>
                    <a:cubicBezTo>
                      <a:pt x="24916" y="34871"/>
                      <a:pt x="49590" y="17265"/>
                      <a:pt x="73882"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5" name="Google Shape;495;p6"/>
              <p:cNvSpPr/>
              <p:nvPr/>
            </p:nvSpPr>
            <p:spPr>
              <a:xfrm>
                <a:off x="2065814" y="2438161"/>
                <a:ext cx="224112" cy="116019"/>
              </a:xfrm>
              <a:custGeom>
                <a:rect b="b" l="l" r="r" t="t"/>
                <a:pathLst>
                  <a:path extrusionOk="0" h="116019" w="224112">
                    <a:moveTo>
                      <a:pt x="71789" y="0"/>
                    </a:moveTo>
                    <a:cubicBezTo>
                      <a:pt x="121699" y="18520"/>
                      <a:pt x="172479" y="37384"/>
                      <a:pt x="224112" y="56572"/>
                    </a:cubicBezTo>
                    <a:cubicBezTo>
                      <a:pt x="201184" y="76093"/>
                      <a:pt x="177786" y="95912"/>
                      <a:pt x="154136" y="116019"/>
                    </a:cubicBezTo>
                    <a:cubicBezTo>
                      <a:pt x="101859" y="95835"/>
                      <a:pt x="50456" y="75975"/>
                      <a:pt x="0" y="56487"/>
                    </a:cubicBezTo>
                    <a:cubicBezTo>
                      <a:pt x="24277" y="37360"/>
                      <a:pt x="48229" y="18544"/>
                      <a:pt x="71789" y="0"/>
                    </a:cubicBezTo>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6" name="Google Shape;496;p6"/>
              <p:cNvSpPr/>
              <p:nvPr/>
            </p:nvSpPr>
            <p:spPr>
              <a:xfrm>
                <a:off x="1491017" y="2226428"/>
                <a:ext cx="199872" cy="94066"/>
              </a:xfrm>
              <a:custGeom>
                <a:rect b="b" l="l" r="r" t="t"/>
                <a:pathLst>
                  <a:path extrusionOk="0" h="94066" w="199872">
                    <a:moveTo>
                      <a:pt x="76854" y="0"/>
                    </a:moveTo>
                    <a:cubicBezTo>
                      <a:pt x="117230" y="15023"/>
                      <a:pt x="158241" y="30260"/>
                      <a:pt x="199872" y="45744"/>
                    </a:cubicBezTo>
                    <a:cubicBezTo>
                      <a:pt x="174895" y="61625"/>
                      <a:pt x="149623" y="77728"/>
                      <a:pt x="123946" y="94066"/>
                    </a:cubicBezTo>
                    <a:cubicBezTo>
                      <a:pt x="82003" y="77841"/>
                      <a:pt x="40680" y="61916"/>
                      <a:pt x="0" y="46193"/>
                    </a:cubicBezTo>
                    <a:cubicBezTo>
                      <a:pt x="25977" y="30604"/>
                      <a:pt x="51561" y="15193"/>
                      <a:pt x="76854"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7" name="Google Shape;497;p6"/>
              <p:cNvSpPr/>
              <p:nvPr/>
            </p:nvSpPr>
            <p:spPr>
              <a:xfrm>
                <a:off x="1748538" y="2438586"/>
                <a:ext cx="222606" cy="115683"/>
              </a:xfrm>
              <a:custGeom>
                <a:rect b="b" l="l" r="r" t="t"/>
                <a:pathLst>
                  <a:path extrusionOk="0" h="115683" w="222606">
                    <a:moveTo>
                      <a:pt x="78934" y="0"/>
                    </a:moveTo>
                    <a:cubicBezTo>
                      <a:pt x="126083" y="18504"/>
                      <a:pt x="173867" y="37304"/>
                      <a:pt x="222606" y="56447"/>
                    </a:cubicBezTo>
                    <a:cubicBezTo>
                      <a:pt x="197099" y="75870"/>
                      <a:pt x="171280" y="95633"/>
                      <a:pt x="145036" y="115683"/>
                    </a:cubicBezTo>
                    <a:cubicBezTo>
                      <a:pt x="95779" y="95572"/>
                      <a:pt x="47565" y="75809"/>
                      <a:pt x="0" y="56350"/>
                    </a:cubicBezTo>
                    <a:cubicBezTo>
                      <a:pt x="26738" y="37304"/>
                      <a:pt x="53083" y="18504"/>
                      <a:pt x="78934"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8" name="Google Shape;498;p6"/>
              <p:cNvSpPr/>
              <p:nvPr/>
            </p:nvSpPr>
            <p:spPr>
              <a:xfrm>
                <a:off x="1957074" y="2519723"/>
                <a:ext cx="231759" cy="124657"/>
              </a:xfrm>
              <a:custGeom>
                <a:rect b="b" l="l" r="r" t="t"/>
                <a:pathLst>
                  <a:path extrusionOk="0" h="124657" w="231759">
                    <a:moveTo>
                      <a:pt x="76931" y="0"/>
                    </a:moveTo>
                    <a:cubicBezTo>
                      <a:pt x="127589" y="19905"/>
                      <a:pt x="179267" y="40198"/>
                      <a:pt x="231759" y="60855"/>
                    </a:cubicBezTo>
                    <a:cubicBezTo>
                      <a:pt x="207155" y="81780"/>
                      <a:pt x="182064" y="103045"/>
                      <a:pt x="156634" y="124658"/>
                    </a:cubicBezTo>
                    <a:cubicBezTo>
                      <a:pt x="103434" y="102875"/>
                      <a:pt x="51274" y="81521"/>
                      <a:pt x="0" y="60572"/>
                    </a:cubicBezTo>
                    <a:cubicBezTo>
                      <a:pt x="26058" y="40052"/>
                      <a:pt x="51703" y="19876"/>
                      <a:pt x="76931" y="0"/>
                    </a:cubicBezTo>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9" name="Google Shape;499;p6"/>
              <p:cNvSpPr/>
              <p:nvPr/>
            </p:nvSpPr>
            <p:spPr>
              <a:xfrm>
                <a:off x="1375394" y="2293052"/>
                <a:ext cx="205984" cy="100365"/>
              </a:xfrm>
              <a:custGeom>
                <a:rect b="b" l="l" r="r" t="t"/>
                <a:pathLst>
                  <a:path extrusionOk="0" h="100365" w="205984">
                    <a:moveTo>
                      <a:pt x="81703" y="0"/>
                    </a:moveTo>
                    <a:cubicBezTo>
                      <a:pt x="122468" y="16023"/>
                      <a:pt x="163876" y="32288"/>
                      <a:pt x="205985" y="48837"/>
                    </a:cubicBezTo>
                    <a:cubicBezTo>
                      <a:pt x="179393" y="65754"/>
                      <a:pt x="152469" y="82938"/>
                      <a:pt x="125075" y="100365"/>
                    </a:cubicBezTo>
                    <a:cubicBezTo>
                      <a:pt x="82671" y="83023"/>
                      <a:pt x="41056" y="65940"/>
                      <a:pt x="0" y="49181"/>
                    </a:cubicBezTo>
                    <a:cubicBezTo>
                      <a:pt x="27596" y="32555"/>
                      <a:pt x="54885" y="16148"/>
                      <a:pt x="81703"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0" name="Google Shape;500;p6"/>
              <p:cNvSpPr/>
              <p:nvPr/>
            </p:nvSpPr>
            <p:spPr>
              <a:xfrm>
                <a:off x="1555204" y="2363230"/>
                <a:ext cx="214044" cy="107639"/>
              </a:xfrm>
              <a:custGeom>
                <a:rect b="b" l="l" r="r" t="t"/>
                <a:pathLst>
                  <a:path extrusionOk="0" h="107639" w="214044">
                    <a:moveTo>
                      <a:pt x="80501" y="0"/>
                    </a:moveTo>
                    <a:cubicBezTo>
                      <a:pt x="124294" y="17180"/>
                      <a:pt x="168726" y="34640"/>
                      <a:pt x="214045" y="52439"/>
                    </a:cubicBezTo>
                    <a:cubicBezTo>
                      <a:pt x="187926" y="70579"/>
                      <a:pt x="161423" y="88970"/>
                      <a:pt x="134576" y="107640"/>
                    </a:cubicBezTo>
                    <a:cubicBezTo>
                      <a:pt x="88860" y="88945"/>
                      <a:pt x="44112" y="70599"/>
                      <a:pt x="0" y="52589"/>
                    </a:cubicBezTo>
                    <a:cubicBezTo>
                      <a:pt x="27232" y="34822"/>
                      <a:pt x="54075" y="17277"/>
                      <a:pt x="80501"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1" name="Google Shape;501;p6"/>
              <p:cNvSpPr/>
              <p:nvPr/>
            </p:nvSpPr>
            <p:spPr>
              <a:xfrm>
                <a:off x="1669155" y="2292161"/>
                <a:ext cx="207442" cy="100644"/>
              </a:xfrm>
              <a:custGeom>
                <a:rect b="b" l="l" r="r" t="t"/>
                <a:pathLst>
                  <a:path extrusionOk="0" h="100644" w="207442">
                    <a:moveTo>
                      <a:pt x="75502" y="0"/>
                    </a:moveTo>
                    <a:cubicBezTo>
                      <a:pt x="118808" y="16051"/>
                      <a:pt x="162650" y="32369"/>
                      <a:pt x="207442" y="48974"/>
                    </a:cubicBezTo>
                    <a:cubicBezTo>
                      <a:pt x="182963" y="65952"/>
                      <a:pt x="158184" y="83173"/>
                      <a:pt x="133013" y="100644"/>
                    </a:cubicBezTo>
                    <a:cubicBezTo>
                      <a:pt x="87881" y="83193"/>
                      <a:pt x="43627" y="66102"/>
                      <a:pt x="0" y="49274"/>
                    </a:cubicBezTo>
                    <a:cubicBezTo>
                      <a:pt x="25515" y="32624"/>
                      <a:pt x="50691" y="16164"/>
                      <a:pt x="75502"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2" name="Google Shape;502;p6"/>
              <p:cNvSpPr/>
              <p:nvPr/>
            </p:nvSpPr>
            <p:spPr>
              <a:xfrm>
                <a:off x="2062964" y="2224282"/>
                <a:ext cx="202665" cy="94596"/>
              </a:xfrm>
              <a:custGeom>
                <a:rect b="b" l="l" r="r" t="t"/>
                <a:pathLst>
                  <a:path extrusionOk="0" h="94596" w="202665">
                    <a:moveTo>
                      <a:pt x="65207" y="0"/>
                    </a:moveTo>
                    <a:cubicBezTo>
                      <a:pt x="110360" y="15103"/>
                      <a:pt x="156063" y="30450"/>
                      <a:pt x="202665" y="46011"/>
                    </a:cubicBezTo>
                    <a:cubicBezTo>
                      <a:pt x="181664" y="61981"/>
                      <a:pt x="160451" y="78177"/>
                      <a:pt x="138920" y="94597"/>
                    </a:cubicBezTo>
                    <a:cubicBezTo>
                      <a:pt x="91832" y="78291"/>
                      <a:pt x="45606" y="62256"/>
                      <a:pt x="0" y="46440"/>
                    </a:cubicBezTo>
                    <a:cubicBezTo>
                      <a:pt x="21994" y="30754"/>
                      <a:pt x="43748" y="15257"/>
                      <a:pt x="65207"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3" name="Google Shape;503;p6"/>
              <p:cNvSpPr/>
              <p:nvPr/>
            </p:nvSpPr>
            <p:spPr>
              <a:xfrm>
                <a:off x="2262497" y="2290372"/>
                <a:ext cx="210178" cy="101243"/>
              </a:xfrm>
              <a:custGeom>
                <a:rect b="b" l="l" r="r" t="t"/>
                <a:pathLst>
                  <a:path extrusionOk="0" h="101243" w="210178">
                    <a:moveTo>
                      <a:pt x="63074" y="0"/>
                    </a:moveTo>
                    <a:cubicBezTo>
                      <a:pt x="111360" y="16168"/>
                      <a:pt x="160350" y="32563"/>
                      <a:pt x="210179" y="49282"/>
                    </a:cubicBezTo>
                    <a:cubicBezTo>
                      <a:pt x="190104" y="66349"/>
                      <a:pt x="169653" y="83663"/>
                      <a:pt x="148975" y="101244"/>
                    </a:cubicBezTo>
                    <a:cubicBezTo>
                      <a:pt x="98487" y="83752"/>
                      <a:pt x="48861" y="66494"/>
                      <a:pt x="0" y="49561"/>
                    </a:cubicBezTo>
                    <a:cubicBezTo>
                      <a:pt x="21321" y="32830"/>
                      <a:pt x="42343" y="16298"/>
                      <a:pt x="63074" y="0"/>
                    </a:cubicBezTo>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4" name="Google Shape;504;p6"/>
              <p:cNvSpPr/>
              <p:nvPr/>
            </p:nvSpPr>
            <p:spPr>
              <a:xfrm>
                <a:off x="1702248" y="2104518"/>
                <a:ext cx="188723" cy="83193"/>
              </a:xfrm>
              <a:custGeom>
                <a:rect b="b" l="l" r="r" t="t"/>
                <a:pathLst>
                  <a:path extrusionOk="0" h="83193" w="188723">
                    <a:moveTo>
                      <a:pt x="68251" y="0"/>
                    </a:moveTo>
                    <a:cubicBezTo>
                      <a:pt x="107822" y="13274"/>
                      <a:pt x="148012" y="26697"/>
                      <a:pt x="188724" y="40368"/>
                    </a:cubicBezTo>
                    <a:cubicBezTo>
                      <a:pt x="166556" y="54435"/>
                      <a:pt x="144150" y="68745"/>
                      <a:pt x="121367" y="83193"/>
                    </a:cubicBezTo>
                    <a:cubicBezTo>
                      <a:pt x="80319" y="68919"/>
                      <a:pt x="39805" y="54889"/>
                      <a:pt x="0" y="41064"/>
                    </a:cubicBezTo>
                    <a:cubicBezTo>
                      <a:pt x="23026" y="27224"/>
                      <a:pt x="45752" y="13501"/>
                      <a:pt x="68251"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5" name="Google Shape;505;p6"/>
              <p:cNvSpPr/>
              <p:nvPr/>
            </p:nvSpPr>
            <p:spPr>
              <a:xfrm>
                <a:off x="1876662" y="2162471"/>
                <a:ext cx="195487" cy="88613"/>
              </a:xfrm>
              <a:custGeom>
                <a:rect b="b" l="l" r="r" t="t"/>
                <a:pathLst>
                  <a:path extrusionOk="0" h="88613" w="195487">
                    <a:moveTo>
                      <a:pt x="66891" y="0"/>
                    </a:moveTo>
                    <a:cubicBezTo>
                      <a:pt x="109073" y="14104"/>
                      <a:pt x="151930" y="28458"/>
                      <a:pt x="195488" y="43040"/>
                    </a:cubicBezTo>
                    <a:cubicBezTo>
                      <a:pt x="173920" y="58030"/>
                      <a:pt x="151963" y="73214"/>
                      <a:pt x="129710" y="88614"/>
                    </a:cubicBezTo>
                    <a:cubicBezTo>
                      <a:pt x="85727" y="73364"/>
                      <a:pt x="42513" y="58374"/>
                      <a:pt x="0" y="43602"/>
                    </a:cubicBezTo>
                    <a:cubicBezTo>
                      <a:pt x="22597" y="28900"/>
                      <a:pt x="44898" y="14334"/>
                      <a:pt x="66891"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6" name="Google Shape;506;p6"/>
              <p:cNvSpPr/>
              <p:nvPr/>
            </p:nvSpPr>
            <p:spPr>
              <a:xfrm>
                <a:off x="1776094" y="2225355"/>
                <a:ext cx="201252" cy="94329"/>
              </a:xfrm>
              <a:custGeom>
                <a:rect b="b" l="l" r="r" t="t"/>
                <a:pathLst>
                  <a:path extrusionOk="0" h="94329" w="201252">
                    <a:moveTo>
                      <a:pt x="70968" y="0"/>
                    </a:moveTo>
                    <a:cubicBezTo>
                      <a:pt x="113679" y="15043"/>
                      <a:pt x="157075" y="30349"/>
                      <a:pt x="201253" y="45902"/>
                    </a:cubicBezTo>
                    <a:cubicBezTo>
                      <a:pt x="178300" y="61787"/>
                      <a:pt x="155055" y="77943"/>
                      <a:pt x="131382" y="94329"/>
                    </a:cubicBezTo>
                    <a:cubicBezTo>
                      <a:pt x="86853" y="78052"/>
                      <a:pt x="43117" y="62022"/>
                      <a:pt x="0" y="46290"/>
                    </a:cubicBezTo>
                    <a:cubicBezTo>
                      <a:pt x="24018" y="30644"/>
                      <a:pt x="47675" y="15193"/>
                      <a:pt x="70968"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grpSp>
        <p:nvGrpSpPr>
          <p:cNvPr id="507" name="Google Shape;507;p6"/>
          <p:cNvGrpSpPr/>
          <p:nvPr/>
        </p:nvGrpSpPr>
        <p:grpSpPr>
          <a:xfrm>
            <a:off x="3388448" y="3661812"/>
            <a:ext cx="1527616" cy="643107"/>
            <a:chOff x="3658339" y="3710657"/>
            <a:chExt cx="571991" cy="240801"/>
          </a:xfrm>
        </p:grpSpPr>
        <p:sp>
          <p:nvSpPr>
            <p:cNvPr id="508" name="Google Shape;508;p6"/>
            <p:cNvSpPr/>
            <p:nvPr/>
          </p:nvSpPr>
          <p:spPr>
            <a:xfrm>
              <a:off x="3684117" y="3836885"/>
              <a:ext cx="170567" cy="93357"/>
            </a:xfrm>
            <a:custGeom>
              <a:rect b="b" l="l" r="r" t="t"/>
              <a:pathLst>
                <a:path extrusionOk="0" h="93357" w="170567">
                  <a:moveTo>
                    <a:pt x="85282" y="0"/>
                  </a:moveTo>
                  <a:cubicBezTo>
                    <a:pt x="112736" y="0"/>
                    <a:pt x="137158" y="7104"/>
                    <a:pt x="152756" y="18132"/>
                  </a:cubicBezTo>
                  <a:lnTo>
                    <a:pt x="170568" y="18132"/>
                  </a:lnTo>
                  <a:lnTo>
                    <a:pt x="170568" y="46679"/>
                  </a:lnTo>
                  <a:cubicBezTo>
                    <a:pt x="170568" y="72462"/>
                    <a:pt x="132382" y="93358"/>
                    <a:pt x="85282" y="93358"/>
                  </a:cubicBezTo>
                  <a:cubicBezTo>
                    <a:pt x="38182" y="93358"/>
                    <a:pt x="0" y="72462"/>
                    <a:pt x="0" y="46679"/>
                  </a:cubicBezTo>
                  <a:lnTo>
                    <a:pt x="0" y="18132"/>
                  </a:lnTo>
                  <a:lnTo>
                    <a:pt x="17808" y="18132"/>
                  </a:lnTo>
                  <a:cubicBezTo>
                    <a:pt x="33405" y="7104"/>
                    <a:pt x="57827"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9" name="Google Shape;509;p6"/>
            <p:cNvSpPr/>
            <p:nvPr/>
          </p:nvSpPr>
          <p:spPr>
            <a:xfrm>
              <a:off x="3684117" y="3808338"/>
              <a:ext cx="170567" cy="93361"/>
            </a:xfrm>
            <a:custGeom>
              <a:rect b="b" l="l" r="r" t="t"/>
              <a:pathLst>
                <a:path extrusionOk="0" h="93361" w="170567">
                  <a:moveTo>
                    <a:pt x="85282" y="93362"/>
                  </a:moveTo>
                  <a:cubicBezTo>
                    <a:pt x="132256" y="93362"/>
                    <a:pt x="170568" y="72389"/>
                    <a:pt x="170568" y="46679"/>
                  </a:cubicBezTo>
                  <a:cubicBezTo>
                    <a:pt x="170568" y="20969"/>
                    <a:pt x="132256" y="0"/>
                    <a:pt x="85282" y="0"/>
                  </a:cubicBezTo>
                  <a:cubicBezTo>
                    <a:pt x="38307" y="0"/>
                    <a:pt x="0" y="20969"/>
                    <a:pt x="0" y="46679"/>
                  </a:cubicBezTo>
                  <a:cubicBezTo>
                    <a:pt x="0" y="72389"/>
                    <a:pt x="38307" y="93362"/>
                    <a:pt x="85282"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0" name="Google Shape;510;p6"/>
            <p:cNvSpPr/>
            <p:nvPr/>
          </p:nvSpPr>
          <p:spPr>
            <a:xfrm>
              <a:off x="3684117" y="3840023"/>
              <a:ext cx="170567" cy="25106"/>
            </a:xfrm>
            <a:custGeom>
              <a:rect b="b" l="l" r="r" t="t"/>
              <a:pathLst>
                <a:path extrusionOk="0" h="25106" w="170567">
                  <a:moveTo>
                    <a:pt x="166070" y="0"/>
                  </a:moveTo>
                  <a:cubicBezTo>
                    <a:pt x="168989" y="4708"/>
                    <a:pt x="170568" y="9752"/>
                    <a:pt x="170568" y="14994"/>
                  </a:cubicBezTo>
                  <a:cubicBezTo>
                    <a:pt x="170568" y="18468"/>
                    <a:pt x="169867" y="21852"/>
                    <a:pt x="168552" y="25106"/>
                  </a:cubicBezTo>
                  <a:lnTo>
                    <a:pt x="2012" y="25106"/>
                  </a:lnTo>
                  <a:cubicBezTo>
                    <a:pt x="700" y="21852"/>
                    <a:pt x="0" y="18468"/>
                    <a:pt x="0" y="14994"/>
                  </a:cubicBezTo>
                  <a:cubicBezTo>
                    <a:pt x="0" y="9752"/>
                    <a:pt x="1579" y="4708"/>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1" name="Google Shape;511;p6"/>
            <p:cNvSpPr/>
            <p:nvPr/>
          </p:nvSpPr>
          <p:spPr>
            <a:xfrm>
              <a:off x="3704544" y="3819519"/>
              <a:ext cx="129710" cy="70995"/>
            </a:xfrm>
            <a:custGeom>
              <a:rect b="b" l="l" r="r" t="t"/>
              <a:pathLst>
                <a:path extrusionOk="0" h="70995" w="129710">
                  <a:moveTo>
                    <a:pt x="64855" y="70996"/>
                  </a:moveTo>
                  <a:cubicBezTo>
                    <a:pt x="100576" y="70996"/>
                    <a:pt x="129710" y="55050"/>
                    <a:pt x="129710" y="35498"/>
                  </a:cubicBezTo>
                  <a:cubicBezTo>
                    <a:pt x="129710" y="15945"/>
                    <a:pt x="100576" y="0"/>
                    <a:pt x="64855" y="0"/>
                  </a:cubicBezTo>
                  <a:cubicBezTo>
                    <a:pt x="29134" y="0"/>
                    <a:pt x="0" y="15945"/>
                    <a:pt x="0" y="35498"/>
                  </a:cubicBezTo>
                  <a:cubicBezTo>
                    <a:pt x="0" y="55050"/>
                    <a:pt x="29134" y="70996"/>
                    <a:pt x="64855"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2" name="Google Shape;512;p6"/>
            <p:cNvSpPr/>
            <p:nvPr/>
          </p:nvSpPr>
          <p:spPr>
            <a:xfrm>
              <a:off x="3732836" y="3830020"/>
              <a:ext cx="72157" cy="43561"/>
            </a:xfrm>
            <a:custGeom>
              <a:rect b="b" l="l" r="r" t="t"/>
              <a:pathLst>
                <a:path extrusionOk="0" h="43561" w="72157">
                  <a:moveTo>
                    <a:pt x="2170" y="39712"/>
                  </a:moveTo>
                  <a:lnTo>
                    <a:pt x="10371" y="43562"/>
                  </a:lnTo>
                  <a:lnTo>
                    <a:pt x="17889" y="38732"/>
                  </a:lnTo>
                  <a:cubicBezTo>
                    <a:pt x="28191" y="41797"/>
                    <a:pt x="38024" y="40461"/>
                    <a:pt x="44963" y="36004"/>
                  </a:cubicBezTo>
                  <a:cubicBezTo>
                    <a:pt x="58763" y="27135"/>
                    <a:pt x="35854" y="17026"/>
                    <a:pt x="42720" y="12614"/>
                  </a:cubicBezTo>
                  <a:cubicBezTo>
                    <a:pt x="45971" y="10525"/>
                    <a:pt x="49541" y="10675"/>
                    <a:pt x="53605" y="12578"/>
                  </a:cubicBezTo>
                  <a:cubicBezTo>
                    <a:pt x="57156" y="14245"/>
                    <a:pt x="58548" y="16265"/>
                    <a:pt x="59212" y="19224"/>
                  </a:cubicBezTo>
                  <a:lnTo>
                    <a:pt x="71538" y="18265"/>
                  </a:lnTo>
                  <a:cubicBezTo>
                    <a:pt x="71202" y="14812"/>
                    <a:pt x="69628" y="11497"/>
                    <a:pt x="64863" y="8541"/>
                  </a:cubicBezTo>
                  <a:lnTo>
                    <a:pt x="72158" y="3850"/>
                  </a:lnTo>
                  <a:lnTo>
                    <a:pt x="63956" y="0"/>
                  </a:lnTo>
                  <a:lnTo>
                    <a:pt x="56512" y="4785"/>
                  </a:lnTo>
                  <a:cubicBezTo>
                    <a:pt x="47189" y="1935"/>
                    <a:pt x="37368" y="2793"/>
                    <a:pt x="30288" y="7343"/>
                  </a:cubicBezTo>
                  <a:cubicBezTo>
                    <a:pt x="17277" y="15707"/>
                    <a:pt x="39757" y="26086"/>
                    <a:pt x="32312" y="30871"/>
                  </a:cubicBezTo>
                  <a:cubicBezTo>
                    <a:pt x="28985" y="33008"/>
                    <a:pt x="25212" y="33085"/>
                    <a:pt x="20475" y="30863"/>
                  </a:cubicBezTo>
                  <a:cubicBezTo>
                    <a:pt x="16411" y="28956"/>
                    <a:pt x="14136" y="26284"/>
                    <a:pt x="12569" y="22495"/>
                  </a:cubicBezTo>
                  <a:lnTo>
                    <a:pt x="0" y="24556"/>
                  </a:lnTo>
                  <a:cubicBezTo>
                    <a:pt x="870" y="28414"/>
                    <a:pt x="4910" y="32401"/>
                    <a:pt x="9396" y="35065"/>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3" name="Google Shape;513;p6"/>
            <p:cNvSpPr/>
            <p:nvPr/>
          </p:nvSpPr>
          <p:spPr>
            <a:xfrm>
              <a:off x="3868287" y="3858097"/>
              <a:ext cx="170567" cy="93361"/>
            </a:xfrm>
            <a:custGeom>
              <a:rect b="b" l="l" r="r" t="t"/>
              <a:pathLst>
                <a:path extrusionOk="0" h="93361" w="170567">
                  <a:moveTo>
                    <a:pt x="85286" y="0"/>
                  </a:moveTo>
                  <a:cubicBezTo>
                    <a:pt x="112740" y="0"/>
                    <a:pt x="137158" y="7096"/>
                    <a:pt x="152756" y="18132"/>
                  </a:cubicBezTo>
                  <a:lnTo>
                    <a:pt x="170568" y="18132"/>
                  </a:lnTo>
                  <a:lnTo>
                    <a:pt x="170568" y="46679"/>
                  </a:lnTo>
                  <a:cubicBezTo>
                    <a:pt x="170568" y="72457"/>
                    <a:pt x="132382" y="93362"/>
                    <a:pt x="85286" y="93362"/>
                  </a:cubicBezTo>
                  <a:cubicBezTo>
                    <a:pt x="38182" y="93362"/>
                    <a:pt x="0" y="72457"/>
                    <a:pt x="0" y="46679"/>
                  </a:cubicBezTo>
                  <a:lnTo>
                    <a:pt x="0" y="18132"/>
                  </a:lnTo>
                  <a:lnTo>
                    <a:pt x="17808" y="18132"/>
                  </a:lnTo>
                  <a:cubicBezTo>
                    <a:pt x="33409" y="7096"/>
                    <a:pt x="57827"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4" name="Google Shape;514;p6"/>
            <p:cNvSpPr/>
            <p:nvPr/>
          </p:nvSpPr>
          <p:spPr>
            <a:xfrm>
              <a:off x="3868287" y="3829546"/>
              <a:ext cx="170567" cy="93361"/>
            </a:xfrm>
            <a:custGeom>
              <a:rect b="b" l="l" r="r" t="t"/>
              <a:pathLst>
                <a:path extrusionOk="0" h="93361" w="170567">
                  <a:moveTo>
                    <a:pt x="85286" y="93362"/>
                  </a:moveTo>
                  <a:cubicBezTo>
                    <a:pt x="132256" y="93362"/>
                    <a:pt x="170568" y="72397"/>
                    <a:pt x="170568" y="46683"/>
                  </a:cubicBezTo>
                  <a:cubicBezTo>
                    <a:pt x="170568" y="20969"/>
                    <a:pt x="132256" y="0"/>
                    <a:pt x="85286" y="0"/>
                  </a:cubicBezTo>
                  <a:cubicBezTo>
                    <a:pt x="38311" y="0"/>
                    <a:pt x="0" y="20969"/>
                    <a:pt x="0" y="46683"/>
                  </a:cubicBezTo>
                  <a:cubicBezTo>
                    <a:pt x="0" y="72397"/>
                    <a:pt x="38311" y="93362"/>
                    <a:pt x="85286"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5" name="Google Shape;515;p6"/>
            <p:cNvSpPr/>
            <p:nvPr/>
          </p:nvSpPr>
          <p:spPr>
            <a:xfrm>
              <a:off x="3868287" y="3861235"/>
              <a:ext cx="170567" cy="25106"/>
            </a:xfrm>
            <a:custGeom>
              <a:rect b="b" l="l" r="r" t="t"/>
              <a:pathLst>
                <a:path extrusionOk="0" h="25106" w="170567">
                  <a:moveTo>
                    <a:pt x="166070" y="0"/>
                  </a:moveTo>
                  <a:cubicBezTo>
                    <a:pt x="168985" y="4704"/>
                    <a:pt x="170568" y="9748"/>
                    <a:pt x="170568" y="14994"/>
                  </a:cubicBezTo>
                  <a:cubicBezTo>
                    <a:pt x="170568" y="18463"/>
                    <a:pt x="169867" y="21852"/>
                    <a:pt x="168552" y="25106"/>
                  </a:cubicBezTo>
                  <a:lnTo>
                    <a:pt x="2012" y="25106"/>
                  </a:lnTo>
                  <a:cubicBezTo>
                    <a:pt x="700" y="21852"/>
                    <a:pt x="0" y="18463"/>
                    <a:pt x="0" y="14994"/>
                  </a:cubicBezTo>
                  <a:cubicBezTo>
                    <a:pt x="0" y="9748"/>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6" name="Google Shape;516;p6"/>
            <p:cNvSpPr/>
            <p:nvPr/>
          </p:nvSpPr>
          <p:spPr>
            <a:xfrm>
              <a:off x="3888717" y="3840727"/>
              <a:ext cx="129709" cy="71000"/>
            </a:xfrm>
            <a:custGeom>
              <a:rect b="b" l="l" r="r" t="t"/>
              <a:pathLst>
                <a:path extrusionOk="0" h="71000" w="129709">
                  <a:moveTo>
                    <a:pt x="64855" y="71000"/>
                  </a:moveTo>
                  <a:cubicBezTo>
                    <a:pt x="100576" y="71000"/>
                    <a:pt x="129710" y="55054"/>
                    <a:pt x="129710" y="35502"/>
                  </a:cubicBezTo>
                  <a:cubicBezTo>
                    <a:pt x="129710" y="15945"/>
                    <a:pt x="100576" y="0"/>
                    <a:pt x="64855" y="0"/>
                  </a:cubicBezTo>
                  <a:cubicBezTo>
                    <a:pt x="29134" y="0"/>
                    <a:pt x="0" y="15945"/>
                    <a:pt x="0" y="35502"/>
                  </a:cubicBezTo>
                  <a:cubicBezTo>
                    <a:pt x="0" y="55054"/>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7" name="Google Shape;517;p6"/>
            <p:cNvSpPr/>
            <p:nvPr/>
          </p:nvSpPr>
          <p:spPr>
            <a:xfrm>
              <a:off x="3917010" y="3851228"/>
              <a:ext cx="72157" cy="43561"/>
            </a:xfrm>
            <a:custGeom>
              <a:rect b="b" l="l" r="r" t="t"/>
              <a:pathLst>
                <a:path extrusionOk="0" h="43561" w="72157">
                  <a:moveTo>
                    <a:pt x="2166" y="39712"/>
                  </a:moveTo>
                  <a:lnTo>
                    <a:pt x="10371" y="43562"/>
                  </a:lnTo>
                  <a:lnTo>
                    <a:pt x="17889" y="38732"/>
                  </a:lnTo>
                  <a:cubicBezTo>
                    <a:pt x="28191" y="41797"/>
                    <a:pt x="38020" y="40461"/>
                    <a:pt x="44958" y="36004"/>
                  </a:cubicBezTo>
                  <a:cubicBezTo>
                    <a:pt x="58758" y="27130"/>
                    <a:pt x="35854" y="17030"/>
                    <a:pt x="42716" y="12614"/>
                  </a:cubicBezTo>
                  <a:cubicBezTo>
                    <a:pt x="45970" y="10525"/>
                    <a:pt x="49541" y="10675"/>
                    <a:pt x="53601" y="12581"/>
                  </a:cubicBezTo>
                  <a:cubicBezTo>
                    <a:pt x="57155" y="14245"/>
                    <a:pt x="58548" y="16265"/>
                    <a:pt x="59208" y="19229"/>
                  </a:cubicBezTo>
                  <a:lnTo>
                    <a:pt x="71538" y="18261"/>
                  </a:lnTo>
                  <a:cubicBezTo>
                    <a:pt x="71202" y="14812"/>
                    <a:pt x="69624" y="11497"/>
                    <a:pt x="64859" y="8541"/>
                  </a:cubicBezTo>
                  <a:lnTo>
                    <a:pt x="72158" y="3854"/>
                  </a:lnTo>
                  <a:lnTo>
                    <a:pt x="63956" y="0"/>
                  </a:lnTo>
                  <a:lnTo>
                    <a:pt x="56508" y="4785"/>
                  </a:lnTo>
                  <a:cubicBezTo>
                    <a:pt x="47185" y="1939"/>
                    <a:pt x="37368" y="2797"/>
                    <a:pt x="30284" y="7347"/>
                  </a:cubicBezTo>
                  <a:cubicBezTo>
                    <a:pt x="17273" y="15707"/>
                    <a:pt x="39753" y="26090"/>
                    <a:pt x="32308" y="30875"/>
                  </a:cubicBezTo>
                  <a:cubicBezTo>
                    <a:pt x="28984" y="33012"/>
                    <a:pt x="25208" y="33085"/>
                    <a:pt x="20471" y="30867"/>
                  </a:cubicBezTo>
                  <a:cubicBezTo>
                    <a:pt x="16407" y="28960"/>
                    <a:pt x="14132" y="26284"/>
                    <a:pt x="12565" y="22495"/>
                  </a:cubicBezTo>
                  <a:lnTo>
                    <a:pt x="0" y="24556"/>
                  </a:lnTo>
                  <a:cubicBezTo>
                    <a:pt x="866" y="28414"/>
                    <a:pt x="4906" y="32401"/>
                    <a:pt x="9396" y="35069"/>
                  </a:cubicBezTo>
                  <a:lnTo>
                    <a:pt x="2166"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8" name="Google Shape;518;p6"/>
            <p:cNvSpPr/>
            <p:nvPr/>
          </p:nvSpPr>
          <p:spPr>
            <a:xfrm>
              <a:off x="3838047" y="3819361"/>
              <a:ext cx="170571" cy="93370"/>
            </a:xfrm>
            <a:custGeom>
              <a:rect b="b" l="l" r="r" t="t"/>
              <a:pathLst>
                <a:path extrusionOk="0" h="93370" w="170571">
                  <a:moveTo>
                    <a:pt x="85286" y="0"/>
                  </a:moveTo>
                  <a:cubicBezTo>
                    <a:pt x="112740" y="0"/>
                    <a:pt x="137163" y="7108"/>
                    <a:pt x="152760" y="18136"/>
                  </a:cubicBezTo>
                  <a:lnTo>
                    <a:pt x="170572" y="18136"/>
                  </a:lnTo>
                  <a:lnTo>
                    <a:pt x="170572" y="46683"/>
                  </a:lnTo>
                  <a:cubicBezTo>
                    <a:pt x="170572" y="72465"/>
                    <a:pt x="132386" y="93370"/>
                    <a:pt x="85286" y="93370"/>
                  </a:cubicBezTo>
                  <a:cubicBezTo>
                    <a:pt x="38186" y="93370"/>
                    <a:pt x="0" y="72465"/>
                    <a:pt x="0" y="46683"/>
                  </a:cubicBezTo>
                  <a:lnTo>
                    <a:pt x="0" y="18136"/>
                  </a:lnTo>
                  <a:lnTo>
                    <a:pt x="17812" y="18136"/>
                  </a:lnTo>
                  <a:cubicBezTo>
                    <a:pt x="33409" y="7108"/>
                    <a:pt x="57828"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19" name="Google Shape;519;p6"/>
            <p:cNvSpPr/>
            <p:nvPr/>
          </p:nvSpPr>
          <p:spPr>
            <a:xfrm>
              <a:off x="3838047" y="3790814"/>
              <a:ext cx="170571" cy="93365"/>
            </a:xfrm>
            <a:custGeom>
              <a:rect b="b" l="l" r="r" t="t"/>
              <a:pathLst>
                <a:path extrusionOk="0" h="93365" w="170571">
                  <a:moveTo>
                    <a:pt x="85286" y="93366"/>
                  </a:moveTo>
                  <a:cubicBezTo>
                    <a:pt x="132260" y="93366"/>
                    <a:pt x="170572" y="72393"/>
                    <a:pt x="170572" y="46683"/>
                  </a:cubicBezTo>
                  <a:cubicBezTo>
                    <a:pt x="170572" y="20973"/>
                    <a:pt x="132260" y="0"/>
                    <a:pt x="85286" y="0"/>
                  </a:cubicBezTo>
                  <a:cubicBezTo>
                    <a:pt x="38316" y="0"/>
                    <a:pt x="0" y="20973"/>
                    <a:pt x="0" y="46683"/>
                  </a:cubicBezTo>
                  <a:cubicBezTo>
                    <a:pt x="0" y="72393"/>
                    <a:pt x="38316" y="93366"/>
                    <a:pt x="85286"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0" name="Google Shape;520;p6"/>
            <p:cNvSpPr/>
            <p:nvPr/>
          </p:nvSpPr>
          <p:spPr>
            <a:xfrm>
              <a:off x="3838047" y="3822506"/>
              <a:ext cx="170571" cy="25106"/>
            </a:xfrm>
            <a:custGeom>
              <a:rect b="b" l="l" r="r" t="t"/>
              <a:pathLst>
                <a:path extrusionOk="0" h="25106" w="170571">
                  <a:moveTo>
                    <a:pt x="166074" y="0"/>
                  </a:moveTo>
                  <a:cubicBezTo>
                    <a:pt x="168993" y="4704"/>
                    <a:pt x="170572" y="9748"/>
                    <a:pt x="170572" y="14990"/>
                  </a:cubicBezTo>
                  <a:cubicBezTo>
                    <a:pt x="170572" y="18464"/>
                    <a:pt x="169872" y="21848"/>
                    <a:pt x="168556" y="25107"/>
                  </a:cubicBezTo>
                  <a:lnTo>
                    <a:pt x="2016" y="25107"/>
                  </a:lnTo>
                  <a:cubicBezTo>
                    <a:pt x="704" y="21848"/>
                    <a:pt x="0" y="18464"/>
                    <a:pt x="0" y="14990"/>
                  </a:cubicBezTo>
                  <a:cubicBezTo>
                    <a:pt x="0" y="9748"/>
                    <a:pt x="1583" y="4704"/>
                    <a:pt x="4498" y="0"/>
                  </a:cubicBezTo>
                  <a:lnTo>
                    <a:pt x="16607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1" name="Google Shape;521;p6"/>
            <p:cNvSpPr/>
            <p:nvPr/>
          </p:nvSpPr>
          <p:spPr>
            <a:xfrm>
              <a:off x="3858478" y="3801999"/>
              <a:ext cx="129709" cy="70995"/>
            </a:xfrm>
            <a:custGeom>
              <a:rect b="b" l="l" r="r" t="t"/>
              <a:pathLst>
                <a:path extrusionOk="0" h="70995" w="129709">
                  <a:moveTo>
                    <a:pt x="64855" y="70996"/>
                  </a:moveTo>
                  <a:cubicBezTo>
                    <a:pt x="100580" y="70996"/>
                    <a:pt x="129710" y="55050"/>
                    <a:pt x="129710" y="35498"/>
                  </a:cubicBezTo>
                  <a:cubicBezTo>
                    <a:pt x="129710" y="15945"/>
                    <a:pt x="100580" y="0"/>
                    <a:pt x="64855" y="0"/>
                  </a:cubicBezTo>
                  <a:cubicBezTo>
                    <a:pt x="29134" y="0"/>
                    <a:pt x="0" y="15945"/>
                    <a:pt x="0" y="35498"/>
                  </a:cubicBezTo>
                  <a:cubicBezTo>
                    <a:pt x="0" y="55050"/>
                    <a:pt x="29134" y="70996"/>
                    <a:pt x="64855"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2" name="Google Shape;522;p6"/>
            <p:cNvSpPr/>
            <p:nvPr/>
          </p:nvSpPr>
          <p:spPr>
            <a:xfrm>
              <a:off x="3886770" y="3812499"/>
              <a:ext cx="72157" cy="43561"/>
            </a:xfrm>
            <a:custGeom>
              <a:rect b="b" l="l" r="r" t="t"/>
              <a:pathLst>
                <a:path extrusionOk="0" h="43561" w="72157">
                  <a:moveTo>
                    <a:pt x="2170" y="39712"/>
                  </a:moveTo>
                  <a:lnTo>
                    <a:pt x="10371" y="43562"/>
                  </a:lnTo>
                  <a:lnTo>
                    <a:pt x="17889" y="38728"/>
                  </a:lnTo>
                  <a:cubicBezTo>
                    <a:pt x="28191" y="41797"/>
                    <a:pt x="38020" y="40461"/>
                    <a:pt x="44963" y="36004"/>
                  </a:cubicBezTo>
                  <a:cubicBezTo>
                    <a:pt x="58763" y="27135"/>
                    <a:pt x="35854" y="17026"/>
                    <a:pt x="42720" y="12614"/>
                  </a:cubicBezTo>
                  <a:cubicBezTo>
                    <a:pt x="45971" y="10525"/>
                    <a:pt x="49541" y="10675"/>
                    <a:pt x="53605" y="12578"/>
                  </a:cubicBezTo>
                  <a:cubicBezTo>
                    <a:pt x="57156" y="14245"/>
                    <a:pt x="58548" y="16265"/>
                    <a:pt x="59212" y="19225"/>
                  </a:cubicBezTo>
                  <a:lnTo>
                    <a:pt x="71543" y="18261"/>
                  </a:lnTo>
                  <a:cubicBezTo>
                    <a:pt x="71202" y="14812"/>
                    <a:pt x="69628" y="11497"/>
                    <a:pt x="64863" y="8541"/>
                  </a:cubicBezTo>
                  <a:lnTo>
                    <a:pt x="72158" y="3850"/>
                  </a:lnTo>
                  <a:lnTo>
                    <a:pt x="63956" y="0"/>
                  </a:lnTo>
                  <a:lnTo>
                    <a:pt x="56512" y="4785"/>
                  </a:lnTo>
                  <a:cubicBezTo>
                    <a:pt x="47189" y="1935"/>
                    <a:pt x="37368" y="2793"/>
                    <a:pt x="30284" y="7347"/>
                  </a:cubicBezTo>
                  <a:cubicBezTo>
                    <a:pt x="17281" y="15707"/>
                    <a:pt x="39757" y="26086"/>
                    <a:pt x="32308" y="30875"/>
                  </a:cubicBezTo>
                  <a:cubicBezTo>
                    <a:pt x="28989" y="33008"/>
                    <a:pt x="25212" y="33085"/>
                    <a:pt x="20475" y="30863"/>
                  </a:cubicBezTo>
                  <a:cubicBezTo>
                    <a:pt x="16411" y="28960"/>
                    <a:pt x="14136" y="26284"/>
                    <a:pt x="12565" y="22495"/>
                  </a:cubicBezTo>
                  <a:lnTo>
                    <a:pt x="0" y="24556"/>
                  </a:lnTo>
                  <a:cubicBezTo>
                    <a:pt x="866" y="28414"/>
                    <a:pt x="4910" y="32401"/>
                    <a:pt x="9396" y="35065"/>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3" name="Google Shape;523;p6"/>
            <p:cNvSpPr/>
            <p:nvPr/>
          </p:nvSpPr>
          <p:spPr>
            <a:xfrm>
              <a:off x="3868287" y="3776661"/>
              <a:ext cx="170567" cy="93362"/>
            </a:xfrm>
            <a:custGeom>
              <a:rect b="b" l="l" r="r" t="t"/>
              <a:pathLst>
                <a:path extrusionOk="0" h="93362" w="170567">
                  <a:moveTo>
                    <a:pt x="85286" y="0"/>
                  </a:moveTo>
                  <a:cubicBezTo>
                    <a:pt x="112740" y="0"/>
                    <a:pt x="137158" y="7101"/>
                    <a:pt x="152756" y="18136"/>
                  </a:cubicBezTo>
                  <a:lnTo>
                    <a:pt x="170568" y="18136"/>
                  </a:lnTo>
                  <a:lnTo>
                    <a:pt x="170568" y="46683"/>
                  </a:lnTo>
                  <a:cubicBezTo>
                    <a:pt x="170568" y="72462"/>
                    <a:pt x="132382" y="93362"/>
                    <a:pt x="85286" y="93362"/>
                  </a:cubicBezTo>
                  <a:cubicBezTo>
                    <a:pt x="38182" y="93362"/>
                    <a:pt x="0" y="72462"/>
                    <a:pt x="0" y="46683"/>
                  </a:cubicBezTo>
                  <a:lnTo>
                    <a:pt x="0" y="18136"/>
                  </a:lnTo>
                  <a:lnTo>
                    <a:pt x="17808" y="18136"/>
                  </a:lnTo>
                  <a:cubicBezTo>
                    <a:pt x="33409" y="7101"/>
                    <a:pt x="57827"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4" name="Google Shape;524;p6"/>
            <p:cNvSpPr/>
            <p:nvPr/>
          </p:nvSpPr>
          <p:spPr>
            <a:xfrm>
              <a:off x="3868287" y="3748114"/>
              <a:ext cx="170567" cy="93362"/>
            </a:xfrm>
            <a:custGeom>
              <a:rect b="b" l="l" r="r" t="t"/>
              <a:pathLst>
                <a:path extrusionOk="0" h="93362" w="170567">
                  <a:moveTo>
                    <a:pt x="85286" y="93362"/>
                  </a:moveTo>
                  <a:cubicBezTo>
                    <a:pt x="132256" y="93362"/>
                    <a:pt x="170568" y="72393"/>
                    <a:pt x="170568" y="46683"/>
                  </a:cubicBezTo>
                  <a:cubicBezTo>
                    <a:pt x="170568" y="20969"/>
                    <a:pt x="132256" y="0"/>
                    <a:pt x="85286" y="0"/>
                  </a:cubicBezTo>
                  <a:cubicBezTo>
                    <a:pt x="38311" y="0"/>
                    <a:pt x="0" y="20969"/>
                    <a:pt x="0" y="46683"/>
                  </a:cubicBezTo>
                  <a:cubicBezTo>
                    <a:pt x="0" y="72393"/>
                    <a:pt x="38311" y="93362"/>
                    <a:pt x="85286"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5" name="Google Shape;525;p6"/>
            <p:cNvSpPr/>
            <p:nvPr/>
          </p:nvSpPr>
          <p:spPr>
            <a:xfrm>
              <a:off x="3868287" y="3779803"/>
              <a:ext cx="170567" cy="25102"/>
            </a:xfrm>
            <a:custGeom>
              <a:rect b="b" l="l" r="r" t="t"/>
              <a:pathLst>
                <a:path extrusionOk="0" h="25102" w="170567">
                  <a:moveTo>
                    <a:pt x="166070" y="0"/>
                  </a:moveTo>
                  <a:cubicBezTo>
                    <a:pt x="168985" y="4704"/>
                    <a:pt x="170568" y="9748"/>
                    <a:pt x="170568" y="14994"/>
                  </a:cubicBezTo>
                  <a:cubicBezTo>
                    <a:pt x="170568" y="18464"/>
                    <a:pt x="169867" y="21848"/>
                    <a:pt x="168552" y="25103"/>
                  </a:cubicBezTo>
                  <a:lnTo>
                    <a:pt x="2012" y="25103"/>
                  </a:lnTo>
                  <a:cubicBezTo>
                    <a:pt x="700" y="21848"/>
                    <a:pt x="0" y="18464"/>
                    <a:pt x="0" y="14994"/>
                  </a:cubicBezTo>
                  <a:cubicBezTo>
                    <a:pt x="0" y="9748"/>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6" name="Google Shape;526;p6"/>
            <p:cNvSpPr/>
            <p:nvPr/>
          </p:nvSpPr>
          <p:spPr>
            <a:xfrm>
              <a:off x="3888717" y="3759295"/>
              <a:ext cx="129709" cy="71000"/>
            </a:xfrm>
            <a:custGeom>
              <a:rect b="b" l="l" r="r" t="t"/>
              <a:pathLst>
                <a:path extrusionOk="0" h="71000" w="129709">
                  <a:moveTo>
                    <a:pt x="64855" y="71000"/>
                  </a:moveTo>
                  <a:cubicBezTo>
                    <a:pt x="100576" y="71000"/>
                    <a:pt x="129710" y="55050"/>
                    <a:pt x="129710" y="35502"/>
                  </a:cubicBezTo>
                  <a:cubicBezTo>
                    <a:pt x="129710" y="15946"/>
                    <a:pt x="100576" y="0"/>
                    <a:pt x="64855" y="0"/>
                  </a:cubicBezTo>
                  <a:cubicBezTo>
                    <a:pt x="29134" y="0"/>
                    <a:pt x="0" y="15946"/>
                    <a:pt x="0" y="35502"/>
                  </a:cubicBezTo>
                  <a:cubicBezTo>
                    <a:pt x="0" y="55050"/>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7" name="Google Shape;527;p6"/>
            <p:cNvSpPr/>
            <p:nvPr/>
          </p:nvSpPr>
          <p:spPr>
            <a:xfrm>
              <a:off x="3917010" y="3769796"/>
              <a:ext cx="72157" cy="43557"/>
            </a:xfrm>
            <a:custGeom>
              <a:rect b="b" l="l" r="r" t="t"/>
              <a:pathLst>
                <a:path extrusionOk="0" h="43557" w="72157">
                  <a:moveTo>
                    <a:pt x="2166" y="39712"/>
                  </a:moveTo>
                  <a:lnTo>
                    <a:pt x="10371" y="43558"/>
                  </a:lnTo>
                  <a:lnTo>
                    <a:pt x="17889" y="38728"/>
                  </a:lnTo>
                  <a:cubicBezTo>
                    <a:pt x="28191" y="41797"/>
                    <a:pt x="38020" y="40457"/>
                    <a:pt x="44958" y="36000"/>
                  </a:cubicBezTo>
                  <a:cubicBezTo>
                    <a:pt x="58758" y="27131"/>
                    <a:pt x="35854" y="17031"/>
                    <a:pt x="42716" y="12618"/>
                  </a:cubicBezTo>
                  <a:cubicBezTo>
                    <a:pt x="45970" y="10529"/>
                    <a:pt x="49541" y="10675"/>
                    <a:pt x="53601" y="12582"/>
                  </a:cubicBezTo>
                  <a:cubicBezTo>
                    <a:pt x="57155" y="14245"/>
                    <a:pt x="58548" y="16265"/>
                    <a:pt x="59208" y="19229"/>
                  </a:cubicBezTo>
                  <a:lnTo>
                    <a:pt x="71538" y="18261"/>
                  </a:lnTo>
                  <a:cubicBezTo>
                    <a:pt x="71202" y="14812"/>
                    <a:pt x="69624" y="11501"/>
                    <a:pt x="64859" y="8541"/>
                  </a:cubicBezTo>
                  <a:lnTo>
                    <a:pt x="72158" y="3850"/>
                  </a:lnTo>
                  <a:lnTo>
                    <a:pt x="63956" y="0"/>
                  </a:lnTo>
                  <a:lnTo>
                    <a:pt x="56508" y="4785"/>
                  </a:lnTo>
                  <a:cubicBezTo>
                    <a:pt x="47185" y="1939"/>
                    <a:pt x="37368" y="2793"/>
                    <a:pt x="30284" y="7347"/>
                  </a:cubicBezTo>
                  <a:cubicBezTo>
                    <a:pt x="17273" y="15707"/>
                    <a:pt x="39753" y="26086"/>
                    <a:pt x="32308" y="30871"/>
                  </a:cubicBezTo>
                  <a:cubicBezTo>
                    <a:pt x="28984" y="33008"/>
                    <a:pt x="25208" y="33085"/>
                    <a:pt x="20471" y="30863"/>
                  </a:cubicBezTo>
                  <a:cubicBezTo>
                    <a:pt x="16407" y="28960"/>
                    <a:pt x="14132" y="26284"/>
                    <a:pt x="12565" y="22495"/>
                  </a:cubicBezTo>
                  <a:lnTo>
                    <a:pt x="0" y="24556"/>
                  </a:lnTo>
                  <a:cubicBezTo>
                    <a:pt x="866" y="28418"/>
                    <a:pt x="4906" y="32401"/>
                    <a:pt x="9396" y="35069"/>
                  </a:cubicBezTo>
                  <a:lnTo>
                    <a:pt x="2166"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8" name="Google Shape;528;p6"/>
            <p:cNvSpPr/>
            <p:nvPr/>
          </p:nvSpPr>
          <p:spPr>
            <a:xfrm>
              <a:off x="3831505" y="3739208"/>
              <a:ext cx="170563" cy="93361"/>
            </a:xfrm>
            <a:custGeom>
              <a:rect b="b" l="l" r="r" t="t"/>
              <a:pathLst>
                <a:path extrusionOk="0" h="93361" w="170563">
                  <a:moveTo>
                    <a:pt x="85278" y="0"/>
                  </a:moveTo>
                  <a:cubicBezTo>
                    <a:pt x="112736" y="0"/>
                    <a:pt x="137158" y="7104"/>
                    <a:pt x="152756" y="18132"/>
                  </a:cubicBezTo>
                  <a:lnTo>
                    <a:pt x="170564" y="18132"/>
                  </a:lnTo>
                  <a:lnTo>
                    <a:pt x="170564" y="46679"/>
                  </a:lnTo>
                  <a:cubicBezTo>
                    <a:pt x="170564" y="72465"/>
                    <a:pt x="132382" y="93362"/>
                    <a:pt x="85278" y="93362"/>
                  </a:cubicBezTo>
                  <a:cubicBezTo>
                    <a:pt x="38182" y="93362"/>
                    <a:pt x="0" y="72465"/>
                    <a:pt x="0" y="46679"/>
                  </a:cubicBezTo>
                  <a:lnTo>
                    <a:pt x="0" y="18132"/>
                  </a:lnTo>
                  <a:lnTo>
                    <a:pt x="17804" y="18132"/>
                  </a:lnTo>
                  <a:cubicBezTo>
                    <a:pt x="33405" y="7104"/>
                    <a:pt x="57827" y="0"/>
                    <a:pt x="85278"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9" name="Google Shape;529;p6"/>
            <p:cNvSpPr/>
            <p:nvPr/>
          </p:nvSpPr>
          <p:spPr>
            <a:xfrm>
              <a:off x="3831505" y="3710657"/>
              <a:ext cx="170563" cy="93366"/>
            </a:xfrm>
            <a:custGeom>
              <a:rect b="b" l="l" r="r" t="t"/>
              <a:pathLst>
                <a:path extrusionOk="0" h="93366" w="170563">
                  <a:moveTo>
                    <a:pt x="85282" y="93366"/>
                  </a:moveTo>
                  <a:cubicBezTo>
                    <a:pt x="132252" y="93366"/>
                    <a:pt x="170564" y="72393"/>
                    <a:pt x="170564" y="46683"/>
                  </a:cubicBezTo>
                  <a:cubicBezTo>
                    <a:pt x="170564" y="20973"/>
                    <a:pt x="132252" y="0"/>
                    <a:pt x="85282" y="0"/>
                  </a:cubicBezTo>
                  <a:cubicBezTo>
                    <a:pt x="38307" y="0"/>
                    <a:pt x="0" y="20973"/>
                    <a:pt x="0" y="46683"/>
                  </a:cubicBezTo>
                  <a:cubicBezTo>
                    <a:pt x="0" y="72393"/>
                    <a:pt x="38307" y="93366"/>
                    <a:pt x="85282"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0" name="Google Shape;530;p6"/>
            <p:cNvSpPr/>
            <p:nvPr/>
          </p:nvSpPr>
          <p:spPr>
            <a:xfrm>
              <a:off x="3831505" y="3742349"/>
              <a:ext cx="170563" cy="25106"/>
            </a:xfrm>
            <a:custGeom>
              <a:rect b="b" l="l" r="r" t="t"/>
              <a:pathLst>
                <a:path extrusionOk="0" h="25106" w="170563">
                  <a:moveTo>
                    <a:pt x="166070" y="0"/>
                  </a:moveTo>
                  <a:cubicBezTo>
                    <a:pt x="168981" y="4704"/>
                    <a:pt x="170564" y="9744"/>
                    <a:pt x="170564" y="14990"/>
                  </a:cubicBezTo>
                  <a:cubicBezTo>
                    <a:pt x="170564" y="18463"/>
                    <a:pt x="169863" y="21848"/>
                    <a:pt x="168552" y="25106"/>
                  </a:cubicBezTo>
                  <a:lnTo>
                    <a:pt x="2012" y="25106"/>
                  </a:lnTo>
                  <a:cubicBezTo>
                    <a:pt x="696" y="21848"/>
                    <a:pt x="0" y="18463"/>
                    <a:pt x="0" y="14990"/>
                  </a:cubicBezTo>
                  <a:cubicBezTo>
                    <a:pt x="0" y="9744"/>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1" name="Google Shape;531;p6"/>
            <p:cNvSpPr/>
            <p:nvPr/>
          </p:nvSpPr>
          <p:spPr>
            <a:xfrm>
              <a:off x="3851928" y="3721842"/>
              <a:ext cx="129718" cy="71000"/>
            </a:xfrm>
            <a:custGeom>
              <a:rect b="b" l="l" r="r" t="t"/>
              <a:pathLst>
                <a:path extrusionOk="0" h="71000" w="129718">
                  <a:moveTo>
                    <a:pt x="64859" y="71000"/>
                  </a:moveTo>
                  <a:cubicBezTo>
                    <a:pt x="100584" y="71000"/>
                    <a:pt x="129718" y="55055"/>
                    <a:pt x="129718" y="35498"/>
                  </a:cubicBezTo>
                  <a:cubicBezTo>
                    <a:pt x="129718" y="15946"/>
                    <a:pt x="100584" y="0"/>
                    <a:pt x="64859" y="0"/>
                  </a:cubicBezTo>
                  <a:cubicBezTo>
                    <a:pt x="29138" y="0"/>
                    <a:pt x="0" y="15946"/>
                    <a:pt x="0" y="35498"/>
                  </a:cubicBezTo>
                  <a:cubicBezTo>
                    <a:pt x="0" y="55055"/>
                    <a:pt x="29138" y="71000"/>
                    <a:pt x="64859"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2" name="Google Shape;532;p6"/>
            <p:cNvSpPr/>
            <p:nvPr/>
          </p:nvSpPr>
          <p:spPr>
            <a:xfrm>
              <a:off x="3880224" y="3732342"/>
              <a:ext cx="72161" cy="43562"/>
            </a:xfrm>
            <a:custGeom>
              <a:rect b="b" l="l" r="r" t="t"/>
              <a:pathLst>
                <a:path extrusionOk="0" h="43562" w="72161">
                  <a:moveTo>
                    <a:pt x="2170" y="39712"/>
                  </a:moveTo>
                  <a:lnTo>
                    <a:pt x="10375" y="43562"/>
                  </a:lnTo>
                  <a:lnTo>
                    <a:pt x="17889" y="38732"/>
                  </a:lnTo>
                  <a:cubicBezTo>
                    <a:pt x="28191" y="41797"/>
                    <a:pt x="38024" y="40465"/>
                    <a:pt x="44959" y="36004"/>
                  </a:cubicBezTo>
                  <a:cubicBezTo>
                    <a:pt x="58763" y="27131"/>
                    <a:pt x="35854" y="17026"/>
                    <a:pt x="42716" y="12614"/>
                  </a:cubicBezTo>
                  <a:cubicBezTo>
                    <a:pt x="45971" y="10525"/>
                    <a:pt x="49541" y="10675"/>
                    <a:pt x="53601" y="12582"/>
                  </a:cubicBezTo>
                  <a:cubicBezTo>
                    <a:pt x="57156" y="14246"/>
                    <a:pt x="58548" y="16265"/>
                    <a:pt x="59208" y="19225"/>
                  </a:cubicBezTo>
                  <a:lnTo>
                    <a:pt x="71538" y="18261"/>
                  </a:lnTo>
                  <a:cubicBezTo>
                    <a:pt x="71207" y="14808"/>
                    <a:pt x="69624" y="11501"/>
                    <a:pt x="64859" y="8542"/>
                  </a:cubicBezTo>
                  <a:lnTo>
                    <a:pt x="72162" y="3850"/>
                  </a:lnTo>
                  <a:lnTo>
                    <a:pt x="63952" y="0"/>
                  </a:lnTo>
                  <a:lnTo>
                    <a:pt x="56512" y="4785"/>
                  </a:lnTo>
                  <a:cubicBezTo>
                    <a:pt x="47189" y="1939"/>
                    <a:pt x="37368" y="2793"/>
                    <a:pt x="30288" y="7343"/>
                  </a:cubicBezTo>
                  <a:cubicBezTo>
                    <a:pt x="17277" y="15703"/>
                    <a:pt x="39753" y="26086"/>
                    <a:pt x="32308" y="30875"/>
                  </a:cubicBezTo>
                  <a:cubicBezTo>
                    <a:pt x="28985" y="33008"/>
                    <a:pt x="25208" y="33085"/>
                    <a:pt x="20471" y="30859"/>
                  </a:cubicBezTo>
                  <a:cubicBezTo>
                    <a:pt x="16411" y="28956"/>
                    <a:pt x="14136" y="26285"/>
                    <a:pt x="12570" y="22495"/>
                  </a:cubicBezTo>
                  <a:lnTo>
                    <a:pt x="0" y="24556"/>
                  </a:lnTo>
                  <a:cubicBezTo>
                    <a:pt x="866" y="28418"/>
                    <a:pt x="4910" y="32401"/>
                    <a:pt x="9396" y="35069"/>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3" name="Google Shape;533;p6"/>
            <p:cNvSpPr/>
            <p:nvPr/>
          </p:nvSpPr>
          <p:spPr>
            <a:xfrm>
              <a:off x="3658339" y="3792238"/>
              <a:ext cx="170563" cy="93366"/>
            </a:xfrm>
            <a:custGeom>
              <a:rect b="b" l="l" r="r" t="t"/>
              <a:pathLst>
                <a:path extrusionOk="0" h="93366" w="170563">
                  <a:moveTo>
                    <a:pt x="85282" y="0"/>
                  </a:moveTo>
                  <a:cubicBezTo>
                    <a:pt x="112736" y="0"/>
                    <a:pt x="137159" y="7101"/>
                    <a:pt x="152760" y="18136"/>
                  </a:cubicBezTo>
                  <a:lnTo>
                    <a:pt x="170564" y="18136"/>
                  </a:lnTo>
                  <a:lnTo>
                    <a:pt x="170564" y="46683"/>
                  </a:lnTo>
                  <a:cubicBezTo>
                    <a:pt x="170564" y="72462"/>
                    <a:pt x="132382" y="93366"/>
                    <a:pt x="85282" y="93366"/>
                  </a:cubicBezTo>
                  <a:cubicBezTo>
                    <a:pt x="38178" y="93366"/>
                    <a:pt x="0" y="72462"/>
                    <a:pt x="0" y="46683"/>
                  </a:cubicBezTo>
                  <a:lnTo>
                    <a:pt x="0" y="18136"/>
                  </a:lnTo>
                  <a:lnTo>
                    <a:pt x="17808" y="18136"/>
                  </a:lnTo>
                  <a:cubicBezTo>
                    <a:pt x="33405" y="7101"/>
                    <a:pt x="57828"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4" name="Google Shape;534;p6"/>
            <p:cNvSpPr/>
            <p:nvPr/>
          </p:nvSpPr>
          <p:spPr>
            <a:xfrm>
              <a:off x="3658339" y="3763691"/>
              <a:ext cx="170567" cy="93366"/>
            </a:xfrm>
            <a:custGeom>
              <a:rect b="b" l="l" r="r" t="t"/>
              <a:pathLst>
                <a:path extrusionOk="0" h="93366" w="170567">
                  <a:moveTo>
                    <a:pt x="85282" y="93366"/>
                  </a:moveTo>
                  <a:cubicBezTo>
                    <a:pt x="132256" y="93366"/>
                    <a:pt x="170568" y="72393"/>
                    <a:pt x="170568" y="46683"/>
                  </a:cubicBezTo>
                  <a:cubicBezTo>
                    <a:pt x="170568" y="20973"/>
                    <a:pt x="132256" y="0"/>
                    <a:pt x="85282" y="0"/>
                  </a:cubicBezTo>
                  <a:cubicBezTo>
                    <a:pt x="38312" y="0"/>
                    <a:pt x="0" y="20973"/>
                    <a:pt x="0" y="46683"/>
                  </a:cubicBezTo>
                  <a:cubicBezTo>
                    <a:pt x="0" y="72393"/>
                    <a:pt x="38312" y="93366"/>
                    <a:pt x="85282"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5" name="Google Shape;535;p6"/>
            <p:cNvSpPr/>
            <p:nvPr/>
          </p:nvSpPr>
          <p:spPr>
            <a:xfrm>
              <a:off x="3658339" y="3795380"/>
              <a:ext cx="170563" cy="25106"/>
            </a:xfrm>
            <a:custGeom>
              <a:rect b="b" l="l" r="r" t="t"/>
              <a:pathLst>
                <a:path extrusionOk="0" h="25106" w="170563">
                  <a:moveTo>
                    <a:pt x="166070" y="0"/>
                  </a:moveTo>
                  <a:cubicBezTo>
                    <a:pt x="168981" y="4704"/>
                    <a:pt x="170564" y="9748"/>
                    <a:pt x="170564" y="14994"/>
                  </a:cubicBezTo>
                  <a:cubicBezTo>
                    <a:pt x="170564" y="18463"/>
                    <a:pt x="169868" y="21848"/>
                    <a:pt x="168552" y="25107"/>
                  </a:cubicBezTo>
                  <a:lnTo>
                    <a:pt x="2012" y="25107"/>
                  </a:lnTo>
                  <a:cubicBezTo>
                    <a:pt x="700" y="21848"/>
                    <a:pt x="0" y="18463"/>
                    <a:pt x="0" y="14994"/>
                  </a:cubicBezTo>
                  <a:cubicBezTo>
                    <a:pt x="0" y="9748"/>
                    <a:pt x="1579" y="4704"/>
                    <a:pt x="4494"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6" name="Google Shape;536;p6"/>
            <p:cNvSpPr/>
            <p:nvPr/>
          </p:nvSpPr>
          <p:spPr>
            <a:xfrm>
              <a:off x="3678765" y="3774872"/>
              <a:ext cx="129709" cy="71000"/>
            </a:xfrm>
            <a:custGeom>
              <a:rect b="b" l="l" r="r" t="t"/>
              <a:pathLst>
                <a:path extrusionOk="0" h="71000" w="129709">
                  <a:moveTo>
                    <a:pt x="64855" y="71000"/>
                  </a:moveTo>
                  <a:cubicBezTo>
                    <a:pt x="100576" y="71000"/>
                    <a:pt x="129710" y="55054"/>
                    <a:pt x="129710" y="35502"/>
                  </a:cubicBezTo>
                  <a:cubicBezTo>
                    <a:pt x="129710" y="15950"/>
                    <a:pt x="100576" y="0"/>
                    <a:pt x="64855" y="0"/>
                  </a:cubicBezTo>
                  <a:cubicBezTo>
                    <a:pt x="29134" y="0"/>
                    <a:pt x="0" y="15950"/>
                    <a:pt x="0" y="35502"/>
                  </a:cubicBezTo>
                  <a:cubicBezTo>
                    <a:pt x="0" y="55054"/>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7" name="Google Shape;537;p6"/>
            <p:cNvSpPr/>
            <p:nvPr/>
          </p:nvSpPr>
          <p:spPr>
            <a:xfrm>
              <a:off x="3707058" y="3785377"/>
              <a:ext cx="72157" cy="43557"/>
            </a:xfrm>
            <a:custGeom>
              <a:rect b="b" l="l" r="r" t="t"/>
              <a:pathLst>
                <a:path extrusionOk="0" h="43557" w="72157">
                  <a:moveTo>
                    <a:pt x="2166" y="39708"/>
                  </a:moveTo>
                  <a:lnTo>
                    <a:pt x="10371" y="43558"/>
                  </a:lnTo>
                  <a:lnTo>
                    <a:pt x="17889" y="38728"/>
                  </a:lnTo>
                  <a:cubicBezTo>
                    <a:pt x="28191" y="41789"/>
                    <a:pt x="38020" y="40457"/>
                    <a:pt x="44963" y="36000"/>
                  </a:cubicBezTo>
                  <a:cubicBezTo>
                    <a:pt x="58763" y="27131"/>
                    <a:pt x="35854" y="17026"/>
                    <a:pt x="42720" y="12614"/>
                  </a:cubicBezTo>
                  <a:cubicBezTo>
                    <a:pt x="45971" y="10525"/>
                    <a:pt x="49541" y="10671"/>
                    <a:pt x="53605" y="12578"/>
                  </a:cubicBezTo>
                  <a:cubicBezTo>
                    <a:pt x="57160" y="14241"/>
                    <a:pt x="58548" y="16265"/>
                    <a:pt x="59212" y="19229"/>
                  </a:cubicBezTo>
                  <a:lnTo>
                    <a:pt x="71542" y="18257"/>
                  </a:lnTo>
                  <a:cubicBezTo>
                    <a:pt x="71202" y="14808"/>
                    <a:pt x="69624" y="11497"/>
                    <a:pt x="64859" y="8538"/>
                  </a:cubicBezTo>
                  <a:lnTo>
                    <a:pt x="72158" y="3846"/>
                  </a:lnTo>
                  <a:lnTo>
                    <a:pt x="63956" y="0"/>
                  </a:lnTo>
                  <a:lnTo>
                    <a:pt x="56516" y="4781"/>
                  </a:lnTo>
                  <a:cubicBezTo>
                    <a:pt x="47189" y="1935"/>
                    <a:pt x="37368" y="2793"/>
                    <a:pt x="30288" y="7343"/>
                  </a:cubicBezTo>
                  <a:cubicBezTo>
                    <a:pt x="17277" y="15703"/>
                    <a:pt x="39757" y="26086"/>
                    <a:pt x="32312" y="30871"/>
                  </a:cubicBezTo>
                  <a:cubicBezTo>
                    <a:pt x="28984" y="33008"/>
                    <a:pt x="25212" y="33081"/>
                    <a:pt x="20471" y="30863"/>
                  </a:cubicBezTo>
                  <a:cubicBezTo>
                    <a:pt x="16411" y="28956"/>
                    <a:pt x="14136" y="26280"/>
                    <a:pt x="12565" y="22492"/>
                  </a:cubicBezTo>
                  <a:lnTo>
                    <a:pt x="0" y="24552"/>
                  </a:lnTo>
                  <a:cubicBezTo>
                    <a:pt x="870" y="28414"/>
                    <a:pt x="4910" y="32397"/>
                    <a:pt x="9396" y="35065"/>
                  </a:cubicBezTo>
                  <a:lnTo>
                    <a:pt x="2166" y="39708"/>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8" name="Google Shape;538;p6"/>
            <p:cNvSpPr/>
            <p:nvPr/>
          </p:nvSpPr>
          <p:spPr>
            <a:xfrm>
              <a:off x="4049582" y="3850633"/>
              <a:ext cx="170588" cy="93366"/>
            </a:xfrm>
            <a:custGeom>
              <a:rect b="b" l="l" r="r" t="t"/>
              <a:pathLst>
                <a:path extrusionOk="0" h="93366" w="170588">
                  <a:moveTo>
                    <a:pt x="85294" y="0"/>
                  </a:moveTo>
                  <a:cubicBezTo>
                    <a:pt x="112740" y="0"/>
                    <a:pt x="137151" y="7108"/>
                    <a:pt x="152776" y="18136"/>
                  </a:cubicBezTo>
                  <a:lnTo>
                    <a:pt x="170588" y="18136"/>
                  </a:lnTo>
                  <a:lnTo>
                    <a:pt x="170588" y="46683"/>
                  </a:lnTo>
                  <a:cubicBezTo>
                    <a:pt x="170588" y="72465"/>
                    <a:pt x="132374" y="93366"/>
                    <a:pt x="85294" y="93366"/>
                  </a:cubicBezTo>
                  <a:cubicBezTo>
                    <a:pt x="38174" y="93366"/>
                    <a:pt x="0" y="72465"/>
                    <a:pt x="0" y="46683"/>
                  </a:cubicBezTo>
                  <a:lnTo>
                    <a:pt x="0" y="18136"/>
                  </a:lnTo>
                  <a:lnTo>
                    <a:pt x="17812" y="18136"/>
                  </a:lnTo>
                  <a:cubicBezTo>
                    <a:pt x="33397" y="7108"/>
                    <a:pt x="57848" y="0"/>
                    <a:pt x="85294"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9" name="Google Shape;539;p6"/>
            <p:cNvSpPr/>
            <p:nvPr/>
          </p:nvSpPr>
          <p:spPr>
            <a:xfrm>
              <a:off x="4049582" y="3822085"/>
              <a:ext cx="170588" cy="93361"/>
            </a:xfrm>
            <a:custGeom>
              <a:rect b="b" l="l" r="r" t="t"/>
              <a:pathLst>
                <a:path extrusionOk="0" h="93361" w="170588">
                  <a:moveTo>
                    <a:pt x="85294" y="93362"/>
                  </a:moveTo>
                  <a:cubicBezTo>
                    <a:pt x="132252" y="93362"/>
                    <a:pt x="170588" y="72393"/>
                    <a:pt x="170588" y="46683"/>
                  </a:cubicBezTo>
                  <a:cubicBezTo>
                    <a:pt x="170588" y="20973"/>
                    <a:pt x="132252" y="0"/>
                    <a:pt x="85294" y="0"/>
                  </a:cubicBezTo>
                  <a:cubicBezTo>
                    <a:pt x="38295" y="0"/>
                    <a:pt x="0" y="20973"/>
                    <a:pt x="0" y="46683"/>
                  </a:cubicBezTo>
                  <a:cubicBezTo>
                    <a:pt x="0" y="72393"/>
                    <a:pt x="38295" y="93362"/>
                    <a:pt x="85294"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0" name="Google Shape;540;p6"/>
            <p:cNvSpPr/>
            <p:nvPr/>
          </p:nvSpPr>
          <p:spPr>
            <a:xfrm>
              <a:off x="4049582" y="3853774"/>
              <a:ext cx="170588" cy="25106"/>
            </a:xfrm>
            <a:custGeom>
              <a:rect b="b" l="l" r="r" t="t"/>
              <a:pathLst>
                <a:path extrusionOk="0" h="25106" w="170588">
                  <a:moveTo>
                    <a:pt x="166054" y="0"/>
                  </a:moveTo>
                  <a:cubicBezTo>
                    <a:pt x="169009" y="4708"/>
                    <a:pt x="170588" y="9744"/>
                    <a:pt x="170588" y="14994"/>
                  </a:cubicBezTo>
                  <a:cubicBezTo>
                    <a:pt x="170588" y="18468"/>
                    <a:pt x="169859" y="21852"/>
                    <a:pt x="168564" y="25107"/>
                  </a:cubicBezTo>
                  <a:lnTo>
                    <a:pt x="2024" y="25107"/>
                  </a:lnTo>
                  <a:cubicBezTo>
                    <a:pt x="688" y="21852"/>
                    <a:pt x="0" y="18468"/>
                    <a:pt x="0" y="14994"/>
                  </a:cubicBezTo>
                  <a:cubicBezTo>
                    <a:pt x="0" y="9744"/>
                    <a:pt x="1579" y="4708"/>
                    <a:pt x="4493" y="0"/>
                  </a:cubicBezTo>
                  <a:lnTo>
                    <a:pt x="16605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1" name="Google Shape;541;p6"/>
            <p:cNvSpPr/>
            <p:nvPr/>
          </p:nvSpPr>
          <p:spPr>
            <a:xfrm>
              <a:off x="4070025" y="3833270"/>
              <a:ext cx="129701" cy="70996"/>
            </a:xfrm>
            <a:custGeom>
              <a:rect b="b" l="l" r="r" t="t"/>
              <a:pathLst>
                <a:path extrusionOk="0" h="70996" w="129701">
                  <a:moveTo>
                    <a:pt x="64851" y="70996"/>
                  </a:moveTo>
                  <a:cubicBezTo>
                    <a:pt x="100556" y="70996"/>
                    <a:pt x="129702" y="55050"/>
                    <a:pt x="129702" y="35498"/>
                  </a:cubicBezTo>
                  <a:cubicBezTo>
                    <a:pt x="129702" y="15946"/>
                    <a:pt x="100556" y="0"/>
                    <a:pt x="64851" y="0"/>
                  </a:cubicBezTo>
                  <a:cubicBezTo>
                    <a:pt x="29106" y="0"/>
                    <a:pt x="0" y="15946"/>
                    <a:pt x="0" y="35498"/>
                  </a:cubicBezTo>
                  <a:cubicBezTo>
                    <a:pt x="0" y="55050"/>
                    <a:pt x="29106" y="70996"/>
                    <a:pt x="64851"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2" name="Google Shape;542;p6"/>
            <p:cNvSpPr/>
            <p:nvPr/>
          </p:nvSpPr>
          <p:spPr>
            <a:xfrm>
              <a:off x="4098321" y="3843771"/>
              <a:ext cx="72137" cy="43562"/>
            </a:xfrm>
            <a:custGeom>
              <a:rect b="b" l="l" r="r" t="t"/>
              <a:pathLst>
                <a:path extrusionOk="0" h="43562" w="72137">
                  <a:moveTo>
                    <a:pt x="2145" y="39712"/>
                  </a:moveTo>
                  <a:lnTo>
                    <a:pt x="10363" y="43562"/>
                  </a:lnTo>
                  <a:lnTo>
                    <a:pt x="17852" y="38728"/>
                  </a:lnTo>
                  <a:cubicBezTo>
                    <a:pt x="28175" y="41797"/>
                    <a:pt x="38012" y="40461"/>
                    <a:pt x="44934" y="36004"/>
                  </a:cubicBezTo>
                  <a:cubicBezTo>
                    <a:pt x="58738" y="27131"/>
                    <a:pt x="35826" y="17026"/>
                    <a:pt x="42708" y="12614"/>
                  </a:cubicBezTo>
                  <a:cubicBezTo>
                    <a:pt x="45946" y="10525"/>
                    <a:pt x="49508" y="10675"/>
                    <a:pt x="53597" y="12578"/>
                  </a:cubicBezTo>
                  <a:cubicBezTo>
                    <a:pt x="57160" y="14249"/>
                    <a:pt x="58536" y="16265"/>
                    <a:pt x="59184" y="19225"/>
                  </a:cubicBezTo>
                  <a:lnTo>
                    <a:pt x="71530" y="18261"/>
                  </a:lnTo>
                  <a:cubicBezTo>
                    <a:pt x="71206" y="14808"/>
                    <a:pt x="69628" y="11497"/>
                    <a:pt x="64851" y="8538"/>
                  </a:cubicBezTo>
                  <a:lnTo>
                    <a:pt x="72137" y="3850"/>
                  </a:lnTo>
                  <a:lnTo>
                    <a:pt x="63960" y="0"/>
                  </a:lnTo>
                  <a:lnTo>
                    <a:pt x="56512" y="4785"/>
                  </a:lnTo>
                  <a:cubicBezTo>
                    <a:pt x="47161" y="1935"/>
                    <a:pt x="37364" y="2793"/>
                    <a:pt x="30280" y="7347"/>
                  </a:cubicBezTo>
                  <a:cubicBezTo>
                    <a:pt x="17245" y="15703"/>
                    <a:pt x="39752" y="26086"/>
                    <a:pt x="32304" y="30871"/>
                  </a:cubicBezTo>
                  <a:cubicBezTo>
                    <a:pt x="28984" y="33008"/>
                    <a:pt x="25179" y="33085"/>
                    <a:pt x="20443" y="30859"/>
                  </a:cubicBezTo>
                  <a:cubicBezTo>
                    <a:pt x="16395" y="28960"/>
                    <a:pt x="14128" y="26285"/>
                    <a:pt x="12549" y="22495"/>
                  </a:cubicBezTo>
                  <a:lnTo>
                    <a:pt x="0" y="24556"/>
                  </a:lnTo>
                  <a:cubicBezTo>
                    <a:pt x="850" y="28414"/>
                    <a:pt x="4898" y="32401"/>
                    <a:pt x="9391" y="35065"/>
                  </a:cubicBezTo>
                  <a:lnTo>
                    <a:pt x="2145"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3" name="Google Shape;543;p6"/>
            <p:cNvSpPr/>
            <p:nvPr/>
          </p:nvSpPr>
          <p:spPr>
            <a:xfrm>
              <a:off x="4059783" y="3806994"/>
              <a:ext cx="170547" cy="93365"/>
            </a:xfrm>
            <a:custGeom>
              <a:rect b="b" l="l" r="r" t="t"/>
              <a:pathLst>
                <a:path extrusionOk="0" h="93365" w="170547">
                  <a:moveTo>
                    <a:pt x="85254" y="0"/>
                  </a:moveTo>
                  <a:cubicBezTo>
                    <a:pt x="112740" y="0"/>
                    <a:pt x="137151" y="7104"/>
                    <a:pt x="152736" y="18136"/>
                  </a:cubicBezTo>
                  <a:lnTo>
                    <a:pt x="170548" y="18136"/>
                  </a:lnTo>
                  <a:lnTo>
                    <a:pt x="170548" y="46679"/>
                  </a:lnTo>
                  <a:cubicBezTo>
                    <a:pt x="170548" y="72461"/>
                    <a:pt x="132373" y="93366"/>
                    <a:pt x="85254" y="93366"/>
                  </a:cubicBezTo>
                  <a:cubicBezTo>
                    <a:pt x="38174" y="93366"/>
                    <a:pt x="0" y="72461"/>
                    <a:pt x="0" y="46679"/>
                  </a:cubicBezTo>
                  <a:lnTo>
                    <a:pt x="0" y="18136"/>
                  </a:lnTo>
                  <a:lnTo>
                    <a:pt x="17812" y="18136"/>
                  </a:lnTo>
                  <a:cubicBezTo>
                    <a:pt x="33397" y="7104"/>
                    <a:pt x="57807" y="0"/>
                    <a:pt x="85254"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4" name="Google Shape;544;p6"/>
            <p:cNvSpPr/>
            <p:nvPr/>
          </p:nvSpPr>
          <p:spPr>
            <a:xfrm>
              <a:off x="4059783" y="3778447"/>
              <a:ext cx="170547" cy="93361"/>
            </a:xfrm>
            <a:custGeom>
              <a:rect b="b" l="l" r="r" t="t"/>
              <a:pathLst>
                <a:path extrusionOk="0" h="93361" w="170547">
                  <a:moveTo>
                    <a:pt x="85254" y="93362"/>
                  </a:moveTo>
                  <a:cubicBezTo>
                    <a:pt x="132252" y="93362"/>
                    <a:pt x="170548" y="72393"/>
                    <a:pt x="170548" y="46683"/>
                  </a:cubicBezTo>
                  <a:cubicBezTo>
                    <a:pt x="170548" y="20969"/>
                    <a:pt x="132252" y="0"/>
                    <a:pt x="85254" y="0"/>
                  </a:cubicBezTo>
                  <a:cubicBezTo>
                    <a:pt x="38295" y="0"/>
                    <a:pt x="0" y="20969"/>
                    <a:pt x="0" y="46683"/>
                  </a:cubicBezTo>
                  <a:cubicBezTo>
                    <a:pt x="0" y="72393"/>
                    <a:pt x="38295" y="93362"/>
                    <a:pt x="85254"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5" name="Google Shape;545;p6"/>
            <p:cNvSpPr/>
            <p:nvPr/>
          </p:nvSpPr>
          <p:spPr>
            <a:xfrm>
              <a:off x="4059783" y="3810131"/>
              <a:ext cx="170547" cy="25110"/>
            </a:xfrm>
            <a:custGeom>
              <a:rect b="b" l="l" r="r" t="t"/>
              <a:pathLst>
                <a:path extrusionOk="0" h="25110" w="170547">
                  <a:moveTo>
                    <a:pt x="166054" y="0"/>
                  </a:moveTo>
                  <a:cubicBezTo>
                    <a:pt x="168969" y="4708"/>
                    <a:pt x="170548" y="9752"/>
                    <a:pt x="170548" y="14998"/>
                  </a:cubicBezTo>
                  <a:cubicBezTo>
                    <a:pt x="170548" y="18472"/>
                    <a:pt x="169859" y="21856"/>
                    <a:pt x="168523" y="25111"/>
                  </a:cubicBezTo>
                  <a:lnTo>
                    <a:pt x="1984" y="25111"/>
                  </a:lnTo>
                  <a:cubicBezTo>
                    <a:pt x="688" y="21856"/>
                    <a:pt x="0" y="18472"/>
                    <a:pt x="0" y="14998"/>
                  </a:cubicBezTo>
                  <a:cubicBezTo>
                    <a:pt x="0" y="9752"/>
                    <a:pt x="1579" y="4708"/>
                    <a:pt x="4493" y="0"/>
                  </a:cubicBezTo>
                  <a:lnTo>
                    <a:pt x="16605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6" name="Google Shape;546;p6"/>
            <p:cNvSpPr/>
            <p:nvPr/>
          </p:nvSpPr>
          <p:spPr>
            <a:xfrm>
              <a:off x="4080186" y="3789627"/>
              <a:ext cx="129742" cy="71000"/>
            </a:xfrm>
            <a:custGeom>
              <a:rect b="b" l="l" r="r" t="t"/>
              <a:pathLst>
                <a:path extrusionOk="0" h="71000" w="129742">
                  <a:moveTo>
                    <a:pt x="64851" y="71000"/>
                  </a:moveTo>
                  <a:cubicBezTo>
                    <a:pt x="100596" y="71000"/>
                    <a:pt x="129742" y="55055"/>
                    <a:pt x="129742" y="35502"/>
                  </a:cubicBezTo>
                  <a:cubicBezTo>
                    <a:pt x="129742" y="15950"/>
                    <a:pt x="100596" y="0"/>
                    <a:pt x="64851" y="0"/>
                  </a:cubicBezTo>
                  <a:cubicBezTo>
                    <a:pt x="29147" y="0"/>
                    <a:pt x="0" y="15950"/>
                    <a:pt x="0" y="35502"/>
                  </a:cubicBezTo>
                  <a:cubicBezTo>
                    <a:pt x="0" y="55055"/>
                    <a:pt x="29147" y="71000"/>
                    <a:pt x="64851"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7" name="Google Shape;547;p6"/>
            <p:cNvSpPr/>
            <p:nvPr/>
          </p:nvSpPr>
          <p:spPr>
            <a:xfrm>
              <a:off x="4108482" y="3800128"/>
              <a:ext cx="72178" cy="43562"/>
            </a:xfrm>
            <a:custGeom>
              <a:rect b="b" l="l" r="r" t="t"/>
              <a:pathLst>
                <a:path extrusionOk="0" h="43562" w="72178">
                  <a:moveTo>
                    <a:pt x="2186" y="39716"/>
                  </a:moveTo>
                  <a:lnTo>
                    <a:pt x="10363" y="43562"/>
                  </a:lnTo>
                  <a:lnTo>
                    <a:pt x="17893" y="38733"/>
                  </a:lnTo>
                  <a:cubicBezTo>
                    <a:pt x="28216" y="41797"/>
                    <a:pt x="38012" y="40461"/>
                    <a:pt x="44975" y="36004"/>
                  </a:cubicBezTo>
                  <a:cubicBezTo>
                    <a:pt x="58779" y="27131"/>
                    <a:pt x="35867" y="17031"/>
                    <a:pt x="42708" y="12618"/>
                  </a:cubicBezTo>
                  <a:cubicBezTo>
                    <a:pt x="45987" y="10525"/>
                    <a:pt x="49549" y="10675"/>
                    <a:pt x="53597" y="12582"/>
                  </a:cubicBezTo>
                  <a:cubicBezTo>
                    <a:pt x="57160" y="14246"/>
                    <a:pt x="58536" y="16270"/>
                    <a:pt x="59224" y="19229"/>
                  </a:cubicBezTo>
                  <a:lnTo>
                    <a:pt x="71530" y="18261"/>
                  </a:lnTo>
                  <a:cubicBezTo>
                    <a:pt x="71207" y="14812"/>
                    <a:pt x="69628" y="11501"/>
                    <a:pt x="64851" y="8542"/>
                  </a:cubicBezTo>
                  <a:lnTo>
                    <a:pt x="72178" y="3854"/>
                  </a:lnTo>
                  <a:lnTo>
                    <a:pt x="63960" y="0"/>
                  </a:lnTo>
                  <a:lnTo>
                    <a:pt x="56512" y="4785"/>
                  </a:lnTo>
                  <a:cubicBezTo>
                    <a:pt x="47201" y="1939"/>
                    <a:pt x="37364" y="2797"/>
                    <a:pt x="30280" y="7347"/>
                  </a:cubicBezTo>
                  <a:cubicBezTo>
                    <a:pt x="17286" y="15711"/>
                    <a:pt x="39753" y="26090"/>
                    <a:pt x="32304" y="30875"/>
                  </a:cubicBezTo>
                  <a:cubicBezTo>
                    <a:pt x="28985" y="33009"/>
                    <a:pt x="25220" y="33085"/>
                    <a:pt x="20484" y="30867"/>
                  </a:cubicBezTo>
                  <a:cubicBezTo>
                    <a:pt x="16435" y="28961"/>
                    <a:pt x="14128" y="26285"/>
                    <a:pt x="12590" y="22495"/>
                  </a:cubicBezTo>
                  <a:lnTo>
                    <a:pt x="0" y="24552"/>
                  </a:lnTo>
                  <a:cubicBezTo>
                    <a:pt x="891" y="28414"/>
                    <a:pt x="4898" y="32401"/>
                    <a:pt x="9392" y="35065"/>
                  </a:cubicBezTo>
                  <a:lnTo>
                    <a:pt x="2186" y="39716"/>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8" name="Google Shape;548;p6"/>
            <p:cNvSpPr/>
            <p:nvPr/>
          </p:nvSpPr>
          <p:spPr>
            <a:xfrm>
              <a:off x="4042145" y="3762019"/>
              <a:ext cx="170575" cy="93362"/>
            </a:xfrm>
            <a:custGeom>
              <a:rect b="b" l="l" r="r" t="t"/>
              <a:pathLst>
                <a:path extrusionOk="0" h="93362" w="170575">
                  <a:moveTo>
                    <a:pt x="85282" y="0"/>
                  </a:moveTo>
                  <a:cubicBezTo>
                    <a:pt x="112728" y="0"/>
                    <a:pt x="137138" y="7104"/>
                    <a:pt x="152764" y="18136"/>
                  </a:cubicBezTo>
                  <a:lnTo>
                    <a:pt x="170576" y="18136"/>
                  </a:lnTo>
                  <a:lnTo>
                    <a:pt x="170576" y="46683"/>
                  </a:lnTo>
                  <a:cubicBezTo>
                    <a:pt x="170576" y="72462"/>
                    <a:pt x="132402" y="93362"/>
                    <a:pt x="85282" y="93362"/>
                  </a:cubicBezTo>
                  <a:cubicBezTo>
                    <a:pt x="38162" y="93362"/>
                    <a:pt x="0" y="72462"/>
                    <a:pt x="0" y="46683"/>
                  </a:cubicBezTo>
                  <a:lnTo>
                    <a:pt x="0" y="18136"/>
                  </a:lnTo>
                  <a:lnTo>
                    <a:pt x="17799" y="18136"/>
                  </a:lnTo>
                  <a:cubicBezTo>
                    <a:pt x="33385" y="7104"/>
                    <a:pt x="57836"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9" name="Google Shape;549;p6"/>
            <p:cNvSpPr/>
            <p:nvPr/>
          </p:nvSpPr>
          <p:spPr>
            <a:xfrm>
              <a:off x="4042145" y="3733472"/>
              <a:ext cx="170575" cy="93362"/>
            </a:xfrm>
            <a:custGeom>
              <a:rect b="b" l="l" r="r" t="t"/>
              <a:pathLst>
                <a:path extrusionOk="0" h="93362" w="170575">
                  <a:moveTo>
                    <a:pt x="85282" y="93362"/>
                  </a:moveTo>
                  <a:cubicBezTo>
                    <a:pt x="132240" y="93362"/>
                    <a:pt x="170576" y="72393"/>
                    <a:pt x="170576" y="46683"/>
                  </a:cubicBezTo>
                  <a:cubicBezTo>
                    <a:pt x="170576" y="20970"/>
                    <a:pt x="132240" y="0"/>
                    <a:pt x="85282" y="0"/>
                  </a:cubicBezTo>
                  <a:cubicBezTo>
                    <a:pt x="38324" y="0"/>
                    <a:pt x="0" y="20970"/>
                    <a:pt x="0" y="46683"/>
                  </a:cubicBezTo>
                  <a:cubicBezTo>
                    <a:pt x="0" y="72393"/>
                    <a:pt x="38324" y="93362"/>
                    <a:pt x="85282"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0" name="Google Shape;550;p6"/>
            <p:cNvSpPr/>
            <p:nvPr/>
          </p:nvSpPr>
          <p:spPr>
            <a:xfrm>
              <a:off x="4042145" y="3765160"/>
              <a:ext cx="170575" cy="25102"/>
            </a:xfrm>
            <a:custGeom>
              <a:rect b="b" l="l" r="r" t="t"/>
              <a:pathLst>
                <a:path extrusionOk="0" h="25102" w="170575">
                  <a:moveTo>
                    <a:pt x="166083" y="0"/>
                  </a:moveTo>
                  <a:cubicBezTo>
                    <a:pt x="168997" y="4704"/>
                    <a:pt x="170576" y="9744"/>
                    <a:pt x="170576" y="14994"/>
                  </a:cubicBezTo>
                  <a:cubicBezTo>
                    <a:pt x="170576" y="18464"/>
                    <a:pt x="169847" y="21848"/>
                    <a:pt x="168552" y="25103"/>
                  </a:cubicBezTo>
                  <a:lnTo>
                    <a:pt x="2012" y="25103"/>
                  </a:lnTo>
                  <a:cubicBezTo>
                    <a:pt x="696" y="21848"/>
                    <a:pt x="0" y="18464"/>
                    <a:pt x="0" y="14994"/>
                  </a:cubicBezTo>
                  <a:cubicBezTo>
                    <a:pt x="0" y="9744"/>
                    <a:pt x="1579" y="4704"/>
                    <a:pt x="4493" y="0"/>
                  </a:cubicBezTo>
                  <a:lnTo>
                    <a:pt x="166083"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1" name="Google Shape;551;p6"/>
            <p:cNvSpPr/>
            <p:nvPr/>
          </p:nvSpPr>
          <p:spPr>
            <a:xfrm>
              <a:off x="4062576" y="3744653"/>
              <a:ext cx="129701" cy="71000"/>
            </a:xfrm>
            <a:custGeom>
              <a:rect b="b" l="l" r="r" t="t"/>
              <a:pathLst>
                <a:path extrusionOk="0" h="71000" w="129701">
                  <a:moveTo>
                    <a:pt x="64851" y="71000"/>
                  </a:moveTo>
                  <a:cubicBezTo>
                    <a:pt x="100556" y="71000"/>
                    <a:pt x="129702" y="55054"/>
                    <a:pt x="129702" y="35502"/>
                  </a:cubicBezTo>
                  <a:cubicBezTo>
                    <a:pt x="129702" y="15946"/>
                    <a:pt x="100556" y="0"/>
                    <a:pt x="64851" y="0"/>
                  </a:cubicBezTo>
                  <a:cubicBezTo>
                    <a:pt x="29147" y="0"/>
                    <a:pt x="0" y="15946"/>
                    <a:pt x="0" y="35502"/>
                  </a:cubicBezTo>
                  <a:cubicBezTo>
                    <a:pt x="0" y="55054"/>
                    <a:pt x="29147" y="71000"/>
                    <a:pt x="64851"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2" name="Google Shape;552;p6"/>
            <p:cNvSpPr/>
            <p:nvPr/>
          </p:nvSpPr>
          <p:spPr>
            <a:xfrm>
              <a:off x="4090873" y="3755158"/>
              <a:ext cx="72137" cy="43553"/>
            </a:xfrm>
            <a:custGeom>
              <a:rect b="b" l="l" r="r" t="t"/>
              <a:pathLst>
                <a:path extrusionOk="0" h="43553" w="72137">
                  <a:moveTo>
                    <a:pt x="2146" y="39708"/>
                  </a:moveTo>
                  <a:lnTo>
                    <a:pt x="10363" y="43554"/>
                  </a:lnTo>
                  <a:lnTo>
                    <a:pt x="17893" y="38724"/>
                  </a:lnTo>
                  <a:cubicBezTo>
                    <a:pt x="28175" y="41793"/>
                    <a:pt x="38012" y="40457"/>
                    <a:pt x="44934" y="36000"/>
                  </a:cubicBezTo>
                  <a:cubicBezTo>
                    <a:pt x="58738" y="27126"/>
                    <a:pt x="35866" y="17022"/>
                    <a:pt x="42708" y="12614"/>
                  </a:cubicBezTo>
                  <a:cubicBezTo>
                    <a:pt x="45946" y="10525"/>
                    <a:pt x="49549" y="10671"/>
                    <a:pt x="53597" y="12578"/>
                  </a:cubicBezTo>
                  <a:cubicBezTo>
                    <a:pt x="57160" y="14241"/>
                    <a:pt x="58536" y="16265"/>
                    <a:pt x="59184" y="19224"/>
                  </a:cubicBezTo>
                  <a:lnTo>
                    <a:pt x="71530" y="18257"/>
                  </a:lnTo>
                  <a:cubicBezTo>
                    <a:pt x="71207" y="14808"/>
                    <a:pt x="69628" y="11497"/>
                    <a:pt x="64851" y="8537"/>
                  </a:cubicBezTo>
                  <a:lnTo>
                    <a:pt x="72138" y="3846"/>
                  </a:lnTo>
                  <a:lnTo>
                    <a:pt x="63960" y="0"/>
                  </a:lnTo>
                  <a:lnTo>
                    <a:pt x="56512" y="4777"/>
                  </a:lnTo>
                  <a:cubicBezTo>
                    <a:pt x="47161" y="1935"/>
                    <a:pt x="37364" y="2789"/>
                    <a:pt x="30280" y="7343"/>
                  </a:cubicBezTo>
                  <a:cubicBezTo>
                    <a:pt x="17286" y="15703"/>
                    <a:pt x="39753" y="26086"/>
                    <a:pt x="32304" y="30871"/>
                  </a:cubicBezTo>
                  <a:cubicBezTo>
                    <a:pt x="28984" y="33004"/>
                    <a:pt x="25220" y="33085"/>
                    <a:pt x="20484" y="30859"/>
                  </a:cubicBezTo>
                  <a:cubicBezTo>
                    <a:pt x="16395" y="28956"/>
                    <a:pt x="14128" y="26280"/>
                    <a:pt x="12549" y="22491"/>
                  </a:cubicBezTo>
                  <a:lnTo>
                    <a:pt x="0" y="24552"/>
                  </a:lnTo>
                  <a:cubicBezTo>
                    <a:pt x="850" y="28410"/>
                    <a:pt x="4898" y="32397"/>
                    <a:pt x="9392" y="35061"/>
                  </a:cubicBezTo>
                  <a:lnTo>
                    <a:pt x="2146" y="39708"/>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oxes">
  <p:cSld name="CUSTOM_1">
    <p:spTree>
      <p:nvGrpSpPr>
        <p:cNvPr id="553" name="Shape 553"/>
        <p:cNvGrpSpPr/>
        <p:nvPr/>
      </p:nvGrpSpPr>
      <p:grpSpPr>
        <a:xfrm>
          <a:off x="0" y="0"/>
          <a:ext cx="0" cy="0"/>
          <a:chOff x="0" y="0"/>
          <a:chExt cx="0" cy="0"/>
        </a:xfrm>
      </p:grpSpPr>
      <p:sp>
        <p:nvSpPr>
          <p:cNvPr id="554" name="Google Shape;554;p7"/>
          <p:cNvSpPr txBox="1"/>
          <p:nvPr>
            <p:ph idx="1" type="subTitle"/>
          </p:nvPr>
        </p:nvSpPr>
        <p:spPr>
          <a:xfrm>
            <a:off x="1551604" y="1989200"/>
            <a:ext cx="4381800" cy="717000"/>
          </a:xfrm>
          <a:prstGeom prst="rect">
            <a:avLst/>
          </a:prstGeom>
          <a:effectLst>
            <a:outerShdw rotWithShape="0" algn="bl" dir="2700000" dist="28575">
              <a:schemeClr val="accent5"/>
            </a:outerShdw>
          </a:effectLst>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3200">
                <a:solidFill>
                  <a:schemeClr val="accent2"/>
                </a:solidFill>
                <a:latin typeface="Erica One"/>
                <a:ea typeface="Erica One"/>
                <a:cs typeface="Erica One"/>
                <a:sym typeface="Eric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5" name="Google Shape;555;p7"/>
          <p:cNvSpPr txBox="1"/>
          <p:nvPr>
            <p:ph idx="2" type="body"/>
          </p:nvPr>
        </p:nvSpPr>
        <p:spPr>
          <a:xfrm>
            <a:off x="1551643" y="2706055"/>
            <a:ext cx="4381800" cy="1297800"/>
          </a:xfrm>
          <a:prstGeom prst="rect">
            <a:avLst/>
          </a:prstGeom>
        </p:spPr>
        <p:txBody>
          <a:bodyPr anchorCtr="0" anchor="t" bIns="121900" lIns="121900" spcFirstLastPara="1" rIns="121900" wrap="square" tIns="121900">
            <a:normAutofit/>
          </a:bodyPr>
          <a:lstStyle>
            <a:lvl1pPr indent="-355600" lvl="0" marL="457200" rtl="0" algn="ctr">
              <a:spcBef>
                <a:spcPts val="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556" name="Google Shape;556;p7"/>
          <p:cNvSpPr txBox="1"/>
          <p:nvPr>
            <p:ph idx="3" type="subTitle"/>
          </p:nvPr>
        </p:nvSpPr>
        <p:spPr>
          <a:xfrm>
            <a:off x="6258651" y="1989200"/>
            <a:ext cx="4381800" cy="717000"/>
          </a:xfrm>
          <a:prstGeom prst="rect">
            <a:avLst/>
          </a:prstGeom>
          <a:effectLst>
            <a:outerShdw rotWithShape="0" algn="bl" dir="2700000" dist="28575">
              <a:schemeClr val="accent5"/>
            </a:outerShdw>
          </a:effectLst>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3200">
                <a:solidFill>
                  <a:schemeClr val="accent2"/>
                </a:solidFill>
                <a:latin typeface="Erica One"/>
                <a:ea typeface="Erica One"/>
                <a:cs typeface="Erica One"/>
                <a:sym typeface="Eric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7" name="Google Shape;557;p7"/>
          <p:cNvSpPr txBox="1"/>
          <p:nvPr>
            <p:ph idx="4" type="body"/>
          </p:nvPr>
        </p:nvSpPr>
        <p:spPr>
          <a:xfrm>
            <a:off x="6258698" y="2706055"/>
            <a:ext cx="4381800" cy="1297800"/>
          </a:xfrm>
          <a:prstGeom prst="rect">
            <a:avLst/>
          </a:prstGeom>
        </p:spPr>
        <p:txBody>
          <a:bodyPr anchorCtr="0" anchor="t" bIns="121900" lIns="121900" spcFirstLastPara="1" rIns="121900" wrap="square" tIns="121900">
            <a:normAutofit/>
          </a:bodyPr>
          <a:lstStyle>
            <a:lvl1pPr indent="-355600" lvl="0" marL="457200" rtl="0" algn="ctr">
              <a:spcBef>
                <a:spcPts val="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558" name="Google Shape;558;p7"/>
          <p:cNvSpPr txBox="1"/>
          <p:nvPr>
            <p:ph idx="5" type="subTitle"/>
          </p:nvPr>
        </p:nvSpPr>
        <p:spPr>
          <a:xfrm>
            <a:off x="1551513" y="4073346"/>
            <a:ext cx="4381800" cy="717000"/>
          </a:xfrm>
          <a:prstGeom prst="rect">
            <a:avLst/>
          </a:prstGeom>
          <a:effectLst>
            <a:outerShdw rotWithShape="0" algn="bl" dir="2700000" dist="28575">
              <a:schemeClr val="accent5"/>
            </a:outerShdw>
          </a:effectLst>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sz="3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59" name="Google Shape;559;p7"/>
          <p:cNvSpPr txBox="1"/>
          <p:nvPr>
            <p:ph idx="6" type="body"/>
          </p:nvPr>
        </p:nvSpPr>
        <p:spPr>
          <a:xfrm>
            <a:off x="1551567" y="4790202"/>
            <a:ext cx="4381800" cy="1297800"/>
          </a:xfrm>
          <a:prstGeom prst="rect">
            <a:avLst/>
          </a:prstGeom>
        </p:spPr>
        <p:txBody>
          <a:bodyPr anchorCtr="0" anchor="t" bIns="121900" lIns="121900" spcFirstLastPara="1" rIns="121900" wrap="square" tIns="121900">
            <a:normAutofit/>
          </a:bodyPr>
          <a:lstStyle>
            <a:lvl1pPr indent="-355600" lvl="0" marL="457200" rtl="0" algn="ctr">
              <a:spcBef>
                <a:spcPts val="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560" name="Google Shape;560;p7"/>
          <p:cNvSpPr txBox="1"/>
          <p:nvPr>
            <p:ph idx="7" type="body"/>
          </p:nvPr>
        </p:nvSpPr>
        <p:spPr>
          <a:xfrm>
            <a:off x="6258623" y="4790202"/>
            <a:ext cx="4381800" cy="1297800"/>
          </a:xfrm>
          <a:prstGeom prst="rect">
            <a:avLst/>
          </a:prstGeom>
        </p:spPr>
        <p:txBody>
          <a:bodyPr anchorCtr="0" anchor="t" bIns="121900" lIns="121900" spcFirstLastPara="1" rIns="121900" wrap="square" tIns="121900">
            <a:normAutofit/>
          </a:bodyPr>
          <a:lstStyle>
            <a:lvl1pPr indent="-355600" lvl="0" marL="457200" rtl="0" algn="ctr">
              <a:spcBef>
                <a:spcPts val="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561" name="Google Shape;561;p7"/>
          <p:cNvSpPr txBox="1"/>
          <p:nvPr>
            <p:ph idx="8" type="subTitle"/>
          </p:nvPr>
        </p:nvSpPr>
        <p:spPr>
          <a:xfrm>
            <a:off x="6258576" y="4073346"/>
            <a:ext cx="4381800" cy="717000"/>
          </a:xfrm>
          <a:prstGeom prst="rect">
            <a:avLst/>
          </a:prstGeom>
          <a:effectLst>
            <a:outerShdw rotWithShape="0" algn="bl" dir="2700000" dist="28575">
              <a:schemeClr val="accent5"/>
            </a:outerShdw>
          </a:effectLst>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3200">
                <a:solidFill>
                  <a:schemeClr val="accent2"/>
                </a:solidFill>
                <a:latin typeface="Erica One"/>
                <a:ea typeface="Erica One"/>
                <a:cs typeface="Erica One"/>
                <a:sym typeface="Eric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62" name="Google Shape;562;p7"/>
          <p:cNvSpPr txBox="1"/>
          <p:nvPr>
            <p:ph type="title"/>
          </p:nvPr>
        </p:nvSpPr>
        <p:spPr>
          <a:xfrm>
            <a:off x="1551525" y="592100"/>
            <a:ext cx="9089100" cy="763500"/>
          </a:xfrm>
          <a:prstGeom prst="rect">
            <a:avLst/>
          </a:prstGeom>
        </p:spPr>
        <p:txBody>
          <a:bodyPr anchorCtr="0" anchor="t" bIns="121900" lIns="121900" spcFirstLastPara="1" rIns="121900" wrap="square" tIns="121900">
            <a:normAutofit/>
          </a:bodyPr>
          <a:lstStyle>
            <a:lvl1pPr lvl="0" rtl="0" algn="ctr">
              <a:spcBef>
                <a:spcPts val="0"/>
              </a:spcBef>
              <a:spcAft>
                <a:spcPts val="0"/>
              </a:spcAft>
              <a:buSzPts val="5000"/>
              <a:buNone/>
              <a:defRPr/>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grpSp>
        <p:nvGrpSpPr>
          <p:cNvPr id="563" name="Google Shape;563;p7"/>
          <p:cNvGrpSpPr/>
          <p:nvPr/>
        </p:nvGrpSpPr>
        <p:grpSpPr>
          <a:xfrm rot="-9841667">
            <a:off x="10480310" y="5918593"/>
            <a:ext cx="1722936" cy="1506946"/>
            <a:chOff x="4857871" y="2916249"/>
            <a:chExt cx="1467809" cy="1283802"/>
          </a:xfrm>
        </p:grpSpPr>
        <p:sp>
          <p:nvSpPr>
            <p:cNvPr id="564" name="Google Shape;564;p7"/>
            <p:cNvSpPr/>
            <p:nvPr/>
          </p:nvSpPr>
          <p:spPr>
            <a:xfrm>
              <a:off x="4857871" y="2916249"/>
              <a:ext cx="1467809" cy="1283802"/>
            </a:xfrm>
            <a:custGeom>
              <a:rect b="b" l="l" r="r" t="t"/>
              <a:pathLst>
                <a:path extrusionOk="0" h="1283802" w="1467809">
                  <a:moveTo>
                    <a:pt x="0" y="486135"/>
                  </a:moveTo>
                  <a:lnTo>
                    <a:pt x="345507" y="0"/>
                  </a:lnTo>
                  <a:lnTo>
                    <a:pt x="1467810" y="797651"/>
                  </a:lnTo>
                  <a:lnTo>
                    <a:pt x="1122302" y="1283802"/>
                  </a:lnTo>
                  <a:lnTo>
                    <a:pt x="0" y="486135"/>
                  </a:lnTo>
                  <a:close/>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5" name="Google Shape;565;p7"/>
            <p:cNvSpPr/>
            <p:nvPr/>
          </p:nvSpPr>
          <p:spPr>
            <a:xfrm>
              <a:off x="4978991" y="3046521"/>
              <a:ext cx="1225569" cy="1023220"/>
            </a:xfrm>
            <a:custGeom>
              <a:rect b="b" l="l" r="r" t="t"/>
              <a:pathLst>
                <a:path extrusionOk="0" h="1023220" w="1225569">
                  <a:moveTo>
                    <a:pt x="853062" y="682405"/>
                  </a:moveTo>
                  <a:cubicBezTo>
                    <a:pt x="868202" y="661124"/>
                    <a:pt x="900829" y="658338"/>
                    <a:pt x="925928" y="676187"/>
                  </a:cubicBezTo>
                  <a:cubicBezTo>
                    <a:pt x="951026" y="694035"/>
                    <a:pt x="959163" y="725772"/>
                    <a:pt x="944023" y="747049"/>
                  </a:cubicBezTo>
                  <a:cubicBezTo>
                    <a:pt x="928924" y="768318"/>
                    <a:pt x="896255" y="771099"/>
                    <a:pt x="871157" y="753255"/>
                  </a:cubicBezTo>
                  <a:cubicBezTo>
                    <a:pt x="846058" y="735407"/>
                    <a:pt x="837962" y="703674"/>
                    <a:pt x="853062" y="682405"/>
                  </a:cubicBezTo>
                  <a:moveTo>
                    <a:pt x="281507" y="276191"/>
                  </a:moveTo>
                  <a:cubicBezTo>
                    <a:pt x="296647" y="254911"/>
                    <a:pt x="329275" y="252133"/>
                    <a:pt x="354373" y="269978"/>
                  </a:cubicBezTo>
                  <a:cubicBezTo>
                    <a:pt x="379512" y="287830"/>
                    <a:pt x="387608" y="319559"/>
                    <a:pt x="372468" y="340840"/>
                  </a:cubicBezTo>
                  <a:cubicBezTo>
                    <a:pt x="357369" y="362105"/>
                    <a:pt x="324741" y="364898"/>
                    <a:pt x="299602" y="347046"/>
                  </a:cubicBezTo>
                  <a:cubicBezTo>
                    <a:pt x="274504" y="329198"/>
                    <a:pt x="266407" y="297460"/>
                    <a:pt x="281507" y="276191"/>
                  </a:cubicBezTo>
                  <a:moveTo>
                    <a:pt x="0" y="266047"/>
                  </a:moveTo>
                  <a:lnTo>
                    <a:pt x="179373" y="13642"/>
                  </a:lnTo>
                  <a:cubicBezTo>
                    <a:pt x="234306" y="52682"/>
                    <a:pt x="306322" y="46541"/>
                    <a:pt x="339395" y="0"/>
                  </a:cubicBezTo>
                  <a:lnTo>
                    <a:pt x="1185818" y="601580"/>
                  </a:lnTo>
                  <a:cubicBezTo>
                    <a:pt x="1152744" y="648125"/>
                    <a:pt x="1170637" y="718150"/>
                    <a:pt x="1225570" y="757194"/>
                  </a:cubicBezTo>
                  <a:lnTo>
                    <a:pt x="1046157" y="1009619"/>
                  </a:lnTo>
                  <a:cubicBezTo>
                    <a:pt x="991224" y="970554"/>
                    <a:pt x="919208" y="976691"/>
                    <a:pt x="886135" y="1023220"/>
                  </a:cubicBezTo>
                  <a:lnTo>
                    <a:pt x="39712" y="421653"/>
                  </a:lnTo>
                  <a:cubicBezTo>
                    <a:pt x="72786" y="375107"/>
                    <a:pt x="54933" y="305091"/>
                    <a:pt x="0" y="266047"/>
                  </a:cubicBezTo>
                  <a:moveTo>
                    <a:pt x="465575" y="407015"/>
                  </a:moveTo>
                  <a:cubicBezTo>
                    <a:pt x="526337" y="321563"/>
                    <a:pt x="641466" y="299120"/>
                    <a:pt x="722752" y="356899"/>
                  </a:cubicBezTo>
                  <a:cubicBezTo>
                    <a:pt x="804039" y="414670"/>
                    <a:pt x="820677" y="530774"/>
                    <a:pt x="759955" y="616226"/>
                  </a:cubicBezTo>
                  <a:cubicBezTo>
                    <a:pt x="699233" y="701678"/>
                    <a:pt x="584104" y="724117"/>
                    <a:pt x="502818" y="666346"/>
                  </a:cubicBezTo>
                  <a:cubicBezTo>
                    <a:pt x="421531" y="608571"/>
                    <a:pt x="404853" y="492467"/>
                    <a:pt x="465575" y="407015"/>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6" name="Google Shape;566;p7"/>
            <p:cNvSpPr/>
            <p:nvPr/>
          </p:nvSpPr>
          <p:spPr>
            <a:xfrm>
              <a:off x="5476627" y="3416686"/>
              <a:ext cx="253331" cy="274434"/>
            </a:xfrm>
            <a:custGeom>
              <a:rect b="b" l="l" r="r" t="t"/>
              <a:pathLst>
                <a:path extrusionOk="0" h="274434" w="253331">
                  <a:moveTo>
                    <a:pt x="222809" y="22410"/>
                  </a:moveTo>
                  <a:lnTo>
                    <a:pt x="186943" y="0"/>
                  </a:lnTo>
                  <a:lnTo>
                    <a:pt x="166540" y="30656"/>
                  </a:lnTo>
                  <a:cubicBezTo>
                    <a:pt x="124156" y="13326"/>
                    <a:pt x="90030" y="22880"/>
                    <a:pt x="71206" y="51180"/>
                  </a:cubicBezTo>
                  <a:cubicBezTo>
                    <a:pt x="33721" y="107494"/>
                    <a:pt x="132900" y="166151"/>
                    <a:pt x="114238" y="194140"/>
                  </a:cubicBezTo>
                  <a:cubicBezTo>
                    <a:pt x="105413" y="207406"/>
                    <a:pt x="92095" y="207001"/>
                    <a:pt x="74324" y="195905"/>
                  </a:cubicBezTo>
                  <a:cubicBezTo>
                    <a:pt x="58819" y="186206"/>
                    <a:pt x="50683" y="174009"/>
                    <a:pt x="43841" y="155974"/>
                  </a:cubicBezTo>
                  <a:lnTo>
                    <a:pt x="0" y="163645"/>
                  </a:lnTo>
                  <a:cubicBezTo>
                    <a:pt x="6396" y="184732"/>
                    <a:pt x="17123" y="204791"/>
                    <a:pt x="38983" y="222246"/>
                  </a:cubicBezTo>
                  <a:lnTo>
                    <a:pt x="19188" y="252028"/>
                  </a:lnTo>
                  <a:lnTo>
                    <a:pt x="55054" y="274434"/>
                  </a:lnTo>
                  <a:lnTo>
                    <a:pt x="75255" y="244094"/>
                  </a:lnTo>
                  <a:cubicBezTo>
                    <a:pt x="113752" y="260197"/>
                    <a:pt x="148525" y="253570"/>
                    <a:pt x="167754" y="224683"/>
                  </a:cubicBezTo>
                  <a:cubicBezTo>
                    <a:pt x="203054" y="171628"/>
                    <a:pt x="105089" y="111194"/>
                    <a:pt x="125289" y="80825"/>
                  </a:cubicBezTo>
                  <a:cubicBezTo>
                    <a:pt x="134317" y="67264"/>
                    <a:pt x="148080" y="66255"/>
                    <a:pt x="168766" y="79218"/>
                  </a:cubicBezTo>
                  <a:cubicBezTo>
                    <a:pt x="186537" y="90306"/>
                    <a:pt x="198844" y="106372"/>
                    <a:pt x="210259" y="129358"/>
                  </a:cubicBezTo>
                  <a:lnTo>
                    <a:pt x="253331" y="114975"/>
                  </a:lnTo>
                  <a:cubicBezTo>
                    <a:pt x="244426" y="91443"/>
                    <a:pt x="223659" y="67583"/>
                    <a:pt x="203175" y="51897"/>
                  </a:cubicBezTo>
                  <a:lnTo>
                    <a:pt x="222809" y="22410"/>
                  </a:lnTo>
                  <a:close/>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567" name="Google Shape;567;p7"/>
          <p:cNvGrpSpPr/>
          <p:nvPr/>
        </p:nvGrpSpPr>
        <p:grpSpPr>
          <a:xfrm rot="-9841667">
            <a:off x="10676329" y="5745516"/>
            <a:ext cx="1569549" cy="1548262"/>
            <a:chOff x="4830465" y="2600653"/>
            <a:chExt cx="1337135" cy="1319000"/>
          </a:xfrm>
        </p:grpSpPr>
        <p:sp>
          <p:nvSpPr>
            <p:cNvPr id="568" name="Google Shape;568;p7"/>
            <p:cNvSpPr/>
            <p:nvPr/>
          </p:nvSpPr>
          <p:spPr>
            <a:xfrm>
              <a:off x="4830465" y="2600653"/>
              <a:ext cx="1337135" cy="1319000"/>
            </a:xfrm>
            <a:custGeom>
              <a:rect b="b" l="l" r="r" t="t"/>
              <a:pathLst>
                <a:path extrusionOk="0" h="1319000" w="1337135">
                  <a:moveTo>
                    <a:pt x="0" y="359781"/>
                  </a:moveTo>
                  <a:lnTo>
                    <a:pt x="349393" y="0"/>
                  </a:lnTo>
                  <a:lnTo>
                    <a:pt x="1337136" y="959219"/>
                  </a:lnTo>
                  <a:lnTo>
                    <a:pt x="987783" y="1319000"/>
                  </a:lnTo>
                  <a:lnTo>
                    <a:pt x="0" y="359781"/>
                  </a:lnTo>
                  <a:close/>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9" name="Google Shape;569;p7"/>
            <p:cNvSpPr/>
            <p:nvPr/>
          </p:nvSpPr>
          <p:spPr>
            <a:xfrm>
              <a:off x="4947942" y="2719672"/>
              <a:ext cx="1102183" cy="1080970"/>
            </a:xfrm>
            <a:custGeom>
              <a:rect b="b" l="l" r="r" t="t"/>
              <a:pathLst>
                <a:path extrusionOk="0" h="1080970" w="1102183">
                  <a:moveTo>
                    <a:pt x="762586" y="745863"/>
                  </a:moveTo>
                  <a:cubicBezTo>
                    <a:pt x="777887" y="730112"/>
                    <a:pt x="808208" y="734743"/>
                    <a:pt x="830311" y="756206"/>
                  </a:cubicBezTo>
                  <a:cubicBezTo>
                    <a:pt x="852413" y="777669"/>
                    <a:pt x="857959" y="807852"/>
                    <a:pt x="842657" y="823603"/>
                  </a:cubicBezTo>
                  <a:cubicBezTo>
                    <a:pt x="827356" y="839342"/>
                    <a:pt x="797035" y="834703"/>
                    <a:pt x="774932" y="813240"/>
                  </a:cubicBezTo>
                  <a:cubicBezTo>
                    <a:pt x="752830" y="791781"/>
                    <a:pt x="747324" y="761602"/>
                    <a:pt x="762586" y="745863"/>
                  </a:cubicBezTo>
                  <a:moveTo>
                    <a:pt x="259566" y="257368"/>
                  </a:moveTo>
                  <a:cubicBezTo>
                    <a:pt x="274868" y="241616"/>
                    <a:pt x="305188" y="246255"/>
                    <a:pt x="327291" y="267719"/>
                  </a:cubicBezTo>
                  <a:cubicBezTo>
                    <a:pt x="349393" y="289186"/>
                    <a:pt x="354899" y="319356"/>
                    <a:pt x="339597" y="335108"/>
                  </a:cubicBezTo>
                  <a:cubicBezTo>
                    <a:pt x="324336" y="350847"/>
                    <a:pt x="294015" y="346220"/>
                    <a:pt x="271912" y="324753"/>
                  </a:cubicBezTo>
                  <a:cubicBezTo>
                    <a:pt x="249810" y="303289"/>
                    <a:pt x="244264" y="273107"/>
                    <a:pt x="259566" y="257368"/>
                  </a:cubicBezTo>
                  <a:moveTo>
                    <a:pt x="0" y="186801"/>
                  </a:moveTo>
                  <a:lnTo>
                    <a:pt x="181396" y="0"/>
                  </a:lnTo>
                  <a:cubicBezTo>
                    <a:pt x="229772" y="46950"/>
                    <a:pt x="296687" y="57176"/>
                    <a:pt x="330124" y="22730"/>
                  </a:cubicBezTo>
                  <a:lnTo>
                    <a:pt x="1075101" y="746167"/>
                  </a:lnTo>
                  <a:cubicBezTo>
                    <a:pt x="1041663" y="780616"/>
                    <a:pt x="1053848" y="847212"/>
                    <a:pt x="1102183" y="894166"/>
                  </a:cubicBezTo>
                  <a:lnTo>
                    <a:pt x="920786" y="1080971"/>
                  </a:lnTo>
                  <a:cubicBezTo>
                    <a:pt x="872452" y="1034017"/>
                    <a:pt x="805536" y="1023783"/>
                    <a:pt x="772058" y="1058228"/>
                  </a:cubicBezTo>
                  <a:lnTo>
                    <a:pt x="27082" y="334792"/>
                  </a:lnTo>
                  <a:cubicBezTo>
                    <a:pt x="60560" y="300343"/>
                    <a:pt x="48375" y="233751"/>
                    <a:pt x="0" y="186801"/>
                  </a:cubicBezTo>
                  <a:moveTo>
                    <a:pt x="421572" y="414690"/>
                  </a:moveTo>
                  <a:cubicBezTo>
                    <a:pt x="482982" y="351450"/>
                    <a:pt x="590743" y="356494"/>
                    <a:pt x="662314" y="425976"/>
                  </a:cubicBezTo>
                  <a:cubicBezTo>
                    <a:pt x="733844" y="495450"/>
                    <a:pt x="742062" y="603037"/>
                    <a:pt x="680652" y="666277"/>
                  </a:cubicBezTo>
                  <a:cubicBezTo>
                    <a:pt x="619242" y="729521"/>
                    <a:pt x="511440" y="724469"/>
                    <a:pt x="439909" y="654995"/>
                  </a:cubicBezTo>
                  <a:cubicBezTo>
                    <a:pt x="368339" y="585513"/>
                    <a:pt x="360162" y="477934"/>
                    <a:pt x="421572" y="414690"/>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0" name="Google Shape;570;p7"/>
            <p:cNvSpPr/>
            <p:nvPr/>
          </p:nvSpPr>
          <p:spPr>
            <a:xfrm>
              <a:off x="5391293" y="3149198"/>
              <a:ext cx="237098" cy="216890"/>
            </a:xfrm>
            <a:custGeom>
              <a:rect b="b" l="l" r="r" t="t"/>
              <a:pathLst>
                <a:path extrusionOk="0" h="216890" w="237098">
                  <a:moveTo>
                    <a:pt x="214631" y="27892"/>
                  </a:moveTo>
                  <a:lnTo>
                    <a:pt x="182894" y="0"/>
                  </a:lnTo>
                  <a:lnTo>
                    <a:pt x="162127" y="22985"/>
                  </a:lnTo>
                  <a:cubicBezTo>
                    <a:pt x="123994" y="-1789"/>
                    <a:pt x="91892" y="-684"/>
                    <a:pt x="72745" y="20540"/>
                  </a:cubicBezTo>
                  <a:cubicBezTo>
                    <a:pt x="34611" y="62774"/>
                    <a:pt x="122617" y="136944"/>
                    <a:pt x="103672" y="157930"/>
                  </a:cubicBezTo>
                  <a:cubicBezTo>
                    <a:pt x="94685" y="167880"/>
                    <a:pt x="82379" y="164605"/>
                    <a:pt x="66673" y="150793"/>
                  </a:cubicBezTo>
                  <a:cubicBezTo>
                    <a:pt x="52909" y="138717"/>
                    <a:pt x="46148" y="126026"/>
                    <a:pt x="40967" y="108384"/>
                  </a:cubicBezTo>
                  <a:lnTo>
                    <a:pt x="0" y="105680"/>
                  </a:lnTo>
                  <a:cubicBezTo>
                    <a:pt x="4574" y="125953"/>
                    <a:pt x="13237" y="146251"/>
                    <a:pt x="32385" y="166661"/>
                  </a:cubicBezTo>
                  <a:lnTo>
                    <a:pt x="12225" y="188999"/>
                  </a:lnTo>
                  <a:lnTo>
                    <a:pt x="44003" y="216890"/>
                  </a:lnTo>
                  <a:lnTo>
                    <a:pt x="64567" y="194140"/>
                  </a:lnTo>
                  <a:cubicBezTo>
                    <a:pt x="99098" y="216963"/>
                    <a:pt x="131685" y="218623"/>
                    <a:pt x="151238" y="196961"/>
                  </a:cubicBezTo>
                  <a:cubicBezTo>
                    <a:pt x="187145" y="157172"/>
                    <a:pt x="100312" y="81667"/>
                    <a:pt x="120877" y="58892"/>
                  </a:cubicBezTo>
                  <a:cubicBezTo>
                    <a:pt x="130066" y="48719"/>
                    <a:pt x="142817" y="50820"/>
                    <a:pt x="161156" y="66948"/>
                  </a:cubicBezTo>
                  <a:cubicBezTo>
                    <a:pt x="176903" y="80752"/>
                    <a:pt x="187306" y="97831"/>
                    <a:pt x="196415" y="120897"/>
                  </a:cubicBezTo>
                  <a:lnTo>
                    <a:pt x="237098" y="117432"/>
                  </a:lnTo>
                  <a:cubicBezTo>
                    <a:pt x="230297" y="94410"/>
                    <a:pt x="212607" y="68514"/>
                    <a:pt x="194674" y="50002"/>
                  </a:cubicBezTo>
                  <a:lnTo>
                    <a:pt x="214631" y="27892"/>
                  </a:lnTo>
                  <a:close/>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571" name="Google Shape;571;p7"/>
          <p:cNvGrpSpPr/>
          <p:nvPr/>
        </p:nvGrpSpPr>
        <p:grpSpPr>
          <a:xfrm rot="-9841667">
            <a:off x="11065513" y="5527556"/>
            <a:ext cx="1217112" cy="1717138"/>
            <a:chOff x="5123711" y="2369436"/>
            <a:chExt cx="1036886" cy="1462870"/>
          </a:xfrm>
        </p:grpSpPr>
        <p:sp>
          <p:nvSpPr>
            <p:cNvPr id="572" name="Google Shape;572;p7"/>
            <p:cNvSpPr/>
            <p:nvPr/>
          </p:nvSpPr>
          <p:spPr>
            <a:xfrm>
              <a:off x="5123711" y="2369436"/>
              <a:ext cx="1036886" cy="1462870"/>
            </a:xfrm>
            <a:custGeom>
              <a:rect b="b" l="l" r="r" t="t"/>
              <a:pathLst>
                <a:path extrusionOk="0" h="1462870" w="1036886">
                  <a:moveTo>
                    <a:pt x="0" y="212276"/>
                  </a:moveTo>
                  <a:lnTo>
                    <a:pt x="460879" y="0"/>
                  </a:lnTo>
                  <a:lnTo>
                    <a:pt x="1036887" y="1250591"/>
                  </a:lnTo>
                  <a:lnTo>
                    <a:pt x="576048" y="1462871"/>
                  </a:lnTo>
                  <a:lnTo>
                    <a:pt x="0" y="212276"/>
                  </a:lnTo>
                  <a:close/>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3" name="Google Shape;573;p7"/>
            <p:cNvSpPr/>
            <p:nvPr/>
          </p:nvSpPr>
          <p:spPr>
            <a:xfrm>
              <a:off x="5225076" y="2462875"/>
              <a:ext cx="834156" cy="1275997"/>
            </a:xfrm>
            <a:custGeom>
              <a:rect b="b" l="l" r="r" t="t"/>
              <a:pathLst>
                <a:path extrusionOk="0" h="1275997" w="834156">
                  <a:moveTo>
                    <a:pt x="540425" y="905760"/>
                  </a:moveTo>
                  <a:cubicBezTo>
                    <a:pt x="560584" y="896469"/>
                    <a:pt x="587383" y="911622"/>
                    <a:pt x="600297" y="939606"/>
                  </a:cubicBezTo>
                  <a:cubicBezTo>
                    <a:pt x="613169" y="967587"/>
                    <a:pt x="607259" y="997827"/>
                    <a:pt x="587100" y="1007117"/>
                  </a:cubicBezTo>
                  <a:cubicBezTo>
                    <a:pt x="566940" y="1016403"/>
                    <a:pt x="540101" y="1001239"/>
                    <a:pt x="527228" y="973258"/>
                  </a:cubicBezTo>
                  <a:cubicBezTo>
                    <a:pt x="514355" y="945274"/>
                    <a:pt x="520265" y="915050"/>
                    <a:pt x="540425" y="905760"/>
                  </a:cubicBezTo>
                  <a:moveTo>
                    <a:pt x="247057" y="268881"/>
                  </a:moveTo>
                  <a:cubicBezTo>
                    <a:pt x="267257" y="259586"/>
                    <a:pt x="294056" y="274750"/>
                    <a:pt x="306929" y="302731"/>
                  </a:cubicBezTo>
                  <a:cubicBezTo>
                    <a:pt x="319842" y="330720"/>
                    <a:pt x="313932" y="360943"/>
                    <a:pt x="293732" y="370237"/>
                  </a:cubicBezTo>
                  <a:cubicBezTo>
                    <a:pt x="273572" y="379524"/>
                    <a:pt x="246774" y="364372"/>
                    <a:pt x="233901" y="336383"/>
                  </a:cubicBezTo>
                  <a:cubicBezTo>
                    <a:pt x="220987" y="308402"/>
                    <a:pt x="226898" y="278167"/>
                    <a:pt x="247057" y="268881"/>
                  </a:cubicBezTo>
                  <a:moveTo>
                    <a:pt x="28944" y="110214"/>
                  </a:moveTo>
                  <a:lnTo>
                    <a:pt x="268229" y="0"/>
                  </a:lnTo>
                  <a:cubicBezTo>
                    <a:pt x="296444" y="61212"/>
                    <a:pt x="355587" y="94661"/>
                    <a:pt x="399712" y="74336"/>
                  </a:cubicBezTo>
                  <a:lnTo>
                    <a:pt x="834157" y="1017529"/>
                  </a:lnTo>
                  <a:cubicBezTo>
                    <a:pt x="790032" y="1037850"/>
                    <a:pt x="776997" y="1104563"/>
                    <a:pt x="805213" y="1165783"/>
                  </a:cubicBezTo>
                  <a:lnTo>
                    <a:pt x="565928" y="1275998"/>
                  </a:lnTo>
                  <a:cubicBezTo>
                    <a:pt x="537712" y="1214782"/>
                    <a:pt x="478569" y="1181324"/>
                    <a:pt x="434445" y="1201650"/>
                  </a:cubicBezTo>
                  <a:lnTo>
                    <a:pt x="0" y="258461"/>
                  </a:lnTo>
                  <a:cubicBezTo>
                    <a:pt x="44125" y="238135"/>
                    <a:pt x="57160" y="171426"/>
                    <a:pt x="28944" y="110214"/>
                  </a:cubicBezTo>
                  <a:moveTo>
                    <a:pt x="341540" y="473995"/>
                  </a:moveTo>
                  <a:cubicBezTo>
                    <a:pt x="422543" y="436679"/>
                    <a:pt x="522046" y="479849"/>
                    <a:pt x="563782" y="570438"/>
                  </a:cubicBezTo>
                  <a:cubicBezTo>
                    <a:pt x="605478" y="661014"/>
                    <a:pt x="573619" y="764691"/>
                    <a:pt x="492617" y="802002"/>
                  </a:cubicBezTo>
                  <a:cubicBezTo>
                    <a:pt x="411614" y="839318"/>
                    <a:pt x="312110" y="796141"/>
                    <a:pt x="270415" y="705560"/>
                  </a:cubicBezTo>
                  <a:cubicBezTo>
                    <a:pt x="228679" y="614975"/>
                    <a:pt x="260537" y="511307"/>
                    <a:pt x="341540" y="473995"/>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4" name="Google Shape;574;p7"/>
            <p:cNvSpPr/>
            <p:nvPr/>
          </p:nvSpPr>
          <p:spPr>
            <a:xfrm>
              <a:off x="5523666" y="2998334"/>
              <a:ext cx="249567" cy="203698"/>
            </a:xfrm>
            <a:custGeom>
              <a:rect b="b" l="l" r="r" t="t"/>
              <a:pathLst>
                <a:path extrusionOk="0" h="203698" w="249567">
                  <a:moveTo>
                    <a:pt x="249567" y="62878"/>
                  </a:moveTo>
                  <a:lnTo>
                    <a:pt x="229974" y="25432"/>
                  </a:lnTo>
                  <a:lnTo>
                    <a:pt x="201961" y="39552"/>
                  </a:lnTo>
                  <a:cubicBezTo>
                    <a:pt x="175243" y="2759"/>
                    <a:pt x="144639" y="-7665"/>
                    <a:pt x="118812" y="5374"/>
                  </a:cubicBezTo>
                  <a:cubicBezTo>
                    <a:pt x="67442" y="31330"/>
                    <a:pt x="122942" y="132177"/>
                    <a:pt x="97358" y="145063"/>
                  </a:cubicBezTo>
                  <a:cubicBezTo>
                    <a:pt x="85294" y="151183"/>
                    <a:pt x="74931" y="143731"/>
                    <a:pt x="65215" y="125190"/>
                  </a:cubicBezTo>
                  <a:cubicBezTo>
                    <a:pt x="56714" y="108978"/>
                    <a:pt x="55054" y="94679"/>
                    <a:pt x="56633" y="76309"/>
                  </a:cubicBezTo>
                  <a:lnTo>
                    <a:pt x="19107" y="59157"/>
                  </a:lnTo>
                  <a:cubicBezTo>
                    <a:pt x="15949" y="79774"/>
                    <a:pt x="16638" y="101873"/>
                    <a:pt x="27163" y="127821"/>
                  </a:cubicBezTo>
                  <a:lnTo>
                    <a:pt x="0" y="141549"/>
                  </a:lnTo>
                  <a:lnTo>
                    <a:pt x="19593" y="178994"/>
                  </a:lnTo>
                  <a:lnTo>
                    <a:pt x="47282" y="165024"/>
                  </a:lnTo>
                  <a:cubicBezTo>
                    <a:pt x="71368" y="198720"/>
                    <a:pt x="101365" y="211893"/>
                    <a:pt x="127759" y="198583"/>
                  </a:cubicBezTo>
                  <a:cubicBezTo>
                    <a:pt x="176174" y="174136"/>
                    <a:pt x="122294" y="72463"/>
                    <a:pt x="149983" y="58469"/>
                  </a:cubicBezTo>
                  <a:cubicBezTo>
                    <a:pt x="162370" y="52215"/>
                    <a:pt x="173624" y="58740"/>
                    <a:pt x="184919" y="80386"/>
                  </a:cubicBezTo>
                  <a:cubicBezTo>
                    <a:pt x="194593" y="98914"/>
                    <a:pt x="198115" y="118620"/>
                    <a:pt x="198196" y="143472"/>
                  </a:cubicBezTo>
                  <a:lnTo>
                    <a:pt x="237746" y="154746"/>
                  </a:lnTo>
                  <a:cubicBezTo>
                    <a:pt x="239811" y="130760"/>
                    <a:pt x="232686" y="100193"/>
                    <a:pt x="222647" y="76463"/>
                  </a:cubicBezTo>
                  <a:lnTo>
                    <a:pt x="249567" y="62878"/>
                  </a:lnTo>
                  <a:close/>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575" name="Google Shape;575;p7"/>
          <p:cNvGrpSpPr/>
          <p:nvPr/>
        </p:nvGrpSpPr>
        <p:grpSpPr>
          <a:xfrm rot="-9841667">
            <a:off x="11576005" y="5558588"/>
            <a:ext cx="865578" cy="1693366"/>
            <a:chOff x="5552084" y="2316774"/>
            <a:chExt cx="737406" cy="1442618"/>
          </a:xfrm>
        </p:grpSpPr>
        <p:sp>
          <p:nvSpPr>
            <p:cNvPr id="576" name="Google Shape;576;p7"/>
            <p:cNvSpPr/>
            <p:nvPr/>
          </p:nvSpPr>
          <p:spPr>
            <a:xfrm>
              <a:off x="5552084" y="2316774"/>
              <a:ext cx="737406" cy="1442618"/>
            </a:xfrm>
            <a:custGeom>
              <a:rect b="b" l="l" r="r" t="t"/>
              <a:pathLst>
                <a:path extrusionOk="0" h="1442618" w="737406">
                  <a:moveTo>
                    <a:pt x="0" y="82711"/>
                  </a:moveTo>
                  <a:lnTo>
                    <a:pt x="521884" y="0"/>
                  </a:lnTo>
                  <a:lnTo>
                    <a:pt x="737407" y="1359907"/>
                  </a:lnTo>
                  <a:lnTo>
                    <a:pt x="215563" y="1442618"/>
                  </a:lnTo>
                  <a:lnTo>
                    <a:pt x="0" y="82711"/>
                  </a:lnTo>
                  <a:close/>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7" name="Google Shape;577;p7"/>
            <p:cNvSpPr/>
            <p:nvPr/>
          </p:nvSpPr>
          <p:spPr>
            <a:xfrm>
              <a:off x="5613211" y="2382774"/>
              <a:ext cx="615193" cy="1310624"/>
            </a:xfrm>
            <a:custGeom>
              <a:rect b="b" l="l" r="r" t="t"/>
              <a:pathLst>
                <a:path extrusionOk="0" h="1310624" w="615193">
                  <a:moveTo>
                    <a:pt x="353725" y="946480"/>
                  </a:moveTo>
                  <a:cubicBezTo>
                    <a:pt x="376557" y="942861"/>
                    <a:pt x="399023" y="964595"/>
                    <a:pt x="403841" y="995025"/>
                  </a:cubicBezTo>
                  <a:cubicBezTo>
                    <a:pt x="408658" y="1025451"/>
                    <a:pt x="394044" y="1053075"/>
                    <a:pt x="371213" y="1056694"/>
                  </a:cubicBezTo>
                  <a:cubicBezTo>
                    <a:pt x="348382" y="1060313"/>
                    <a:pt x="325915" y="1038563"/>
                    <a:pt x="321097" y="1008137"/>
                  </a:cubicBezTo>
                  <a:cubicBezTo>
                    <a:pt x="316280" y="977707"/>
                    <a:pt x="330894" y="950099"/>
                    <a:pt x="353725" y="946480"/>
                  </a:cubicBezTo>
                  <a:moveTo>
                    <a:pt x="243981" y="253931"/>
                  </a:moveTo>
                  <a:cubicBezTo>
                    <a:pt x="266812" y="250308"/>
                    <a:pt x="289238" y="272054"/>
                    <a:pt x="294056" y="302480"/>
                  </a:cubicBezTo>
                  <a:cubicBezTo>
                    <a:pt x="298873" y="332918"/>
                    <a:pt x="284259" y="360526"/>
                    <a:pt x="261428" y="364145"/>
                  </a:cubicBezTo>
                  <a:cubicBezTo>
                    <a:pt x="238597" y="367764"/>
                    <a:pt x="216170" y="346030"/>
                    <a:pt x="211352" y="315592"/>
                  </a:cubicBezTo>
                  <a:cubicBezTo>
                    <a:pt x="206495" y="285166"/>
                    <a:pt x="221149" y="257550"/>
                    <a:pt x="243981" y="253931"/>
                  </a:cubicBezTo>
                  <a:moveTo>
                    <a:pt x="71652" y="42942"/>
                  </a:moveTo>
                  <a:lnTo>
                    <a:pt x="342593" y="0"/>
                  </a:lnTo>
                  <a:cubicBezTo>
                    <a:pt x="353158" y="66559"/>
                    <a:pt x="402667" y="114542"/>
                    <a:pt x="452621" y="106620"/>
                  </a:cubicBezTo>
                  <a:lnTo>
                    <a:pt x="615193" y="1132253"/>
                  </a:lnTo>
                  <a:cubicBezTo>
                    <a:pt x="565199" y="1140175"/>
                    <a:pt x="532976" y="1201111"/>
                    <a:pt x="543501" y="1267683"/>
                  </a:cubicBezTo>
                  <a:lnTo>
                    <a:pt x="272560" y="1310625"/>
                  </a:lnTo>
                  <a:cubicBezTo>
                    <a:pt x="261995" y="1244058"/>
                    <a:pt x="212527" y="1196075"/>
                    <a:pt x="162532" y="1203998"/>
                  </a:cubicBezTo>
                  <a:lnTo>
                    <a:pt x="0" y="178360"/>
                  </a:lnTo>
                  <a:cubicBezTo>
                    <a:pt x="49954" y="170442"/>
                    <a:pt x="82177" y="109506"/>
                    <a:pt x="71652" y="42942"/>
                  </a:cubicBezTo>
                  <a:moveTo>
                    <a:pt x="279321" y="476970"/>
                  </a:moveTo>
                  <a:cubicBezTo>
                    <a:pt x="371051" y="462434"/>
                    <a:pt x="458045" y="530487"/>
                    <a:pt x="473671" y="628990"/>
                  </a:cubicBezTo>
                  <a:cubicBezTo>
                    <a:pt x="489297" y="727484"/>
                    <a:pt x="427563" y="819114"/>
                    <a:pt x="335832" y="833655"/>
                  </a:cubicBezTo>
                  <a:cubicBezTo>
                    <a:pt x="244102" y="848191"/>
                    <a:pt x="157108" y="780135"/>
                    <a:pt x="141482" y="681639"/>
                  </a:cubicBezTo>
                  <a:cubicBezTo>
                    <a:pt x="125856" y="583137"/>
                    <a:pt x="187590" y="491511"/>
                    <a:pt x="279321" y="476970"/>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78" name="Google Shape;578;p7"/>
            <p:cNvSpPr/>
            <p:nvPr/>
          </p:nvSpPr>
          <p:spPr>
            <a:xfrm>
              <a:off x="5791085" y="2943350"/>
              <a:ext cx="272155" cy="190879"/>
            </a:xfrm>
            <a:custGeom>
              <a:rect b="b" l="l" r="r" t="t"/>
              <a:pathLst>
                <a:path extrusionOk="0" h="190879" w="272155">
                  <a:moveTo>
                    <a:pt x="272155" y="91201"/>
                  </a:moveTo>
                  <a:lnTo>
                    <a:pt x="263330" y="49861"/>
                  </a:lnTo>
                  <a:lnTo>
                    <a:pt x="231309" y="56075"/>
                  </a:lnTo>
                  <a:cubicBezTo>
                    <a:pt x="215198" y="13468"/>
                    <a:pt x="187590" y="-4708"/>
                    <a:pt x="158038" y="1032"/>
                  </a:cubicBezTo>
                  <a:cubicBezTo>
                    <a:pt x="99179" y="12464"/>
                    <a:pt x="125613" y="124520"/>
                    <a:pt x="96345" y="130184"/>
                  </a:cubicBezTo>
                  <a:cubicBezTo>
                    <a:pt x="82500" y="132884"/>
                    <a:pt x="74283" y="122946"/>
                    <a:pt x="69911" y="102474"/>
                  </a:cubicBezTo>
                  <a:cubicBezTo>
                    <a:pt x="66106" y="84574"/>
                    <a:pt x="68534" y="70324"/>
                    <a:pt x="75457" y="53019"/>
                  </a:cubicBezTo>
                  <a:lnTo>
                    <a:pt x="42829" y="26507"/>
                  </a:lnTo>
                  <a:cubicBezTo>
                    <a:pt x="33761" y="45578"/>
                    <a:pt x="28094" y="67086"/>
                    <a:pt x="31089" y="94921"/>
                  </a:cubicBezTo>
                  <a:lnTo>
                    <a:pt x="0" y="100968"/>
                  </a:lnTo>
                  <a:lnTo>
                    <a:pt x="8784" y="142308"/>
                  </a:lnTo>
                  <a:lnTo>
                    <a:pt x="40521" y="136167"/>
                  </a:lnTo>
                  <a:cubicBezTo>
                    <a:pt x="54892" y="175090"/>
                    <a:pt x="81084" y="195755"/>
                    <a:pt x="111283" y="189898"/>
                  </a:cubicBezTo>
                  <a:cubicBezTo>
                    <a:pt x="166702" y="179138"/>
                    <a:pt x="142170" y="66709"/>
                    <a:pt x="173907" y="60548"/>
                  </a:cubicBezTo>
                  <a:cubicBezTo>
                    <a:pt x="188076" y="57791"/>
                    <a:pt x="197427" y="67074"/>
                    <a:pt x="202487" y="90962"/>
                  </a:cubicBezTo>
                  <a:cubicBezTo>
                    <a:pt x="206859" y="111417"/>
                    <a:pt x="204673" y="131370"/>
                    <a:pt x="197589" y="155383"/>
                  </a:cubicBezTo>
                  <a:lnTo>
                    <a:pt x="233900" y="176753"/>
                  </a:lnTo>
                  <a:cubicBezTo>
                    <a:pt x="242847" y="154149"/>
                    <a:pt x="244547" y="122752"/>
                    <a:pt x="241349" y="97184"/>
                  </a:cubicBezTo>
                  <a:lnTo>
                    <a:pt x="272155" y="91201"/>
                  </a:lnTo>
                  <a:close/>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579" name="Google Shape;579;p7"/>
          <p:cNvGrpSpPr/>
          <p:nvPr/>
        </p:nvGrpSpPr>
        <p:grpSpPr>
          <a:xfrm rot="375684">
            <a:off x="66269" y="138264"/>
            <a:ext cx="1590278" cy="1302331"/>
            <a:chOff x="5239401" y="344462"/>
            <a:chExt cx="2084652" cy="1707190"/>
          </a:xfrm>
        </p:grpSpPr>
        <p:grpSp>
          <p:nvGrpSpPr>
            <p:cNvPr id="580" name="Google Shape;580;p7"/>
            <p:cNvGrpSpPr/>
            <p:nvPr/>
          </p:nvGrpSpPr>
          <p:grpSpPr>
            <a:xfrm>
              <a:off x="5239401" y="344462"/>
              <a:ext cx="2084652" cy="1707190"/>
              <a:chOff x="5239401" y="344462"/>
              <a:chExt cx="2084652" cy="1707190"/>
            </a:xfrm>
          </p:grpSpPr>
          <p:sp>
            <p:nvSpPr>
              <p:cNvPr id="581" name="Google Shape;581;p7"/>
              <p:cNvSpPr/>
              <p:nvPr/>
            </p:nvSpPr>
            <p:spPr>
              <a:xfrm>
                <a:off x="5239401" y="344462"/>
                <a:ext cx="2084652" cy="1707190"/>
              </a:xfrm>
              <a:custGeom>
                <a:rect b="b" l="l" r="r" t="t"/>
                <a:pathLst>
                  <a:path extrusionOk="0" h="1707190" w="2084652">
                    <a:moveTo>
                      <a:pt x="1805875" y="11407"/>
                    </a:moveTo>
                    <a:cubicBezTo>
                      <a:pt x="1666093" y="17072"/>
                      <a:pt x="1517284" y="248543"/>
                      <a:pt x="1517243" y="248539"/>
                    </a:cubicBezTo>
                    <a:cubicBezTo>
                      <a:pt x="1517243" y="248539"/>
                      <a:pt x="1246829" y="-48616"/>
                      <a:pt x="1122713" y="6915"/>
                    </a:cubicBezTo>
                    <a:cubicBezTo>
                      <a:pt x="1017624" y="53939"/>
                      <a:pt x="1027258" y="262375"/>
                      <a:pt x="1027218" y="262375"/>
                    </a:cubicBezTo>
                    <a:cubicBezTo>
                      <a:pt x="1027218" y="262375"/>
                      <a:pt x="457525" y="287069"/>
                      <a:pt x="318634" y="658578"/>
                    </a:cubicBezTo>
                    <a:cubicBezTo>
                      <a:pt x="277748" y="632139"/>
                      <a:pt x="228037" y="617639"/>
                      <a:pt x="183143" y="628128"/>
                    </a:cubicBezTo>
                    <a:cubicBezTo>
                      <a:pt x="166505" y="614157"/>
                      <a:pt x="147641" y="603798"/>
                      <a:pt x="126469" y="600965"/>
                    </a:cubicBezTo>
                    <a:cubicBezTo>
                      <a:pt x="106836" y="598337"/>
                      <a:pt x="85745" y="601244"/>
                      <a:pt x="64533" y="612093"/>
                    </a:cubicBezTo>
                    <a:cubicBezTo>
                      <a:pt x="55749" y="616603"/>
                      <a:pt x="47936" y="621954"/>
                      <a:pt x="40487" y="628419"/>
                    </a:cubicBezTo>
                    <a:cubicBezTo>
                      <a:pt x="23566" y="643102"/>
                      <a:pt x="12353" y="660994"/>
                      <a:pt x="1949" y="680373"/>
                    </a:cubicBezTo>
                    <a:cubicBezTo>
                      <a:pt x="-2018" y="687117"/>
                      <a:pt x="249" y="695982"/>
                      <a:pt x="7131" y="699905"/>
                    </a:cubicBezTo>
                    <a:cubicBezTo>
                      <a:pt x="14053" y="703823"/>
                      <a:pt x="23080" y="701641"/>
                      <a:pt x="27047" y="694901"/>
                    </a:cubicBezTo>
                    <a:cubicBezTo>
                      <a:pt x="38909" y="676721"/>
                      <a:pt x="51822" y="659254"/>
                      <a:pt x="71375" y="648380"/>
                    </a:cubicBezTo>
                    <a:cubicBezTo>
                      <a:pt x="94530" y="635511"/>
                      <a:pt x="118333" y="638721"/>
                      <a:pt x="137804" y="650566"/>
                    </a:cubicBezTo>
                    <a:cubicBezTo>
                      <a:pt x="133392" y="653963"/>
                      <a:pt x="128372" y="656290"/>
                      <a:pt x="124364" y="660448"/>
                    </a:cubicBezTo>
                    <a:cubicBezTo>
                      <a:pt x="105176" y="680296"/>
                      <a:pt x="90684" y="706528"/>
                      <a:pt x="89551" y="734265"/>
                    </a:cubicBezTo>
                    <a:cubicBezTo>
                      <a:pt x="87931" y="773390"/>
                      <a:pt x="115823" y="810751"/>
                      <a:pt x="155616" y="818244"/>
                    </a:cubicBezTo>
                    <a:cubicBezTo>
                      <a:pt x="213221" y="829101"/>
                      <a:pt x="239574" y="778730"/>
                      <a:pt x="236295" y="730031"/>
                    </a:cubicBezTo>
                    <a:cubicBezTo>
                      <a:pt x="235647" y="720554"/>
                      <a:pt x="230587" y="712078"/>
                      <a:pt x="228037" y="702848"/>
                    </a:cubicBezTo>
                    <a:cubicBezTo>
                      <a:pt x="249937" y="706803"/>
                      <a:pt x="271514" y="714988"/>
                      <a:pt x="287342" y="728400"/>
                    </a:cubicBezTo>
                    <a:cubicBezTo>
                      <a:pt x="291026" y="731541"/>
                      <a:pt x="294386" y="735067"/>
                      <a:pt x="297745" y="738548"/>
                    </a:cubicBezTo>
                    <a:cubicBezTo>
                      <a:pt x="216257" y="1116898"/>
                      <a:pt x="494768" y="1294886"/>
                      <a:pt x="494768" y="1294890"/>
                    </a:cubicBezTo>
                    <a:cubicBezTo>
                      <a:pt x="494768" y="1294890"/>
                      <a:pt x="400852" y="1643183"/>
                      <a:pt x="584150" y="1669447"/>
                    </a:cubicBezTo>
                    <a:cubicBezTo>
                      <a:pt x="730126" y="1690364"/>
                      <a:pt x="796515" y="1484618"/>
                      <a:pt x="796515" y="1484622"/>
                    </a:cubicBezTo>
                    <a:cubicBezTo>
                      <a:pt x="796515" y="1484622"/>
                      <a:pt x="844323" y="1507287"/>
                      <a:pt x="909701" y="1526018"/>
                    </a:cubicBezTo>
                    <a:cubicBezTo>
                      <a:pt x="951558" y="1537996"/>
                      <a:pt x="999205" y="1548946"/>
                      <a:pt x="1050818" y="1550193"/>
                    </a:cubicBezTo>
                    <a:cubicBezTo>
                      <a:pt x="1109152" y="1551602"/>
                      <a:pt x="1167121" y="1541680"/>
                      <a:pt x="1215294" y="1530305"/>
                    </a:cubicBezTo>
                    <a:cubicBezTo>
                      <a:pt x="1276380" y="1515881"/>
                      <a:pt x="1321112" y="1499066"/>
                      <a:pt x="1321112" y="1499069"/>
                    </a:cubicBezTo>
                    <a:cubicBezTo>
                      <a:pt x="1321112" y="1499069"/>
                      <a:pt x="1415757" y="1736755"/>
                      <a:pt x="1524733" y="1704111"/>
                    </a:cubicBezTo>
                    <a:cubicBezTo>
                      <a:pt x="1645650" y="1667880"/>
                      <a:pt x="1625774" y="1435599"/>
                      <a:pt x="1625774" y="1435607"/>
                    </a:cubicBezTo>
                    <a:cubicBezTo>
                      <a:pt x="1625774" y="1435607"/>
                      <a:pt x="1641399" y="1426143"/>
                      <a:pt x="1645691" y="1423835"/>
                    </a:cubicBezTo>
                    <a:cubicBezTo>
                      <a:pt x="1673744" y="1408630"/>
                      <a:pt x="1773085" y="1351576"/>
                      <a:pt x="1879267" y="1255032"/>
                    </a:cubicBezTo>
                    <a:cubicBezTo>
                      <a:pt x="1981806" y="1161763"/>
                      <a:pt x="2078314" y="1039162"/>
                      <a:pt x="2084102" y="899753"/>
                    </a:cubicBezTo>
                    <a:cubicBezTo>
                      <a:pt x="2096813" y="594103"/>
                      <a:pt x="1885096" y="465045"/>
                      <a:pt x="1885096" y="465041"/>
                    </a:cubicBezTo>
                    <a:cubicBezTo>
                      <a:pt x="1885096" y="465041"/>
                      <a:pt x="2027145" y="107025"/>
                      <a:pt x="1865018" y="24640"/>
                    </a:cubicBezTo>
                    <a:cubicBezTo>
                      <a:pt x="1845911" y="14925"/>
                      <a:pt x="1825832" y="10594"/>
                      <a:pt x="1805875" y="11407"/>
                    </a:cubicBezTo>
                    <a:close/>
                    <a:moveTo>
                      <a:pt x="171970" y="711422"/>
                    </a:moveTo>
                    <a:cubicBezTo>
                      <a:pt x="173347" y="722886"/>
                      <a:pt x="176383" y="734334"/>
                      <a:pt x="175856" y="745600"/>
                    </a:cubicBezTo>
                    <a:cubicBezTo>
                      <a:pt x="175775" y="747750"/>
                      <a:pt x="174925" y="757036"/>
                      <a:pt x="171606" y="758141"/>
                    </a:cubicBezTo>
                    <a:cubicBezTo>
                      <a:pt x="162619" y="761153"/>
                      <a:pt x="156506" y="741103"/>
                      <a:pt x="157964" y="734788"/>
                    </a:cubicBezTo>
                    <a:cubicBezTo>
                      <a:pt x="160271" y="725169"/>
                      <a:pt x="165331" y="717453"/>
                      <a:pt x="171970" y="711422"/>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2" name="Google Shape;582;p7"/>
              <p:cNvSpPr/>
              <p:nvPr/>
            </p:nvSpPr>
            <p:spPr>
              <a:xfrm>
                <a:off x="6795027" y="1008340"/>
                <a:ext cx="466047" cy="382716"/>
              </a:xfrm>
              <a:custGeom>
                <a:rect b="b" l="l" r="r" t="t"/>
                <a:pathLst>
                  <a:path extrusionOk="0" h="382716" w="466047">
                    <a:moveTo>
                      <a:pt x="3030" y="234641"/>
                    </a:moveTo>
                    <a:cubicBezTo>
                      <a:pt x="-17535" y="131717"/>
                      <a:pt x="68771" y="28907"/>
                      <a:pt x="195801" y="5003"/>
                    </a:cubicBezTo>
                    <a:cubicBezTo>
                      <a:pt x="322791" y="-18901"/>
                      <a:pt x="442453" y="45156"/>
                      <a:pt x="463018" y="148076"/>
                    </a:cubicBezTo>
                    <a:cubicBezTo>
                      <a:pt x="483582" y="250999"/>
                      <a:pt x="397276" y="353810"/>
                      <a:pt x="270246" y="377714"/>
                    </a:cubicBezTo>
                    <a:cubicBezTo>
                      <a:pt x="143216" y="401618"/>
                      <a:pt x="23553" y="337560"/>
                      <a:pt x="3030" y="23464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3" name="Google Shape;583;p7"/>
              <p:cNvSpPr/>
              <p:nvPr/>
            </p:nvSpPr>
            <p:spPr>
              <a:xfrm>
                <a:off x="6148858" y="1870233"/>
                <a:ext cx="305593" cy="165770"/>
              </a:xfrm>
              <a:custGeom>
                <a:rect b="b" l="l" r="r" t="t"/>
                <a:pathLst>
                  <a:path extrusionOk="0" h="165770" w="305593">
                    <a:moveTo>
                      <a:pt x="305593" y="4291"/>
                    </a:moveTo>
                    <a:cubicBezTo>
                      <a:pt x="257380" y="15670"/>
                      <a:pt x="199451" y="25588"/>
                      <a:pt x="141078" y="24179"/>
                    </a:cubicBezTo>
                    <a:cubicBezTo>
                      <a:pt x="89464" y="22937"/>
                      <a:pt x="41817" y="11982"/>
                      <a:pt x="0" y="0"/>
                    </a:cubicBezTo>
                    <a:cubicBezTo>
                      <a:pt x="34004" y="71866"/>
                      <a:pt x="99341" y="181749"/>
                      <a:pt x="182773" y="163824"/>
                    </a:cubicBezTo>
                    <a:cubicBezTo>
                      <a:pt x="248110" y="149789"/>
                      <a:pt x="285029" y="74822"/>
                      <a:pt x="305593" y="429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4" name="Google Shape;584;p7"/>
              <p:cNvSpPr/>
              <p:nvPr/>
            </p:nvSpPr>
            <p:spPr>
              <a:xfrm>
                <a:off x="6884808" y="1599252"/>
                <a:ext cx="291673" cy="287908"/>
              </a:xfrm>
              <a:custGeom>
                <a:rect b="b" l="l" r="r" t="t"/>
                <a:pathLst>
                  <a:path extrusionOk="0" h="287908" w="291673">
                    <a:moveTo>
                      <a:pt x="233577" y="0"/>
                    </a:moveTo>
                    <a:cubicBezTo>
                      <a:pt x="127435" y="96544"/>
                      <a:pt x="28054" y="153594"/>
                      <a:pt x="0" y="168799"/>
                    </a:cubicBezTo>
                    <a:cubicBezTo>
                      <a:pt x="73595" y="230682"/>
                      <a:pt x="195282" y="319960"/>
                      <a:pt x="255599" y="276321"/>
                    </a:cubicBezTo>
                    <a:cubicBezTo>
                      <a:pt x="327210" y="224529"/>
                      <a:pt x="277378" y="90281"/>
                      <a:pt x="233577"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5" name="Google Shape;585;p7"/>
              <p:cNvSpPr/>
              <p:nvPr/>
            </p:nvSpPr>
            <p:spPr>
              <a:xfrm>
                <a:off x="6354344" y="431185"/>
                <a:ext cx="324252" cy="310548"/>
              </a:xfrm>
              <a:custGeom>
                <a:rect b="b" l="l" r="r" t="t"/>
                <a:pathLst>
                  <a:path extrusionOk="0" h="310548" w="324252">
                    <a:moveTo>
                      <a:pt x="324253" y="222603"/>
                    </a:moveTo>
                    <a:cubicBezTo>
                      <a:pt x="324253" y="222603"/>
                      <a:pt x="158239" y="-22977"/>
                      <a:pt x="59707" y="1749"/>
                    </a:cubicBezTo>
                    <a:cubicBezTo>
                      <a:pt x="-62627" y="32458"/>
                      <a:pt x="40924" y="310548"/>
                      <a:pt x="40924" y="310548"/>
                    </a:cubicBezTo>
                    <a:cubicBezTo>
                      <a:pt x="40924" y="310548"/>
                      <a:pt x="95979" y="272824"/>
                      <a:pt x="166781" y="250834"/>
                    </a:cubicBezTo>
                    <a:cubicBezTo>
                      <a:pt x="237623" y="228849"/>
                      <a:pt x="324253" y="222603"/>
                      <a:pt x="324253" y="22260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6" name="Google Shape;586;p7"/>
              <p:cNvSpPr/>
              <p:nvPr/>
            </p:nvSpPr>
            <p:spPr>
              <a:xfrm>
                <a:off x="6800161" y="423902"/>
                <a:ext cx="319076" cy="309046"/>
              </a:xfrm>
              <a:custGeom>
                <a:rect b="b" l="l" r="r" t="t"/>
                <a:pathLst>
                  <a:path extrusionOk="0" h="309046" w="319076">
                    <a:moveTo>
                      <a:pt x="0" y="231950"/>
                    </a:moveTo>
                    <a:cubicBezTo>
                      <a:pt x="0" y="231950"/>
                      <a:pt x="154315" y="-19716"/>
                      <a:pt x="253899" y="1240"/>
                    </a:cubicBezTo>
                    <a:cubicBezTo>
                      <a:pt x="377569" y="27273"/>
                      <a:pt x="287255" y="309047"/>
                      <a:pt x="287255" y="309047"/>
                    </a:cubicBezTo>
                    <a:cubicBezTo>
                      <a:pt x="287255" y="309047"/>
                      <a:pt x="230460" y="273448"/>
                      <a:pt x="158646" y="254175"/>
                    </a:cubicBezTo>
                    <a:cubicBezTo>
                      <a:pt x="86873" y="234901"/>
                      <a:pt x="0" y="231950"/>
                      <a:pt x="0" y="23195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7" name="Google Shape;587;p7"/>
              <p:cNvSpPr/>
              <p:nvPr/>
            </p:nvSpPr>
            <p:spPr>
              <a:xfrm>
                <a:off x="6670805" y="855129"/>
                <a:ext cx="90854" cy="139443"/>
              </a:xfrm>
              <a:custGeom>
                <a:rect b="b" l="l" r="r" t="t"/>
                <a:pathLst>
                  <a:path extrusionOk="0" h="139443" w="90854">
                    <a:moveTo>
                      <a:pt x="4350" y="80692"/>
                    </a:moveTo>
                    <a:cubicBezTo>
                      <a:pt x="-6336" y="42672"/>
                      <a:pt x="3338" y="6939"/>
                      <a:pt x="26008" y="879"/>
                    </a:cubicBezTo>
                    <a:cubicBezTo>
                      <a:pt x="48678" y="-5181"/>
                      <a:pt x="75759" y="20727"/>
                      <a:pt x="86487" y="58747"/>
                    </a:cubicBezTo>
                    <a:cubicBezTo>
                      <a:pt x="97215" y="96771"/>
                      <a:pt x="87499" y="132504"/>
                      <a:pt x="64830" y="138564"/>
                    </a:cubicBezTo>
                    <a:cubicBezTo>
                      <a:pt x="42160" y="144624"/>
                      <a:pt x="15078" y="118716"/>
                      <a:pt x="4350" y="80692"/>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8" name="Google Shape;588;p7"/>
              <p:cNvSpPr/>
              <p:nvPr/>
            </p:nvSpPr>
            <p:spPr>
              <a:xfrm>
                <a:off x="6937905" y="806799"/>
                <a:ext cx="85767" cy="142424"/>
              </a:xfrm>
              <a:custGeom>
                <a:rect b="b" l="l" r="r" t="t"/>
                <a:pathLst>
                  <a:path extrusionOk="0" h="142424" w="85767">
                    <a:moveTo>
                      <a:pt x="419" y="74481"/>
                    </a:moveTo>
                    <a:cubicBezTo>
                      <a:pt x="-2860" y="35194"/>
                      <a:pt x="13454" y="1882"/>
                      <a:pt x="36893" y="76"/>
                    </a:cubicBezTo>
                    <a:cubicBezTo>
                      <a:pt x="60332" y="-1729"/>
                      <a:pt x="82029" y="28656"/>
                      <a:pt x="85349" y="67943"/>
                    </a:cubicBezTo>
                    <a:cubicBezTo>
                      <a:pt x="88628" y="107230"/>
                      <a:pt x="72314" y="140542"/>
                      <a:pt x="48876" y="142348"/>
                    </a:cubicBezTo>
                    <a:cubicBezTo>
                      <a:pt x="25396" y="144153"/>
                      <a:pt x="3739" y="113768"/>
                      <a:pt x="419" y="74481"/>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89" name="Google Shape;589;p7"/>
              <p:cNvSpPr/>
              <p:nvPr/>
            </p:nvSpPr>
            <p:spPr>
              <a:xfrm>
                <a:off x="5908400" y="660111"/>
                <a:ext cx="371455" cy="145315"/>
              </a:xfrm>
              <a:custGeom>
                <a:rect b="b" l="l" r="r" t="t"/>
                <a:pathLst>
                  <a:path extrusionOk="0" h="145315" w="371455">
                    <a:moveTo>
                      <a:pt x="12751" y="88856"/>
                    </a:moveTo>
                    <a:lnTo>
                      <a:pt x="0" y="145316"/>
                    </a:lnTo>
                    <a:cubicBezTo>
                      <a:pt x="0" y="145316"/>
                      <a:pt x="89261" y="103183"/>
                      <a:pt x="182125" y="77263"/>
                    </a:cubicBezTo>
                    <a:cubicBezTo>
                      <a:pt x="274989" y="51342"/>
                      <a:pt x="371456" y="41631"/>
                      <a:pt x="371456" y="41631"/>
                    </a:cubicBezTo>
                    <a:lnTo>
                      <a:pt x="339071" y="0"/>
                    </a:lnTo>
                    <a:cubicBezTo>
                      <a:pt x="339071" y="0"/>
                      <a:pt x="248150" y="11687"/>
                      <a:pt x="166945" y="35016"/>
                    </a:cubicBezTo>
                    <a:cubicBezTo>
                      <a:pt x="85739" y="58350"/>
                      <a:pt x="12751" y="88856"/>
                      <a:pt x="12751" y="88856"/>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0" name="Google Shape;590;p7"/>
              <p:cNvSpPr/>
              <p:nvPr/>
            </p:nvSpPr>
            <p:spPr>
              <a:xfrm>
                <a:off x="6925122" y="1139326"/>
                <a:ext cx="61299" cy="148359"/>
              </a:xfrm>
              <a:custGeom>
                <a:rect b="b" l="l" r="r" t="t"/>
                <a:pathLst>
                  <a:path extrusionOk="0" h="148359" w="61299">
                    <a:moveTo>
                      <a:pt x="451" y="77001"/>
                    </a:moveTo>
                    <a:cubicBezTo>
                      <a:pt x="-2424" y="36067"/>
                      <a:pt x="8749" y="1613"/>
                      <a:pt x="25427" y="55"/>
                    </a:cubicBezTo>
                    <a:cubicBezTo>
                      <a:pt x="42065" y="-1504"/>
                      <a:pt x="57934" y="30420"/>
                      <a:pt x="60848" y="71358"/>
                    </a:cubicBezTo>
                    <a:cubicBezTo>
                      <a:pt x="63722" y="112297"/>
                      <a:pt x="52550" y="146747"/>
                      <a:pt x="35872" y="148305"/>
                    </a:cubicBezTo>
                    <a:cubicBezTo>
                      <a:pt x="19193" y="149864"/>
                      <a:pt x="3365" y="117940"/>
                      <a:pt x="451" y="77001"/>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1" name="Google Shape;591;p7"/>
              <p:cNvSpPr/>
              <p:nvPr/>
            </p:nvSpPr>
            <p:spPr>
              <a:xfrm>
                <a:off x="7082420" y="1120162"/>
                <a:ext cx="61270" cy="148356"/>
              </a:xfrm>
              <a:custGeom>
                <a:rect b="b" l="l" r="r" t="t"/>
                <a:pathLst>
                  <a:path extrusionOk="0" h="148356" w="61270">
                    <a:moveTo>
                      <a:pt x="462" y="77002"/>
                    </a:moveTo>
                    <a:cubicBezTo>
                      <a:pt x="-2453" y="36063"/>
                      <a:pt x="8720" y="1613"/>
                      <a:pt x="25398" y="55"/>
                    </a:cubicBezTo>
                    <a:cubicBezTo>
                      <a:pt x="42077" y="-1508"/>
                      <a:pt x="57946" y="30416"/>
                      <a:pt x="60820" y="71355"/>
                    </a:cubicBezTo>
                    <a:cubicBezTo>
                      <a:pt x="63694" y="112293"/>
                      <a:pt x="52521" y="146743"/>
                      <a:pt x="35883" y="148301"/>
                    </a:cubicBezTo>
                    <a:cubicBezTo>
                      <a:pt x="19205" y="149860"/>
                      <a:pt x="3336" y="117940"/>
                      <a:pt x="462" y="77002"/>
                    </a:cubicBezTo>
                    <a:close/>
                  </a:path>
                </a:pathLst>
              </a:custGeom>
              <a:solidFill>
                <a:srgbClr val="5B5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92" name="Google Shape;592;p7"/>
            <p:cNvSpPr/>
            <p:nvPr/>
          </p:nvSpPr>
          <p:spPr>
            <a:xfrm>
              <a:off x="6687893" y="1466641"/>
              <a:ext cx="412065" cy="254461"/>
            </a:xfrm>
            <a:custGeom>
              <a:rect b="b" l="l" r="r" t="t"/>
              <a:pathLst>
                <a:path extrusionOk="0" h="254461" w="412065">
                  <a:moveTo>
                    <a:pt x="402721" y="9042"/>
                  </a:moveTo>
                  <a:cubicBezTo>
                    <a:pt x="363616" y="-27383"/>
                    <a:pt x="305404" y="54320"/>
                    <a:pt x="187644" y="110496"/>
                  </a:cubicBezTo>
                  <a:cubicBezTo>
                    <a:pt x="126031" y="139886"/>
                    <a:pt x="-7112" y="166705"/>
                    <a:pt x="297" y="212748"/>
                  </a:cubicBezTo>
                  <a:cubicBezTo>
                    <a:pt x="12036" y="285821"/>
                    <a:pt x="163355" y="247408"/>
                    <a:pt x="237800" y="214124"/>
                  </a:cubicBezTo>
                  <a:cubicBezTo>
                    <a:pt x="352484" y="162843"/>
                    <a:pt x="441866" y="45467"/>
                    <a:pt x="402721" y="9042"/>
                  </a:cubicBezTo>
                  <a:close/>
                </a:path>
              </a:pathLst>
            </a:custGeom>
            <a:solidFill>
              <a:srgbClr val="FFFFFF">
                <a:alpha val="4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593" name="Google Shape;593;p7"/>
            <p:cNvGrpSpPr/>
            <p:nvPr/>
          </p:nvGrpSpPr>
          <p:grpSpPr>
            <a:xfrm>
              <a:off x="5584895" y="841620"/>
              <a:ext cx="256683" cy="569050"/>
              <a:chOff x="5584895" y="841620"/>
              <a:chExt cx="256683" cy="569050"/>
            </a:xfrm>
          </p:grpSpPr>
          <p:sp>
            <p:nvSpPr>
              <p:cNvPr id="594" name="Google Shape;594;p7"/>
              <p:cNvSpPr/>
              <p:nvPr/>
            </p:nvSpPr>
            <p:spPr>
              <a:xfrm>
                <a:off x="5584895" y="944954"/>
                <a:ext cx="152544" cy="465716"/>
              </a:xfrm>
              <a:custGeom>
                <a:rect b="b" l="l" r="r" t="t"/>
                <a:pathLst>
                  <a:path extrusionOk="0" h="465716" w="152544">
                    <a:moveTo>
                      <a:pt x="133243" y="3068"/>
                    </a:moveTo>
                    <a:cubicBezTo>
                      <a:pt x="181295" y="27746"/>
                      <a:pt x="125754" y="113278"/>
                      <a:pt x="115432" y="247142"/>
                    </a:cubicBezTo>
                    <a:cubicBezTo>
                      <a:pt x="110007" y="317166"/>
                      <a:pt x="132636" y="455337"/>
                      <a:pt x="86933" y="464741"/>
                    </a:cubicBezTo>
                    <a:cubicBezTo>
                      <a:pt x="14471" y="479662"/>
                      <a:pt x="-3826" y="319822"/>
                      <a:pt x="627" y="236001"/>
                    </a:cubicBezTo>
                    <a:cubicBezTo>
                      <a:pt x="7508" y="106854"/>
                      <a:pt x="85192" y="-21613"/>
                      <a:pt x="133243" y="3068"/>
                    </a:cubicBezTo>
                    <a:close/>
                  </a:path>
                </a:pathLst>
              </a:custGeom>
              <a:solidFill>
                <a:srgbClr val="FFFFFF">
                  <a:alpha val="4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5" name="Google Shape;595;p7"/>
              <p:cNvSpPr/>
              <p:nvPr/>
            </p:nvSpPr>
            <p:spPr>
              <a:xfrm>
                <a:off x="5749134" y="841620"/>
                <a:ext cx="92444" cy="93918"/>
              </a:xfrm>
              <a:custGeom>
                <a:rect b="b" l="l" r="r" t="t"/>
                <a:pathLst>
                  <a:path extrusionOk="0" h="93918" w="92444">
                    <a:moveTo>
                      <a:pt x="580" y="54088"/>
                    </a:moveTo>
                    <a:cubicBezTo>
                      <a:pt x="-3428" y="28459"/>
                      <a:pt x="13776" y="4490"/>
                      <a:pt x="38956" y="551"/>
                    </a:cubicBezTo>
                    <a:cubicBezTo>
                      <a:pt x="64176" y="-3387"/>
                      <a:pt x="87857" y="14198"/>
                      <a:pt x="91865" y="39826"/>
                    </a:cubicBezTo>
                    <a:cubicBezTo>
                      <a:pt x="95873" y="65459"/>
                      <a:pt x="78668" y="89428"/>
                      <a:pt x="53489" y="93367"/>
                    </a:cubicBezTo>
                    <a:cubicBezTo>
                      <a:pt x="28269" y="97306"/>
                      <a:pt x="4587" y="79721"/>
                      <a:pt x="580" y="54088"/>
                    </a:cubicBezTo>
                    <a:close/>
                  </a:path>
                </a:pathLst>
              </a:custGeom>
              <a:solidFill>
                <a:srgbClr val="FFFFFF">
                  <a:alpha val="4784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596" name="Google Shape;596;p7"/>
            <p:cNvGrpSpPr/>
            <p:nvPr/>
          </p:nvGrpSpPr>
          <p:grpSpPr>
            <a:xfrm>
              <a:off x="5888195" y="375252"/>
              <a:ext cx="345916" cy="346399"/>
              <a:chOff x="5888195" y="375252"/>
              <a:chExt cx="345916" cy="346399"/>
            </a:xfrm>
          </p:grpSpPr>
          <p:sp>
            <p:nvSpPr>
              <p:cNvPr id="597" name="Google Shape;597;p7"/>
              <p:cNvSpPr/>
              <p:nvPr/>
            </p:nvSpPr>
            <p:spPr>
              <a:xfrm>
                <a:off x="5888195" y="375252"/>
                <a:ext cx="345916" cy="344489"/>
              </a:xfrm>
              <a:custGeom>
                <a:rect b="b" l="l" r="r" t="t"/>
                <a:pathLst>
                  <a:path extrusionOk="0" h="344489" w="345916">
                    <a:moveTo>
                      <a:pt x="163832" y="167"/>
                    </a:moveTo>
                    <a:cubicBezTo>
                      <a:pt x="259206" y="-3987"/>
                      <a:pt x="340613" y="69685"/>
                      <a:pt x="345673" y="164723"/>
                    </a:cubicBezTo>
                    <a:cubicBezTo>
                      <a:pt x="350694" y="259757"/>
                      <a:pt x="277463" y="340169"/>
                      <a:pt x="182089" y="344322"/>
                    </a:cubicBezTo>
                    <a:cubicBezTo>
                      <a:pt x="86715" y="348475"/>
                      <a:pt x="5267" y="274804"/>
                      <a:pt x="247" y="179766"/>
                    </a:cubicBezTo>
                    <a:cubicBezTo>
                      <a:pt x="-4813" y="84732"/>
                      <a:pt x="68458" y="4322"/>
                      <a:pt x="163832" y="167"/>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8" name="Google Shape;598;p7"/>
              <p:cNvSpPr/>
              <p:nvPr/>
            </p:nvSpPr>
            <p:spPr>
              <a:xfrm>
                <a:off x="5891112" y="402717"/>
                <a:ext cx="330493" cy="318934"/>
              </a:xfrm>
              <a:custGeom>
                <a:rect b="b" l="l" r="r" t="t"/>
                <a:pathLst>
                  <a:path extrusionOk="0" h="318934" w="330493">
                    <a:moveTo>
                      <a:pt x="179334" y="678"/>
                    </a:moveTo>
                    <a:cubicBezTo>
                      <a:pt x="270215" y="8726"/>
                      <a:pt x="337657" y="86344"/>
                      <a:pt x="329884" y="174039"/>
                    </a:cubicBezTo>
                    <a:cubicBezTo>
                      <a:pt x="322112" y="261737"/>
                      <a:pt x="242121" y="326305"/>
                      <a:pt x="151200" y="318257"/>
                    </a:cubicBezTo>
                    <a:cubicBezTo>
                      <a:pt x="60279" y="310210"/>
                      <a:pt x="-7163" y="232591"/>
                      <a:pt x="610" y="144892"/>
                    </a:cubicBezTo>
                    <a:cubicBezTo>
                      <a:pt x="8382" y="57198"/>
                      <a:pt x="88373" y="-7371"/>
                      <a:pt x="179334" y="678"/>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9" name="Google Shape;599;p7"/>
              <p:cNvSpPr/>
              <p:nvPr/>
            </p:nvSpPr>
            <p:spPr>
              <a:xfrm>
                <a:off x="5906740" y="424020"/>
                <a:ext cx="289036" cy="265083"/>
              </a:xfrm>
              <a:custGeom>
                <a:rect b="b" l="l" r="r" t="t"/>
                <a:pathLst>
                  <a:path extrusionOk="0" h="265083" w="289036">
                    <a:moveTo>
                      <a:pt x="230338" y="0"/>
                    </a:moveTo>
                    <a:lnTo>
                      <a:pt x="0" y="203552"/>
                    </a:lnTo>
                    <a:cubicBezTo>
                      <a:pt x="11578" y="227861"/>
                      <a:pt x="29106" y="249012"/>
                      <a:pt x="51209" y="265083"/>
                    </a:cubicBezTo>
                    <a:lnTo>
                      <a:pt x="289036" y="54747"/>
                    </a:lnTo>
                    <a:cubicBezTo>
                      <a:pt x="281911" y="43752"/>
                      <a:pt x="273451" y="33717"/>
                      <a:pt x="263897" y="24661"/>
                    </a:cubicBezTo>
                    <a:cubicBezTo>
                      <a:pt x="263654" y="24451"/>
                      <a:pt x="263533" y="24179"/>
                      <a:pt x="263290" y="23969"/>
                    </a:cubicBezTo>
                    <a:cubicBezTo>
                      <a:pt x="263088" y="23791"/>
                      <a:pt x="262885" y="23665"/>
                      <a:pt x="262683" y="23491"/>
                    </a:cubicBezTo>
                    <a:cubicBezTo>
                      <a:pt x="253008" y="14496"/>
                      <a:pt x="242199" y="6513"/>
                      <a:pt x="230338"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0" name="Google Shape;600;p7"/>
              <p:cNvSpPr/>
              <p:nvPr/>
            </p:nvSpPr>
            <p:spPr>
              <a:xfrm>
                <a:off x="5931419" y="441603"/>
                <a:ext cx="249880" cy="241167"/>
              </a:xfrm>
              <a:custGeom>
                <a:rect b="b" l="l" r="r" t="t"/>
                <a:pathLst>
                  <a:path extrusionOk="0" h="241167" w="249880">
                    <a:moveTo>
                      <a:pt x="135587" y="513"/>
                    </a:moveTo>
                    <a:cubicBezTo>
                      <a:pt x="204324" y="6597"/>
                      <a:pt x="255290" y="65287"/>
                      <a:pt x="249420" y="131603"/>
                    </a:cubicBezTo>
                    <a:cubicBezTo>
                      <a:pt x="243550" y="197916"/>
                      <a:pt x="183071" y="246740"/>
                      <a:pt x="114334" y="240656"/>
                    </a:cubicBezTo>
                    <a:cubicBezTo>
                      <a:pt x="45556" y="234567"/>
                      <a:pt x="-5409" y="175878"/>
                      <a:pt x="460" y="109561"/>
                    </a:cubicBezTo>
                    <a:cubicBezTo>
                      <a:pt x="6330" y="43245"/>
                      <a:pt x="66809" y="-5575"/>
                      <a:pt x="135587" y="513"/>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1" name="Google Shape;601;p7"/>
              <p:cNvSpPr/>
              <p:nvPr/>
            </p:nvSpPr>
            <p:spPr>
              <a:xfrm rot="-1720742">
                <a:off x="6000870" y="461178"/>
                <a:ext cx="105434" cy="183352"/>
              </a:xfrm>
              <a:custGeom>
                <a:rect b="b" l="l" r="r" t="t"/>
                <a:pathLst>
                  <a:path extrusionOk="0" h="183315" w="105413">
                    <a:moveTo>
                      <a:pt x="35219" y="181959"/>
                    </a:moveTo>
                    <a:lnTo>
                      <a:pt x="56876" y="183315"/>
                    </a:lnTo>
                    <a:lnTo>
                      <a:pt x="59224" y="161180"/>
                    </a:lnTo>
                    <a:cubicBezTo>
                      <a:pt x="82703" y="157946"/>
                      <a:pt x="96224" y="142943"/>
                      <a:pt x="98410" y="122512"/>
                    </a:cubicBezTo>
                    <a:cubicBezTo>
                      <a:pt x="102741" y="81857"/>
                      <a:pt x="43679" y="79857"/>
                      <a:pt x="45866" y="59649"/>
                    </a:cubicBezTo>
                    <a:cubicBezTo>
                      <a:pt x="46878" y="50075"/>
                      <a:pt x="53111" y="46396"/>
                      <a:pt x="63839" y="47068"/>
                    </a:cubicBezTo>
                    <a:cubicBezTo>
                      <a:pt x="73190" y="47650"/>
                      <a:pt x="79708" y="51711"/>
                      <a:pt x="86994" y="59236"/>
                    </a:cubicBezTo>
                    <a:lnTo>
                      <a:pt x="105413" y="42388"/>
                    </a:lnTo>
                    <a:cubicBezTo>
                      <a:pt x="97641" y="33126"/>
                      <a:pt x="88128" y="25669"/>
                      <a:pt x="74040" y="22852"/>
                    </a:cubicBezTo>
                    <a:lnTo>
                      <a:pt x="76348" y="1356"/>
                    </a:lnTo>
                    <a:lnTo>
                      <a:pt x="54731" y="0"/>
                    </a:lnTo>
                    <a:lnTo>
                      <a:pt x="52383" y="21908"/>
                    </a:lnTo>
                    <a:cubicBezTo>
                      <a:pt x="30968" y="24649"/>
                      <a:pt x="16476" y="38299"/>
                      <a:pt x="14249" y="59155"/>
                    </a:cubicBezTo>
                    <a:cubicBezTo>
                      <a:pt x="10161" y="97463"/>
                      <a:pt x="69061" y="100738"/>
                      <a:pt x="66713" y="122662"/>
                    </a:cubicBezTo>
                    <a:cubicBezTo>
                      <a:pt x="65701" y="132451"/>
                      <a:pt x="59588" y="137001"/>
                      <a:pt x="47080" y="136207"/>
                    </a:cubicBezTo>
                    <a:cubicBezTo>
                      <a:pt x="36393" y="135535"/>
                      <a:pt x="27042" y="130661"/>
                      <a:pt x="16517" y="121865"/>
                    </a:cubicBezTo>
                    <a:lnTo>
                      <a:pt x="0" y="142033"/>
                    </a:lnTo>
                    <a:cubicBezTo>
                      <a:pt x="9513" y="151837"/>
                      <a:pt x="24532" y="158363"/>
                      <a:pt x="37526" y="160670"/>
                    </a:cubicBezTo>
                    <a:lnTo>
                      <a:pt x="35219" y="181959"/>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grpSp>
        <p:nvGrpSpPr>
          <p:cNvPr id="602" name="Google Shape;602;p7"/>
          <p:cNvGrpSpPr/>
          <p:nvPr/>
        </p:nvGrpSpPr>
        <p:grpSpPr>
          <a:xfrm>
            <a:off x="152694" y="1237513"/>
            <a:ext cx="907178" cy="381910"/>
            <a:chOff x="3658339" y="3710657"/>
            <a:chExt cx="571991" cy="240801"/>
          </a:xfrm>
        </p:grpSpPr>
        <p:sp>
          <p:nvSpPr>
            <p:cNvPr id="603" name="Google Shape;603;p7"/>
            <p:cNvSpPr/>
            <p:nvPr/>
          </p:nvSpPr>
          <p:spPr>
            <a:xfrm>
              <a:off x="3684117" y="3836885"/>
              <a:ext cx="170567" cy="93357"/>
            </a:xfrm>
            <a:custGeom>
              <a:rect b="b" l="l" r="r" t="t"/>
              <a:pathLst>
                <a:path extrusionOk="0" h="93357" w="170567">
                  <a:moveTo>
                    <a:pt x="85282" y="0"/>
                  </a:moveTo>
                  <a:cubicBezTo>
                    <a:pt x="112736" y="0"/>
                    <a:pt x="137158" y="7104"/>
                    <a:pt x="152756" y="18132"/>
                  </a:cubicBezTo>
                  <a:lnTo>
                    <a:pt x="170568" y="18132"/>
                  </a:lnTo>
                  <a:lnTo>
                    <a:pt x="170568" y="46679"/>
                  </a:lnTo>
                  <a:cubicBezTo>
                    <a:pt x="170568" y="72462"/>
                    <a:pt x="132382" y="93358"/>
                    <a:pt x="85282" y="93358"/>
                  </a:cubicBezTo>
                  <a:cubicBezTo>
                    <a:pt x="38182" y="93358"/>
                    <a:pt x="0" y="72462"/>
                    <a:pt x="0" y="46679"/>
                  </a:cubicBezTo>
                  <a:lnTo>
                    <a:pt x="0" y="18132"/>
                  </a:lnTo>
                  <a:lnTo>
                    <a:pt x="17808" y="18132"/>
                  </a:lnTo>
                  <a:cubicBezTo>
                    <a:pt x="33405" y="7104"/>
                    <a:pt x="57827"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4" name="Google Shape;604;p7"/>
            <p:cNvSpPr/>
            <p:nvPr/>
          </p:nvSpPr>
          <p:spPr>
            <a:xfrm>
              <a:off x="3684117" y="3808338"/>
              <a:ext cx="170567" cy="93361"/>
            </a:xfrm>
            <a:custGeom>
              <a:rect b="b" l="l" r="r" t="t"/>
              <a:pathLst>
                <a:path extrusionOk="0" h="93361" w="170567">
                  <a:moveTo>
                    <a:pt x="85282" y="93362"/>
                  </a:moveTo>
                  <a:cubicBezTo>
                    <a:pt x="132256" y="93362"/>
                    <a:pt x="170568" y="72389"/>
                    <a:pt x="170568" y="46679"/>
                  </a:cubicBezTo>
                  <a:cubicBezTo>
                    <a:pt x="170568" y="20969"/>
                    <a:pt x="132256" y="0"/>
                    <a:pt x="85282" y="0"/>
                  </a:cubicBezTo>
                  <a:cubicBezTo>
                    <a:pt x="38307" y="0"/>
                    <a:pt x="0" y="20969"/>
                    <a:pt x="0" y="46679"/>
                  </a:cubicBezTo>
                  <a:cubicBezTo>
                    <a:pt x="0" y="72389"/>
                    <a:pt x="38307" y="93362"/>
                    <a:pt x="85282"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5" name="Google Shape;605;p7"/>
            <p:cNvSpPr/>
            <p:nvPr/>
          </p:nvSpPr>
          <p:spPr>
            <a:xfrm>
              <a:off x="3684117" y="3840023"/>
              <a:ext cx="170567" cy="25106"/>
            </a:xfrm>
            <a:custGeom>
              <a:rect b="b" l="l" r="r" t="t"/>
              <a:pathLst>
                <a:path extrusionOk="0" h="25106" w="170567">
                  <a:moveTo>
                    <a:pt x="166070" y="0"/>
                  </a:moveTo>
                  <a:cubicBezTo>
                    <a:pt x="168989" y="4708"/>
                    <a:pt x="170568" y="9752"/>
                    <a:pt x="170568" y="14994"/>
                  </a:cubicBezTo>
                  <a:cubicBezTo>
                    <a:pt x="170568" y="18468"/>
                    <a:pt x="169867" y="21852"/>
                    <a:pt x="168552" y="25106"/>
                  </a:cubicBezTo>
                  <a:lnTo>
                    <a:pt x="2012" y="25106"/>
                  </a:lnTo>
                  <a:cubicBezTo>
                    <a:pt x="700" y="21852"/>
                    <a:pt x="0" y="18468"/>
                    <a:pt x="0" y="14994"/>
                  </a:cubicBezTo>
                  <a:cubicBezTo>
                    <a:pt x="0" y="9752"/>
                    <a:pt x="1579" y="4708"/>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6" name="Google Shape;606;p7"/>
            <p:cNvSpPr/>
            <p:nvPr/>
          </p:nvSpPr>
          <p:spPr>
            <a:xfrm>
              <a:off x="3704544" y="3819519"/>
              <a:ext cx="129710" cy="70995"/>
            </a:xfrm>
            <a:custGeom>
              <a:rect b="b" l="l" r="r" t="t"/>
              <a:pathLst>
                <a:path extrusionOk="0" h="70995" w="129710">
                  <a:moveTo>
                    <a:pt x="64855" y="70996"/>
                  </a:moveTo>
                  <a:cubicBezTo>
                    <a:pt x="100576" y="70996"/>
                    <a:pt x="129710" y="55050"/>
                    <a:pt x="129710" y="35498"/>
                  </a:cubicBezTo>
                  <a:cubicBezTo>
                    <a:pt x="129710" y="15945"/>
                    <a:pt x="100576" y="0"/>
                    <a:pt x="64855" y="0"/>
                  </a:cubicBezTo>
                  <a:cubicBezTo>
                    <a:pt x="29134" y="0"/>
                    <a:pt x="0" y="15945"/>
                    <a:pt x="0" y="35498"/>
                  </a:cubicBezTo>
                  <a:cubicBezTo>
                    <a:pt x="0" y="55050"/>
                    <a:pt x="29134" y="70996"/>
                    <a:pt x="64855"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7" name="Google Shape;607;p7"/>
            <p:cNvSpPr/>
            <p:nvPr/>
          </p:nvSpPr>
          <p:spPr>
            <a:xfrm>
              <a:off x="3732836" y="3830020"/>
              <a:ext cx="72157" cy="43561"/>
            </a:xfrm>
            <a:custGeom>
              <a:rect b="b" l="l" r="r" t="t"/>
              <a:pathLst>
                <a:path extrusionOk="0" h="43561" w="72157">
                  <a:moveTo>
                    <a:pt x="2170" y="39712"/>
                  </a:moveTo>
                  <a:lnTo>
                    <a:pt x="10371" y="43562"/>
                  </a:lnTo>
                  <a:lnTo>
                    <a:pt x="17889" y="38732"/>
                  </a:lnTo>
                  <a:cubicBezTo>
                    <a:pt x="28191" y="41797"/>
                    <a:pt x="38024" y="40461"/>
                    <a:pt x="44963" y="36004"/>
                  </a:cubicBezTo>
                  <a:cubicBezTo>
                    <a:pt x="58763" y="27135"/>
                    <a:pt x="35854" y="17026"/>
                    <a:pt x="42720" y="12614"/>
                  </a:cubicBezTo>
                  <a:cubicBezTo>
                    <a:pt x="45971" y="10525"/>
                    <a:pt x="49541" y="10675"/>
                    <a:pt x="53605" y="12578"/>
                  </a:cubicBezTo>
                  <a:cubicBezTo>
                    <a:pt x="57156" y="14245"/>
                    <a:pt x="58548" y="16265"/>
                    <a:pt x="59212" y="19224"/>
                  </a:cubicBezTo>
                  <a:lnTo>
                    <a:pt x="71538" y="18265"/>
                  </a:lnTo>
                  <a:cubicBezTo>
                    <a:pt x="71202" y="14812"/>
                    <a:pt x="69628" y="11497"/>
                    <a:pt x="64863" y="8541"/>
                  </a:cubicBezTo>
                  <a:lnTo>
                    <a:pt x="72158" y="3850"/>
                  </a:lnTo>
                  <a:lnTo>
                    <a:pt x="63956" y="0"/>
                  </a:lnTo>
                  <a:lnTo>
                    <a:pt x="56512" y="4785"/>
                  </a:lnTo>
                  <a:cubicBezTo>
                    <a:pt x="47189" y="1935"/>
                    <a:pt x="37368" y="2793"/>
                    <a:pt x="30288" y="7343"/>
                  </a:cubicBezTo>
                  <a:cubicBezTo>
                    <a:pt x="17277" y="15707"/>
                    <a:pt x="39757" y="26086"/>
                    <a:pt x="32312" y="30871"/>
                  </a:cubicBezTo>
                  <a:cubicBezTo>
                    <a:pt x="28985" y="33008"/>
                    <a:pt x="25212" y="33085"/>
                    <a:pt x="20475" y="30863"/>
                  </a:cubicBezTo>
                  <a:cubicBezTo>
                    <a:pt x="16411" y="28956"/>
                    <a:pt x="14136" y="26284"/>
                    <a:pt x="12569" y="22495"/>
                  </a:cubicBezTo>
                  <a:lnTo>
                    <a:pt x="0" y="24556"/>
                  </a:lnTo>
                  <a:cubicBezTo>
                    <a:pt x="870" y="28414"/>
                    <a:pt x="4910" y="32401"/>
                    <a:pt x="9396" y="35065"/>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8" name="Google Shape;608;p7"/>
            <p:cNvSpPr/>
            <p:nvPr/>
          </p:nvSpPr>
          <p:spPr>
            <a:xfrm>
              <a:off x="3868287" y="3858097"/>
              <a:ext cx="170567" cy="93361"/>
            </a:xfrm>
            <a:custGeom>
              <a:rect b="b" l="l" r="r" t="t"/>
              <a:pathLst>
                <a:path extrusionOk="0" h="93361" w="170567">
                  <a:moveTo>
                    <a:pt x="85286" y="0"/>
                  </a:moveTo>
                  <a:cubicBezTo>
                    <a:pt x="112740" y="0"/>
                    <a:pt x="137158" y="7096"/>
                    <a:pt x="152756" y="18132"/>
                  </a:cubicBezTo>
                  <a:lnTo>
                    <a:pt x="170568" y="18132"/>
                  </a:lnTo>
                  <a:lnTo>
                    <a:pt x="170568" y="46679"/>
                  </a:lnTo>
                  <a:cubicBezTo>
                    <a:pt x="170568" y="72457"/>
                    <a:pt x="132382" y="93362"/>
                    <a:pt x="85286" y="93362"/>
                  </a:cubicBezTo>
                  <a:cubicBezTo>
                    <a:pt x="38182" y="93362"/>
                    <a:pt x="0" y="72457"/>
                    <a:pt x="0" y="46679"/>
                  </a:cubicBezTo>
                  <a:lnTo>
                    <a:pt x="0" y="18132"/>
                  </a:lnTo>
                  <a:lnTo>
                    <a:pt x="17808" y="18132"/>
                  </a:lnTo>
                  <a:cubicBezTo>
                    <a:pt x="33409" y="7096"/>
                    <a:pt x="57827"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9" name="Google Shape;609;p7"/>
            <p:cNvSpPr/>
            <p:nvPr/>
          </p:nvSpPr>
          <p:spPr>
            <a:xfrm>
              <a:off x="3868287" y="3829546"/>
              <a:ext cx="170567" cy="93361"/>
            </a:xfrm>
            <a:custGeom>
              <a:rect b="b" l="l" r="r" t="t"/>
              <a:pathLst>
                <a:path extrusionOk="0" h="93361" w="170567">
                  <a:moveTo>
                    <a:pt x="85286" y="93362"/>
                  </a:moveTo>
                  <a:cubicBezTo>
                    <a:pt x="132256" y="93362"/>
                    <a:pt x="170568" y="72397"/>
                    <a:pt x="170568" y="46683"/>
                  </a:cubicBezTo>
                  <a:cubicBezTo>
                    <a:pt x="170568" y="20969"/>
                    <a:pt x="132256" y="0"/>
                    <a:pt x="85286" y="0"/>
                  </a:cubicBezTo>
                  <a:cubicBezTo>
                    <a:pt x="38311" y="0"/>
                    <a:pt x="0" y="20969"/>
                    <a:pt x="0" y="46683"/>
                  </a:cubicBezTo>
                  <a:cubicBezTo>
                    <a:pt x="0" y="72397"/>
                    <a:pt x="38311" y="93362"/>
                    <a:pt x="85286"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10" name="Google Shape;610;p7"/>
            <p:cNvSpPr/>
            <p:nvPr/>
          </p:nvSpPr>
          <p:spPr>
            <a:xfrm>
              <a:off x="3868287" y="3861235"/>
              <a:ext cx="170567" cy="25106"/>
            </a:xfrm>
            <a:custGeom>
              <a:rect b="b" l="l" r="r" t="t"/>
              <a:pathLst>
                <a:path extrusionOk="0" h="25106" w="170567">
                  <a:moveTo>
                    <a:pt x="166070" y="0"/>
                  </a:moveTo>
                  <a:cubicBezTo>
                    <a:pt x="168985" y="4704"/>
                    <a:pt x="170568" y="9748"/>
                    <a:pt x="170568" y="14994"/>
                  </a:cubicBezTo>
                  <a:cubicBezTo>
                    <a:pt x="170568" y="18463"/>
                    <a:pt x="169867" y="21852"/>
                    <a:pt x="168552" y="25106"/>
                  </a:cubicBezTo>
                  <a:lnTo>
                    <a:pt x="2012" y="25106"/>
                  </a:lnTo>
                  <a:cubicBezTo>
                    <a:pt x="700" y="21852"/>
                    <a:pt x="0" y="18463"/>
                    <a:pt x="0" y="14994"/>
                  </a:cubicBezTo>
                  <a:cubicBezTo>
                    <a:pt x="0" y="9748"/>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11" name="Google Shape;611;p7"/>
            <p:cNvSpPr/>
            <p:nvPr/>
          </p:nvSpPr>
          <p:spPr>
            <a:xfrm>
              <a:off x="3888717" y="3840727"/>
              <a:ext cx="129709" cy="71000"/>
            </a:xfrm>
            <a:custGeom>
              <a:rect b="b" l="l" r="r" t="t"/>
              <a:pathLst>
                <a:path extrusionOk="0" h="71000" w="129709">
                  <a:moveTo>
                    <a:pt x="64855" y="71000"/>
                  </a:moveTo>
                  <a:cubicBezTo>
                    <a:pt x="100576" y="71000"/>
                    <a:pt x="129710" y="55054"/>
                    <a:pt x="129710" y="35502"/>
                  </a:cubicBezTo>
                  <a:cubicBezTo>
                    <a:pt x="129710" y="15945"/>
                    <a:pt x="100576" y="0"/>
                    <a:pt x="64855" y="0"/>
                  </a:cubicBezTo>
                  <a:cubicBezTo>
                    <a:pt x="29134" y="0"/>
                    <a:pt x="0" y="15945"/>
                    <a:pt x="0" y="35502"/>
                  </a:cubicBezTo>
                  <a:cubicBezTo>
                    <a:pt x="0" y="55054"/>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12" name="Google Shape;612;p7"/>
            <p:cNvSpPr/>
            <p:nvPr/>
          </p:nvSpPr>
          <p:spPr>
            <a:xfrm>
              <a:off x="3917010" y="3851228"/>
              <a:ext cx="72157" cy="43561"/>
            </a:xfrm>
            <a:custGeom>
              <a:rect b="b" l="l" r="r" t="t"/>
              <a:pathLst>
                <a:path extrusionOk="0" h="43561" w="72157">
                  <a:moveTo>
                    <a:pt x="2166" y="39712"/>
                  </a:moveTo>
                  <a:lnTo>
                    <a:pt x="10371" y="43562"/>
                  </a:lnTo>
                  <a:lnTo>
                    <a:pt x="17889" y="38732"/>
                  </a:lnTo>
                  <a:cubicBezTo>
                    <a:pt x="28191" y="41797"/>
                    <a:pt x="38020" y="40461"/>
                    <a:pt x="44958" y="36004"/>
                  </a:cubicBezTo>
                  <a:cubicBezTo>
                    <a:pt x="58758" y="27130"/>
                    <a:pt x="35854" y="17030"/>
                    <a:pt x="42716" y="12614"/>
                  </a:cubicBezTo>
                  <a:cubicBezTo>
                    <a:pt x="45970" y="10525"/>
                    <a:pt x="49541" y="10675"/>
                    <a:pt x="53601" y="12581"/>
                  </a:cubicBezTo>
                  <a:cubicBezTo>
                    <a:pt x="57155" y="14245"/>
                    <a:pt x="58548" y="16265"/>
                    <a:pt x="59208" y="19229"/>
                  </a:cubicBezTo>
                  <a:lnTo>
                    <a:pt x="71538" y="18261"/>
                  </a:lnTo>
                  <a:cubicBezTo>
                    <a:pt x="71202" y="14812"/>
                    <a:pt x="69624" y="11497"/>
                    <a:pt x="64859" y="8541"/>
                  </a:cubicBezTo>
                  <a:lnTo>
                    <a:pt x="72158" y="3854"/>
                  </a:lnTo>
                  <a:lnTo>
                    <a:pt x="63956" y="0"/>
                  </a:lnTo>
                  <a:lnTo>
                    <a:pt x="56508" y="4785"/>
                  </a:lnTo>
                  <a:cubicBezTo>
                    <a:pt x="47185" y="1939"/>
                    <a:pt x="37368" y="2797"/>
                    <a:pt x="30284" y="7347"/>
                  </a:cubicBezTo>
                  <a:cubicBezTo>
                    <a:pt x="17273" y="15707"/>
                    <a:pt x="39753" y="26090"/>
                    <a:pt x="32308" y="30875"/>
                  </a:cubicBezTo>
                  <a:cubicBezTo>
                    <a:pt x="28984" y="33012"/>
                    <a:pt x="25208" y="33085"/>
                    <a:pt x="20471" y="30867"/>
                  </a:cubicBezTo>
                  <a:cubicBezTo>
                    <a:pt x="16407" y="28960"/>
                    <a:pt x="14132" y="26284"/>
                    <a:pt x="12565" y="22495"/>
                  </a:cubicBezTo>
                  <a:lnTo>
                    <a:pt x="0" y="24556"/>
                  </a:lnTo>
                  <a:cubicBezTo>
                    <a:pt x="866" y="28414"/>
                    <a:pt x="4906" y="32401"/>
                    <a:pt x="9396" y="35069"/>
                  </a:cubicBezTo>
                  <a:lnTo>
                    <a:pt x="2166"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13" name="Google Shape;613;p7"/>
            <p:cNvSpPr/>
            <p:nvPr/>
          </p:nvSpPr>
          <p:spPr>
            <a:xfrm>
              <a:off x="3838047" y="3819361"/>
              <a:ext cx="170571" cy="93370"/>
            </a:xfrm>
            <a:custGeom>
              <a:rect b="b" l="l" r="r" t="t"/>
              <a:pathLst>
                <a:path extrusionOk="0" h="93370" w="170571">
                  <a:moveTo>
                    <a:pt x="85286" y="0"/>
                  </a:moveTo>
                  <a:cubicBezTo>
                    <a:pt x="112740" y="0"/>
                    <a:pt x="137163" y="7108"/>
                    <a:pt x="152760" y="18136"/>
                  </a:cubicBezTo>
                  <a:lnTo>
                    <a:pt x="170572" y="18136"/>
                  </a:lnTo>
                  <a:lnTo>
                    <a:pt x="170572" y="46683"/>
                  </a:lnTo>
                  <a:cubicBezTo>
                    <a:pt x="170572" y="72465"/>
                    <a:pt x="132386" y="93370"/>
                    <a:pt x="85286" y="93370"/>
                  </a:cubicBezTo>
                  <a:cubicBezTo>
                    <a:pt x="38186" y="93370"/>
                    <a:pt x="0" y="72465"/>
                    <a:pt x="0" y="46683"/>
                  </a:cubicBezTo>
                  <a:lnTo>
                    <a:pt x="0" y="18136"/>
                  </a:lnTo>
                  <a:lnTo>
                    <a:pt x="17812" y="18136"/>
                  </a:lnTo>
                  <a:cubicBezTo>
                    <a:pt x="33409" y="7108"/>
                    <a:pt x="57828"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14" name="Google Shape;614;p7"/>
            <p:cNvSpPr/>
            <p:nvPr/>
          </p:nvSpPr>
          <p:spPr>
            <a:xfrm>
              <a:off x="3838047" y="3790814"/>
              <a:ext cx="170571" cy="93365"/>
            </a:xfrm>
            <a:custGeom>
              <a:rect b="b" l="l" r="r" t="t"/>
              <a:pathLst>
                <a:path extrusionOk="0" h="93365" w="170571">
                  <a:moveTo>
                    <a:pt x="85286" y="93366"/>
                  </a:moveTo>
                  <a:cubicBezTo>
                    <a:pt x="132260" y="93366"/>
                    <a:pt x="170572" y="72393"/>
                    <a:pt x="170572" y="46683"/>
                  </a:cubicBezTo>
                  <a:cubicBezTo>
                    <a:pt x="170572" y="20973"/>
                    <a:pt x="132260" y="0"/>
                    <a:pt x="85286" y="0"/>
                  </a:cubicBezTo>
                  <a:cubicBezTo>
                    <a:pt x="38316" y="0"/>
                    <a:pt x="0" y="20973"/>
                    <a:pt x="0" y="46683"/>
                  </a:cubicBezTo>
                  <a:cubicBezTo>
                    <a:pt x="0" y="72393"/>
                    <a:pt x="38316" y="93366"/>
                    <a:pt x="85286"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15" name="Google Shape;615;p7"/>
            <p:cNvSpPr/>
            <p:nvPr/>
          </p:nvSpPr>
          <p:spPr>
            <a:xfrm>
              <a:off x="3838047" y="3822506"/>
              <a:ext cx="170571" cy="25106"/>
            </a:xfrm>
            <a:custGeom>
              <a:rect b="b" l="l" r="r" t="t"/>
              <a:pathLst>
                <a:path extrusionOk="0" h="25106" w="170571">
                  <a:moveTo>
                    <a:pt x="166074" y="0"/>
                  </a:moveTo>
                  <a:cubicBezTo>
                    <a:pt x="168993" y="4704"/>
                    <a:pt x="170572" y="9748"/>
                    <a:pt x="170572" y="14990"/>
                  </a:cubicBezTo>
                  <a:cubicBezTo>
                    <a:pt x="170572" y="18464"/>
                    <a:pt x="169872" y="21848"/>
                    <a:pt x="168556" y="25107"/>
                  </a:cubicBezTo>
                  <a:lnTo>
                    <a:pt x="2016" y="25107"/>
                  </a:lnTo>
                  <a:cubicBezTo>
                    <a:pt x="704" y="21848"/>
                    <a:pt x="0" y="18464"/>
                    <a:pt x="0" y="14990"/>
                  </a:cubicBezTo>
                  <a:cubicBezTo>
                    <a:pt x="0" y="9748"/>
                    <a:pt x="1583" y="4704"/>
                    <a:pt x="4498" y="0"/>
                  </a:cubicBezTo>
                  <a:lnTo>
                    <a:pt x="16607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16" name="Google Shape;616;p7"/>
            <p:cNvSpPr/>
            <p:nvPr/>
          </p:nvSpPr>
          <p:spPr>
            <a:xfrm>
              <a:off x="3858478" y="3801999"/>
              <a:ext cx="129709" cy="70995"/>
            </a:xfrm>
            <a:custGeom>
              <a:rect b="b" l="l" r="r" t="t"/>
              <a:pathLst>
                <a:path extrusionOk="0" h="70995" w="129709">
                  <a:moveTo>
                    <a:pt x="64855" y="70996"/>
                  </a:moveTo>
                  <a:cubicBezTo>
                    <a:pt x="100580" y="70996"/>
                    <a:pt x="129710" y="55050"/>
                    <a:pt x="129710" y="35498"/>
                  </a:cubicBezTo>
                  <a:cubicBezTo>
                    <a:pt x="129710" y="15945"/>
                    <a:pt x="100580" y="0"/>
                    <a:pt x="64855" y="0"/>
                  </a:cubicBezTo>
                  <a:cubicBezTo>
                    <a:pt x="29134" y="0"/>
                    <a:pt x="0" y="15945"/>
                    <a:pt x="0" y="35498"/>
                  </a:cubicBezTo>
                  <a:cubicBezTo>
                    <a:pt x="0" y="55050"/>
                    <a:pt x="29134" y="70996"/>
                    <a:pt x="64855"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17" name="Google Shape;617;p7"/>
            <p:cNvSpPr/>
            <p:nvPr/>
          </p:nvSpPr>
          <p:spPr>
            <a:xfrm>
              <a:off x="3886770" y="3812499"/>
              <a:ext cx="72157" cy="43561"/>
            </a:xfrm>
            <a:custGeom>
              <a:rect b="b" l="l" r="r" t="t"/>
              <a:pathLst>
                <a:path extrusionOk="0" h="43561" w="72157">
                  <a:moveTo>
                    <a:pt x="2170" y="39712"/>
                  </a:moveTo>
                  <a:lnTo>
                    <a:pt x="10371" y="43562"/>
                  </a:lnTo>
                  <a:lnTo>
                    <a:pt x="17889" y="38728"/>
                  </a:lnTo>
                  <a:cubicBezTo>
                    <a:pt x="28191" y="41797"/>
                    <a:pt x="38020" y="40461"/>
                    <a:pt x="44963" y="36004"/>
                  </a:cubicBezTo>
                  <a:cubicBezTo>
                    <a:pt x="58763" y="27135"/>
                    <a:pt x="35854" y="17026"/>
                    <a:pt x="42720" y="12614"/>
                  </a:cubicBezTo>
                  <a:cubicBezTo>
                    <a:pt x="45971" y="10525"/>
                    <a:pt x="49541" y="10675"/>
                    <a:pt x="53605" y="12578"/>
                  </a:cubicBezTo>
                  <a:cubicBezTo>
                    <a:pt x="57156" y="14245"/>
                    <a:pt x="58548" y="16265"/>
                    <a:pt x="59212" y="19225"/>
                  </a:cubicBezTo>
                  <a:lnTo>
                    <a:pt x="71543" y="18261"/>
                  </a:lnTo>
                  <a:cubicBezTo>
                    <a:pt x="71202" y="14812"/>
                    <a:pt x="69628" y="11497"/>
                    <a:pt x="64863" y="8541"/>
                  </a:cubicBezTo>
                  <a:lnTo>
                    <a:pt x="72158" y="3850"/>
                  </a:lnTo>
                  <a:lnTo>
                    <a:pt x="63956" y="0"/>
                  </a:lnTo>
                  <a:lnTo>
                    <a:pt x="56512" y="4785"/>
                  </a:lnTo>
                  <a:cubicBezTo>
                    <a:pt x="47189" y="1935"/>
                    <a:pt x="37368" y="2793"/>
                    <a:pt x="30284" y="7347"/>
                  </a:cubicBezTo>
                  <a:cubicBezTo>
                    <a:pt x="17281" y="15707"/>
                    <a:pt x="39757" y="26086"/>
                    <a:pt x="32308" y="30875"/>
                  </a:cubicBezTo>
                  <a:cubicBezTo>
                    <a:pt x="28989" y="33008"/>
                    <a:pt x="25212" y="33085"/>
                    <a:pt x="20475" y="30863"/>
                  </a:cubicBezTo>
                  <a:cubicBezTo>
                    <a:pt x="16411" y="28960"/>
                    <a:pt x="14136" y="26284"/>
                    <a:pt x="12565" y="22495"/>
                  </a:cubicBezTo>
                  <a:lnTo>
                    <a:pt x="0" y="24556"/>
                  </a:lnTo>
                  <a:cubicBezTo>
                    <a:pt x="866" y="28414"/>
                    <a:pt x="4910" y="32401"/>
                    <a:pt x="9396" y="35065"/>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18" name="Google Shape;618;p7"/>
            <p:cNvSpPr/>
            <p:nvPr/>
          </p:nvSpPr>
          <p:spPr>
            <a:xfrm>
              <a:off x="3868287" y="3776661"/>
              <a:ext cx="170567" cy="93362"/>
            </a:xfrm>
            <a:custGeom>
              <a:rect b="b" l="l" r="r" t="t"/>
              <a:pathLst>
                <a:path extrusionOk="0" h="93362" w="170567">
                  <a:moveTo>
                    <a:pt x="85286" y="0"/>
                  </a:moveTo>
                  <a:cubicBezTo>
                    <a:pt x="112740" y="0"/>
                    <a:pt x="137158" y="7101"/>
                    <a:pt x="152756" y="18136"/>
                  </a:cubicBezTo>
                  <a:lnTo>
                    <a:pt x="170568" y="18136"/>
                  </a:lnTo>
                  <a:lnTo>
                    <a:pt x="170568" y="46683"/>
                  </a:lnTo>
                  <a:cubicBezTo>
                    <a:pt x="170568" y="72462"/>
                    <a:pt x="132382" y="93362"/>
                    <a:pt x="85286" y="93362"/>
                  </a:cubicBezTo>
                  <a:cubicBezTo>
                    <a:pt x="38182" y="93362"/>
                    <a:pt x="0" y="72462"/>
                    <a:pt x="0" y="46683"/>
                  </a:cubicBezTo>
                  <a:lnTo>
                    <a:pt x="0" y="18136"/>
                  </a:lnTo>
                  <a:lnTo>
                    <a:pt x="17808" y="18136"/>
                  </a:lnTo>
                  <a:cubicBezTo>
                    <a:pt x="33409" y="7101"/>
                    <a:pt x="57827"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19" name="Google Shape;619;p7"/>
            <p:cNvSpPr/>
            <p:nvPr/>
          </p:nvSpPr>
          <p:spPr>
            <a:xfrm>
              <a:off x="3868287" y="3748114"/>
              <a:ext cx="170567" cy="93362"/>
            </a:xfrm>
            <a:custGeom>
              <a:rect b="b" l="l" r="r" t="t"/>
              <a:pathLst>
                <a:path extrusionOk="0" h="93362" w="170567">
                  <a:moveTo>
                    <a:pt x="85286" y="93362"/>
                  </a:moveTo>
                  <a:cubicBezTo>
                    <a:pt x="132256" y="93362"/>
                    <a:pt x="170568" y="72393"/>
                    <a:pt x="170568" y="46683"/>
                  </a:cubicBezTo>
                  <a:cubicBezTo>
                    <a:pt x="170568" y="20969"/>
                    <a:pt x="132256" y="0"/>
                    <a:pt x="85286" y="0"/>
                  </a:cubicBezTo>
                  <a:cubicBezTo>
                    <a:pt x="38311" y="0"/>
                    <a:pt x="0" y="20969"/>
                    <a:pt x="0" y="46683"/>
                  </a:cubicBezTo>
                  <a:cubicBezTo>
                    <a:pt x="0" y="72393"/>
                    <a:pt x="38311" y="93362"/>
                    <a:pt x="85286"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0" name="Google Shape;620;p7"/>
            <p:cNvSpPr/>
            <p:nvPr/>
          </p:nvSpPr>
          <p:spPr>
            <a:xfrm>
              <a:off x="3868287" y="3779803"/>
              <a:ext cx="170567" cy="25102"/>
            </a:xfrm>
            <a:custGeom>
              <a:rect b="b" l="l" r="r" t="t"/>
              <a:pathLst>
                <a:path extrusionOk="0" h="25102" w="170567">
                  <a:moveTo>
                    <a:pt x="166070" y="0"/>
                  </a:moveTo>
                  <a:cubicBezTo>
                    <a:pt x="168985" y="4704"/>
                    <a:pt x="170568" y="9748"/>
                    <a:pt x="170568" y="14994"/>
                  </a:cubicBezTo>
                  <a:cubicBezTo>
                    <a:pt x="170568" y="18464"/>
                    <a:pt x="169867" y="21848"/>
                    <a:pt x="168552" y="25103"/>
                  </a:cubicBezTo>
                  <a:lnTo>
                    <a:pt x="2012" y="25103"/>
                  </a:lnTo>
                  <a:cubicBezTo>
                    <a:pt x="700" y="21848"/>
                    <a:pt x="0" y="18464"/>
                    <a:pt x="0" y="14994"/>
                  </a:cubicBezTo>
                  <a:cubicBezTo>
                    <a:pt x="0" y="9748"/>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1" name="Google Shape;621;p7"/>
            <p:cNvSpPr/>
            <p:nvPr/>
          </p:nvSpPr>
          <p:spPr>
            <a:xfrm>
              <a:off x="3888717" y="3759295"/>
              <a:ext cx="129709" cy="71000"/>
            </a:xfrm>
            <a:custGeom>
              <a:rect b="b" l="l" r="r" t="t"/>
              <a:pathLst>
                <a:path extrusionOk="0" h="71000" w="129709">
                  <a:moveTo>
                    <a:pt x="64855" y="71000"/>
                  </a:moveTo>
                  <a:cubicBezTo>
                    <a:pt x="100576" y="71000"/>
                    <a:pt x="129710" y="55050"/>
                    <a:pt x="129710" y="35502"/>
                  </a:cubicBezTo>
                  <a:cubicBezTo>
                    <a:pt x="129710" y="15946"/>
                    <a:pt x="100576" y="0"/>
                    <a:pt x="64855" y="0"/>
                  </a:cubicBezTo>
                  <a:cubicBezTo>
                    <a:pt x="29134" y="0"/>
                    <a:pt x="0" y="15946"/>
                    <a:pt x="0" y="35502"/>
                  </a:cubicBezTo>
                  <a:cubicBezTo>
                    <a:pt x="0" y="55050"/>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2" name="Google Shape;622;p7"/>
            <p:cNvSpPr/>
            <p:nvPr/>
          </p:nvSpPr>
          <p:spPr>
            <a:xfrm>
              <a:off x="3917010" y="3769796"/>
              <a:ext cx="72157" cy="43557"/>
            </a:xfrm>
            <a:custGeom>
              <a:rect b="b" l="l" r="r" t="t"/>
              <a:pathLst>
                <a:path extrusionOk="0" h="43557" w="72157">
                  <a:moveTo>
                    <a:pt x="2166" y="39712"/>
                  </a:moveTo>
                  <a:lnTo>
                    <a:pt x="10371" y="43558"/>
                  </a:lnTo>
                  <a:lnTo>
                    <a:pt x="17889" y="38728"/>
                  </a:lnTo>
                  <a:cubicBezTo>
                    <a:pt x="28191" y="41797"/>
                    <a:pt x="38020" y="40457"/>
                    <a:pt x="44958" y="36000"/>
                  </a:cubicBezTo>
                  <a:cubicBezTo>
                    <a:pt x="58758" y="27131"/>
                    <a:pt x="35854" y="17031"/>
                    <a:pt x="42716" y="12618"/>
                  </a:cubicBezTo>
                  <a:cubicBezTo>
                    <a:pt x="45970" y="10529"/>
                    <a:pt x="49541" y="10675"/>
                    <a:pt x="53601" y="12582"/>
                  </a:cubicBezTo>
                  <a:cubicBezTo>
                    <a:pt x="57155" y="14245"/>
                    <a:pt x="58548" y="16265"/>
                    <a:pt x="59208" y="19229"/>
                  </a:cubicBezTo>
                  <a:lnTo>
                    <a:pt x="71538" y="18261"/>
                  </a:lnTo>
                  <a:cubicBezTo>
                    <a:pt x="71202" y="14812"/>
                    <a:pt x="69624" y="11501"/>
                    <a:pt x="64859" y="8541"/>
                  </a:cubicBezTo>
                  <a:lnTo>
                    <a:pt x="72158" y="3850"/>
                  </a:lnTo>
                  <a:lnTo>
                    <a:pt x="63956" y="0"/>
                  </a:lnTo>
                  <a:lnTo>
                    <a:pt x="56508" y="4785"/>
                  </a:lnTo>
                  <a:cubicBezTo>
                    <a:pt x="47185" y="1939"/>
                    <a:pt x="37368" y="2793"/>
                    <a:pt x="30284" y="7347"/>
                  </a:cubicBezTo>
                  <a:cubicBezTo>
                    <a:pt x="17273" y="15707"/>
                    <a:pt x="39753" y="26086"/>
                    <a:pt x="32308" y="30871"/>
                  </a:cubicBezTo>
                  <a:cubicBezTo>
                    <a:pt x="28984" y="33008"/>
                    <a:pt x="25208" y="33085"/>
                    <a:pt x="20471" y="30863"/>
                  </a:cubicBezTo>
                  <a:cubicBezTo>
                    <a:pt x="16407" y="28960"/>
                    <a:pt x="14132" y="26284"/>
                    <a:pt x="12565" y="22495"/>
                  </a:cubicBezTo>
                  <a:lnTo>
                    <a:pt x="0" y="24556"/>
                  </a:lnTo>
                  <a:cubicBezTo>
                    <a:pt x="866" y="28418"/>
                    <a:pt x="4906" y="32401"/>
                    <a:pt x="9396" y="35069"/>
                  </a:cubicBezTo>
                  <a:lnTo>
                    <a:pt x="2166"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3" name="Google Shape;623;p7"/>
            <p:cNvSpPr/>
            <p:nvPr/>
          </p:nvSpPr>
          <p:spPr>
            <a:xfrm>
              <a:off x="3831505" y="3739208"/>
              <a:ext cx="170563" cy="93361"/>
            </a:xfrm>
            <a:custGeom>
              <a:rect b="b" l="l" r="r" t="t"/>
              <a:pathLst>
                <a:path extrusionOk="0" h="93361" w="170563">
                  <a:moveTo>
                    <a:pt x="85278" y="0"/>
                  </a:moveTo>
                  <a:cubicBezTo>
                    <a:pt x="112736" y="0"/>
                    <a:pt x="137158" y="7104"/>
                    <a:pt x="152756" y="18132"/>
                  </a:cubicBezTo>
                  <a:lnTo>
                    <a:pt x="170564" y="18132"/>
                  </a:lnTo>
                  <a:lnTo>
                    <a:pt x="170564" y="46679"/>
                  </a:lnTo>
                  <a:cubicBezTo>
                    <a:pt x="170564" y="72465"/>
                    <a:pt x="132382" y="93362"/>
                    <a:pt x="85278" y="93362"/>
                  </a:cubicBezTo>
                  <a:cubicBezTo>
                    <a:pt x="38182" y="93362"/>
                    <a:pt x="0" y="72465"/>
                    <a:pt x="0" y="46679"/>
                  </a:cubicBezTo>
                  <a:lnTo>
                    <a:pt x="0" y="18132"/>
                  </a:lnTo>
                  <a:lnTo>
                    <a:pt x="17804" y="18132"/>
                  </a:lnTo>
                  <a:cubicBezTo>
                    <a:pt x="33405" y="7104"/>
                    <a:pt x="57827" y="0"/>
                    <a:pt x="85278"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4" name="Google Shape;624;p7"/>
            <p:cNvSpPr/>
            <p:nvPr/>
          </p:nvSpPr>
          <p:spPr>
            <a:xfrm>
              <a:off x="3831505" y="3710657"/>
              <a:ext cx="170563" cy="93366"/>
            </a:xfrm>
            <a:custGeom>
              <a:rect b="b" l="l" r="r" t="t"/>
              <a:pathLst>
                <a:path extrusionOk="0" h="93366" w="170563">
                  <a:moveTo>
                    <a:pt x="85282" y="93366"/>
                  </a:moveTo>
                  <a:cubicBezTo>
                    <a:pt x="132252" y="93366"/>
                    <a:pt x="170564" y="72393"/>
                    <a:pt x="170564" y="46683"/>
                  </a:cubicBezTo>
                  <a:cubicBezTo>
                    <a:pt x="170564" y="20973"/>
                    <a:pt x="132252" y="0"/>
                    <a:pt x="85282" y="0"/>
                  </a:cubicBezTo>
                  <a:cubicBezTo>
                    <a:pt x="38307" y="0"/>
                    <a:pt x="0" y="20973"/>
                    <a:pt x="0" y="46683"/>
                  </a:cubicBezTo>
                  <a:cubicBezTo>
                    <a:pt x="0" y="72393"/>
                    <a:pt x="38307" y="93366"/>
                    <a:pt x="85282"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5" name="Google Shape;625;p7"/>
            <p:cNvSpPr/>
            <p:nvPr/>
          </p:nvSpPr>
          <p:spPr>
            <a:xfrm>
              <a:off x="3831505" y="3742349"/>
              <a:ext cx="170563" cy="25106"/>
            </a:xfrm>
            <a:custGeom>
              <a:rect b="b" l="l" r="r" t="t"/>
              <a:pathLst>
                <a:path extrusionOk="0" h="25106" w="170563">
                  <a:moveTo>
                    <a:pt x="166070" y="0"/>
                  </a:moveTo>
                  <a:cubicBezTo>
                    <a:pt x="168981" y="4704"/>
                    <a:pt x="170564" y="9744"/>
                    <a:pt x="170564" y="14990"/>
                  </a:cubicBezTo>
                  <a:cubicBezTo>
                    <a:pt x="170564" y="18463"/>
                    <a:pt x="169863" y="21848"/>
                    <a:pt x="168552" y="25106"/>
                  </a:cubicBezTo>
                  <a:lnTo>
                    <a:pt x="2012" y="25106"/>
                  </a:lnTo>
                  <a:cubicBezTo>
                    <a:pt x="696" y="21848"/>
                    <a:pt x="0" y="18463"/>
                    <a:pt x="0" y="14990"/>
                  </a:cubicBezTo>
                  <a:cubicBezTo>
                    <a:pt x="0" y="9744"/>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6" name="Google Shape;626;p7"/>
            <p:cNvSpPr/>
            <p:nvPr/>
          </p:nvSpPr>
          <p:spPr>
            <a:xfrm>
              <a:off x="3851928" y="3721842"/>
              <a:ext cx="129718" cy="71000"/>
            </a:xfrm>
            <a:custGeom>
              <a:rect b="b" l="l" r="r" t="t"/>
              <a:pathLst>
                <a:path extrusionOk="0" h="71000" w="129718">
                  <a:moveTo>
                    <a:pt x="64859" y="71000"/>
                  </a:moveTo>
                  <a:cubicBezTo>
                    <a:pt x="100584" y="71000"/>
                    <a:pt x="129718" y="55055"/>
                    <a:pt x="129718" y="35498"/>
                  </a:cubicBezTo>
                  <a:cubicBezTo>
                    <a:pt x="129718" y="15946"/>
                    <a:pt x="100584" y="0"/>
                    <a:pt x="64859" y="0"/>
                  </a:cubicBezTo>
                  <a:cubicBezTo>
                    <a:pt x="29138" y="0"/>
                    <a:pt x="0" y="15946"/>
                    <a:pt x="0" y="35498"/>
                  </a:cubicBezTo>
                  <a:cubicBezTo>
                    <a:pt x="0" y="55055"/>
                    <a:pt x="29138" y="71000"/>
                    <a:pt x="64859"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7" name="Google Shape;627;p7"/>
            <p:cNvSpPr/>
            <p:nvPr/>
          </p:nvSpPr>
          <p:spPr>
            <a:xfrm>
              <a:off x="3880224" y="3732342"/>
              <a:ext cx="72161" cy="43562"/>
            </a:xfrm>
            <a:custGeom>
              <a:rect b="b" l="l" r="r" t="t"/>
              <a:pathLst>
                <a:path extrusionOk="0" h="43562" w="72161">
                  <a:moveTo>
                    <a:pt x="2170" y="39712"/>
                  </a:moveTo>
                  <a:lnTo>
                    <a:pt x="10375" y="43562"/>
                  </a:lnTo>
                  <a:lnTo>
                    <a:pt x="17889" y="38732"/>
                  </a:lnTo>
                  <a:cubicBezTo>
                    <a:pt x="28191" y="41797"/>
                    <a:pt x="38024" y="40465"/>
                    <a:pt x="44959" y="36004"/>
                  </a:cubicBezTo>
                  <a:cubicBezTo>
                    <a:pt x="58763" y="27131"/>
                    <a:pt x="35854" y="17026"/>
                    <a:pt x="42716" y="12614"/>
                  </a:cubicBezTo>
                  <a:cubicBezTo>
                    <a:pt x="45971" y="10525"/>
                    <a:pt x="49541" y="10675"/>
                    <a:pt x="53601" y="12582"/>
                  </a:cubicBezTo>
                  <a:cubicBezTo>
                    <a:pt x="57156" y="14246"/>
                    <a:pt x="58548" y="16265"/>
                    <a:pt x="59208" y="19225"/>
                  </a:cubicBezTo>
                  <a:lnTo>
                    <a:pt x="71538" y="18261"/>
                  </a:lnTo>
                  <a:cubicBezTo>
                    <a:pt x="71207" y="14808"/>
                    <a:pt x="69624" y="11501"/>
                    <a:pt x="64859" y="8542"/>
                  </a:cubicBezTo>
                  <a:lnTo>
                    <a:pt x="72162" y="3850"/>
                  </a:lnTo>
                  <a:lnTo>
                    <a:pt x="63952" y="0"/>
                  </a:lnTo>
                  <a:lnTo>
                    <a:pt x="56512" y="4785"/>
                  </a:lnTo>
                  <a:cubicBezTo>
                    <a:pt x="47189" y="1939"/>
                    <a:pt x="37368" y="2793"/>
                    <a:pt x="30288" y="7343"/>
                  </a:cubicBezTo>
                  <a:cubicBezTo>
                    <a:pt x="17277" y="15703"/>
                    <a:pt x="39753" y="26086"/>
                    <a:pt x="32308" y="30875"/>
                  </a:cubicBezTo>
                  <a:cubicBezTo>
                    <a:pt x="28985" y="33008"/>
                    <a:pt x="25208" y="33085"/>
                    <a:pt x="20471" y="30859"/>
                  </a:cubicBezTo>
                  <a:cubicBezTo>
                    <a:pt x="16411" y="28956"/>
                    <a:pt x="14136" y="26285"/>
                    <a:pt x="12570" y="22495"/>
                  </a:cubicBezTo>
                  <a:lnTo>
                    <a:pt x="0" y="24556"/>
                  </a:lnTo>
                  <a:cubicBezTo>
                    <a:pt x="866" y="28418"/>
                    <a:pt x="4910" y="32401"/>
                    <a:pt x="9396" y="35069"/>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8" name="Google Shape;628;p7"/>
            <p:cNvSpPr/>
            <p:nvPr/>
          </p:nvSpPr>
          <p:spPr>
            <a:xfrm>
              <a:off x="3658339" y="3792238"/>
              <a:ext cx="170563" cy="93366"/>
            </a:xfrm>
            <a:custGeom>
              <a:rect b="b" l="l" r="r" t="t"/>
              <a:pathLst>
                <a:path extrusionOk="0" h="93366" w="170563">
                  <a:moveTo>
                    <a:pt x="85282" y="0"/>
                  </a:moveTo>
                  <a:cubicBezTo>
                    <a:pt x="112736" y="0"/>
                    <a:pt x="137159" y="7101"/>
                    <a:pt x="152760" y="18136"/>
                  </a:cubicBezTo>
                  <a:lnTo>
                    <a:pt x="170564" y="18136"/>
                  </a:lnTo>
                  <a:lnTo>
                    <a:pt x="170564" y="46683"/>
                  </a:lnTo>
                  <a:cubicBezTo>
                    <a:pt x="170564" y="72462"/>
                    <a:pt x="132382" y="93366"/>
                    <a:pt x="85282" y="93366"/>
                  </a:cubicBezTo>
                  <a:cubicBezTo>
                    <a:pt x="38178" y="93366"/>
                    <a:pt x="0" y="72462"/>
                    <a:pt x="0" y="46683"/>
                  </a:cubicBezTo>
                  <a:lnTo>
                    <a:pt x="0" y="18136"/>
                  </a:lnTo>
                  <a:lnTo>
                    <a:pt x="17808" y="18136"/>
                  </a:lnTo>
                  <a:cubicBezTo>
                    <a:pt x="33405" y="7101"/>
                    <a:pt x="57828"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9" name="Google Shape;629;p7"/>
            <p:cNvSpPr/>
            <p:nvPr/>
          </p:nvSpPr>
          <p:spPr>
            <a:xfrm>
              <a:off x="3658339" y="3763691"/>
              <a:ext cx="170567" cy="93366"/>
            </a:xfrm>
            <a:custGeom>
              <a:rect b="b" l="l" r="r" t="t"/>
              <a:pathLst>
                <a:path extrusionOk="0" h="93366" w="170567">
                  <a:moveTo>
                    <a:pt x="85282" y="93366"/>
                  </a:moveTo>
                  <a:cubicBezTo>
                    <a:pt x="132256" y="93366"/>
                    <a:pt x="170568" y="72393"/>
                    <a:pt x="170568" y="46683"/>
                  </a:cubicBezTo>
                  <a:cubicBezTo>
                    <a:pt x="170568" y="20973"/>
                    <a:pt x="132256" y="0"/>
                    <a:pt x="85282" y="0"/>
                  </a:cubicBezTo>
                  <a:cubicBezTo>
                    <a:pt x="38312" y="0"/>
                    <a:pt x="0" y="20973"/>
                    <a:pt x="0" y="46683"/>
                  </a:cubicBezTo>
                  <a:cubicBezTo>
                    <a:pt x="0" y="72393"/>
                    <a:pt x="38312" y="93366"/>
                    <a:pt x="85282"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0" name="Google Shape;630;p7"/>
            <p:cNvSpPr/>
            <p:nvPr/>
          </p:nvSpPr>
          <p:spPr>
            <a:xfrm>
              <a:off x="3658339" y="3795380"/>
              <a:ext cx="170563" cy="25106"/>
            </a:xfrm>
            <a:custGeom>
              <a:rect b="b" l="l" r="r" t="t"/>
              <a:pathLst>
                <a:path extrusionOk="0" h="25106" w="170563">
                  <a:moveTo>
                    <a:pt x="166070" y="0"/>
                  </a:moveTo>
                  <a:cubicBezTo>
                    <a:pt x="168981" y="4704"/>
                    <a:pt x="170564" y="9748"/>
                    <a:pt x="170564" y="14994"/>
                  </a:cubicBezTo>
                  <a:cubicBezTo>
                    <a:pt x="170564" y="18463"/>
                    <a:pt x="169868" y="21848"/>
                    <a:pt x="168552" y="25107"/>
                  </a:cubicBezTo>
                  <a:lnTo>
                    <a:pt x="2012" y="25107"/>
                  </a:lnTo>
                  <a:cubicBezTo>
                    <a:pt x="700" y="21848"/>
                    <a:pt x="0" y="18463"/>
                    <a:pt x="0" y="14994"/>
                  </a:cubicBezTo>
                  <a:cubicBezTo>
                    <a:pt x="0" y="9748"/>
                    <a:pt x="1579" y="4704"/>
                    <a:pt x="4494"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1" name="Google Shape;631;p7"/>
            <p:cNvSpPr/>
            <p:nvPr/>
          </p:nvSpPr>
          <p:spPr>
            <a:xfrm>
              <a:off x="3678765" y="3774872"/>
              <a:ext cx="129709" cy="71000"/>
            </a:xfrm>
            <a:custGeom>
              <a:rect b="b" l="l" r="r" t="t"/>
              <a:pathLst>
                <a:path extrusionOk="0" h="71000" w="129709">
                  <a:moveTo>
                    <a:pt x="64855" y="71000"/>
                  </a:moveTo>
                  <a:cubicBezTo>
                    <a:pt x="100576" y="71000"/>
                    <a:pt x="129710" y="55054"/>
                    <a:pt x="129710" y="35502"/>
                  </a:cubicBezTo>
                  <a:cubicBezTo>
                    <a:pt x="129710" y="15950"/>
                    <a:pt x="100576" y="0"/>
                    <a:pt x="64855" y="0"/>
                  </a:cubicBezTo>
                  <a:cubicBezTo>
                    <a:pt x="29134" y="0"/>
                    <a:pt x="0" y="15950"/>
                    <a:pt x="0" y="35502"/>
                  </a:cubicBezTo>
                  <a:cubicBezTo>
                    <a:pt x="0" y="55054"/>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2" name="Google Shape;632;p7"/>
            <p:cNvSpPr/>
            <p:nvPr/>
          </p:nvSpPr>
          <p:spPr>
            <a:xfrm>
              <a:off x="3707058" y="3785377"/>
              <a:ext cx="72157" cy="43557"/>
            </a:xfrm>
            <a:custGeom>
              <a:rect b="b" l="l" r="r" t="t"/>
              <a:pathLst>
                <a:path extrusionOk="0" h="43557" w="72157">
                  <a:moveTo>
                    <a:pt x="2166" y="39708"/>
                  </a:moveTo>
                  <a:lnTo>
                    <a:pt x="10371" y="43558"/>
                  </a:lnTo>
                  <a:lnTo>
                    <a:pt x="17889" y="38728"/>
                  </a:lnTo>
                  <a:cubicBezTo>
                    <a:pt x="28191" y="41789"/>
                    <a:pt x="38020" y="40457"/>
                    <a:pt x="44963" y="36000"/>
                  </a:cubicBezTo>
                  <a:cubicBezTo>
                    <a:pt x="58763" y="27131"/>
                    <a:pt x="35854" y="17026"/>
                    <a:pt x="42720" y="12614"/>
                  </a:cubicBezTo>
                  <a:cubicBezTo>
                    <a:pt x="45971" y="10525"/>
                    <a:pt x="49541" y="10671"/>
                    <a:pt x="53605" y="12578"/>
                  </a:cubicBezTo>
                  <a:cubicBezTo>
                    <a:pt x="57160" y="14241"/>
                    <a:pt x="58548" y="16265"/>
                    <a:pt x="59212" y="19229"/>
                  </a:cubicBezTo>
                  <a:lnTo>
                    <a:pt x="71542" y="18257"/>
                  </a:lnTo>
                  <a:cubicBezTo>
                    <a:pt x="71202" y="14808"/>
                    <a:pt x="69624" y="11497"/>
                    <a:pt x="64859" y="8538"/>
                  </a:cubicBezTo>
                  <a:lnTo>
                    <a:pt x="72158" y="3846"/>
                  </a:lnTo>
                  <a:lnTo>
                    <a:pt x="63956" y="0"/>
                  </a:lnTo>
                  <a:lnTo>
                    <a:pt x="56516" y="4781"/>
                  </a:lnTo>
                  <a:cubicBezTo>
                    <a:pt x="47189" y="1935"/>
                    <a:pt x="37368" y="2793"/>
                    <a:pt x="30288" y="7343"/>
                  </a:cubicBezTo>
                  <a:cubicBezTo>
                    <a:pt x="17277" y="15703"/>
                    <a:pt x="39757" y="26086"/>
                    <a:pt x="32312" y="30871"/>
                  </a:cubicBezTo>
                  <a:cubicBezTo>
                    <a:pt x="28984" y="33008"/>
                    <a:pt x="25212" y="33081"/>
                    <a:pt x="20471" y="30863"/>
                  </a:cubicBezTo>
                  <a:cubicBezTo>
                    <a:pt x="16411" y="28956"/>
                    <a:pt x="14136" y="26280"/>
                    <a:pt x="12565" y="22492"/>
                  </a:cubicBezTo>
                  <a:lnTo>
                    <a:pt x="0" y="24552"/>
                  </a:lnTo>
                  <a:cubicBezTo>
                    <a:pt x="870" y="28414"/>
                    <a:pt x="4910" y="32397"/>
                    <a:pt x="9396" y="35065"/>
                  </a:cubicBezTo>
                  <a:lnTo>
                    <a:pt x="2166" y="39708"/>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3" name="Google Shape;633;p7"/>
            <p:cNvSpPr/>
            <p:nvPr/>
          </p:nvSpPr>
          <p:spPr>
            <a:xfrm>
              <a:off x="4049582" y="3850633"/>
              <a:ext cx="170588" cy="93366"/>
            </a:xfrm>
            <a:custGeom>
              <a:rect b="b" l="l" r="r" t="t"/>
              <a:pathLst>
                <a:path extrusionOk="0" h="93366" w="170588">
                  <a:moveTo>
                    <a:pt x="85294" y="0"/>
                  </a:moveTo>
                  <a:cubicBezTo>
                    <a:pt x="112740" y="0"/>
                    <a:pt x="137151" y="7108"/>
                    <a:pt x="152776" y="18136"/>
                  </a:cubicBezTo>
                  <a:lnTo>
                    <a:pt x="170588" y="18136"/>
                  </a:lnTo>
                  <a:lnTo>
                    <a:pt x="170588" y="46683"/>
                  </a:lnTo>
                  <a:cubicBezTo>
                    <a:pt x="170588" y="72465"/>
                    <a:pt x="132374" y="93366"/>
                    <a:pt x="85294" y="93366"/>
                  </a:cubicBezTo>
                  <a:cubicBezTo>
                    <a:pt x="38174" y="93366"/>
                    <a:pt x="0" y="72465"/>
                    <a:pt x="0" y="46683"/>
                  </a:cubicBezTo>
                  <a:lnTo>
                    <a:pt x="0" y="18136"/>
                  </a:lnTo>
                  <a:lnTo>
                    <a:pt x="17812" y="18136"/>
                  </a:lnTo>
                  <a:cubicBezTo>
                    <a:pt x="33397" y="7108"/>
                    <a:pt x="57848" y="0"/>
                    <a:pt x="85294"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4" name="Google Shape;634;p7"/>
            <p:cNvSpPr/>
            <p:nvPr/>
          </p:nvSpPr>
          <p:spPr>
            <a:xfrm>
              <a:off x="4049582" y="3822085"/>
              <a:ext cx="170588" cy="93361"/>
            </a:xfrm>
            <a:custGeom>
              <a:rect b="b" l="l" r="r" t="t"/>
              <a:pathLst>
                <a:path extrusionOk="0" h="93361" w="170588">
                  <a:moveTo>
                    <a:pt x="85294" y="93362"/>
                  </a:moveTo>
                  <a:cubicBezTo>
                    <a:pt x="132252" y="93362"/>
                    <a:pt x="170588" y="72393"/>
                    <a:pt x="170588" y="46683"/>
                  </a:cubicBezTo>
                  <a:cubicBezTo>
                    <a:pt x="170588" y="20973"/>
                    <a:pt x="132252" y="0"/>
                    <a:pt x="85294" y="0"/>
                  </a:cubicBezTo>
                  <a:cubicBezTo>
                    <a:pt x="38295" y="0"/>
                    <a:pt x="0" y="20973"/>
                    <a:pt x="0" y="46683"/>
                  </a:cubicBezTo>
                  <a:cubicBezTo>
                    <a:pt x="0" y="72393"/>
                    <a:pt x="38295" y="93362"/>
                    <a:pt x="85294"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5" name="Google Shape;635;p7"/>
            <p:cNvSpPr/>
            <p:nvPr/>
          </p:nvSpPr>
          <p:spPr>
            <a:xfrm>
              <a:off x="4049582" y="3853774"/>
              <a:ext cx="170588" cy="25106"/>
            </a:xfrm>
            <a:custGeom>
              <a:rect b="b" l="l" r="r" t="t"/>
              <a:pathLst>
                <a:path extrusionOk="0" h="25106" w="170588">
                  <a:moveTo>
                    <a:pt x="166054" y="0"/>
                  </a:moveTo>
                  <a:cubicBezTo>
                    <a:pt x="169009" y="4708"/>
                    <a:pt x="170588" y="9744"/>
                    <a:pt x="170588" y="14994"/>
                  </a:cubicBezTo>
                  <a:cubicBezTo>
                    <a:pt x="170588" y="18468"/>
                    <a:pt x="169859" y="21852"/>
                    <a:pt x="168564" y="25107"/>
                  </a:cubicBezTo>
                  <a:lnTo>
                    <a:pt x="2024" y="25107"/>
                  </a:lnTo>
                  <a:cubicBezTo>
                    <a:pt x="688" y="21852"/>
                    <a:pt x="0" y="18468"/>
                    <a:pt x="0" y="14994"/>
                  </a:cubicBezTo>
                  <a:cubicBezTo>
                    <a:pt x="0" y="9744"/>
                    <a:pt x="1579" y="4708"/>
                    <a:pt x="4493" y="0"/>
                  </a:cubicBezTo>
                  <a:lnTo>
                    <a:pt x="16605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6" name="Google Shape;636;p7"/>
            <p:cNvSpPr/>
            <p:nvPr/>
          </p:nvSpPr>
          <p:spPr>
            <a:xfrm>
              <a:off x="4070025" y="3833270"/>
              <a:ext cx="129701" cy="70996"/>
            </a:xfrm>
            <a:custGeom>
              <a:rect b="b" l="l" r="r" t="t"/>
              <a:pathLst>
                <a:path extrusionOk="0" h="70996" w="129701">
                  <a:moveTo>
                    <a:pt x="64851" y="70996"/>
                  </a:moveTo>
                  <a:cubicBezTo>
                    <a:pt x="100556" y="70996"/>
                    <a:pt x="129702" y="55050"/>
                    <a:pt x="129702" y="35498"/>
                  </a:cubicBezTo>
                  <a:cubicBezTo>
                    <a:pt x="129702" y="15946"/>
                    <a:pt x="100556" y="0"/>
                    <a:pt x="64851" y="0"/>
                  </a:cubicBezTo>
                  <a:cubicBezTo>
                    <a:pt x="29106" y="0"/>
                    <a:pt x="0" y="15946"/>
                    <a:pt x="0" y="35498"/>
                  </a:cubicBezTo>
                  <a:cubicBezTo>
                    <a:pt x="0" y="55050"/>
                    <a:pt x="29106" y="70996"/>
                    <a:pt x="64851"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7" name="Google Shape;637;p7"/>
            <p:cNvSpPr/>
            <p:nvPr/>
          </p:nvSpPr>
          <p:spPr>
            <a:xfrm>
              <a:off x="4098321" y="3843771"/>
              <a:ext cx="72137" cy="43562"/>
            </a:xfrm>
            <a:custGeom>
              <a:rect b="b" l="l" r="r" t="t"/>
              <a:pathLst>
                <a:path extrusionOk="0" h="43562" w="72137">
                  <a:moveTo>
                    <a:pt x="2145" y="39712"/>
                  </a:moveTo>
                  <a:lnTo>
                    <a:pt x="10363" y="43562"/>
                  </a:lnTo>
                  <a:lnTo>
                    <a:pt x="17852" y="38728"/>
                  </a:lnTo>
                  <a:cubicBezTo>
                    <a:pt x="28175" y="41797"/>
                    <a:pt x="38012" y="40461"/>
                    <a:pt x="44934" y="36004"/>
                  </a:cubicBezTo>
                  <a:cubicBezTo>
                    <a:pt x="58738" y="27131"/>
                    <a:pt x="35826" y="17026"/>
                    <a:pt x="42708" y="12614"/>
                  </a:cubicBezTo>
                  <a:cubicBezTo>
                    <a:pt x="45946" y="10525"/>
                    <a:pt x="49508" y="10675"/>
                    <a:pt x="53597" y="12578"/>
                  </a:cubicBezTo>
                  <a:cubicBezTo>
                    <a:pt x="57160" y="14249"/>
                    <a:pt x="58536" y="16265"/>
                    <a:pt x="59184" y="19225"/>
                  </a:cubicBezTo>
                  <a:lnTo>
                    <a:pt x="71530" y="18261"/>
                  </a:lnTo>
                  <a:cubicBezTo>
                    <a:pt x="71206" y="14808"/>
                    <a:pt x="69628" y="11497"/>
                    <a:pt x="64851" y="8538"/>
                  </a:cubicBezTo>
                  <a:lnTo>
                    <a:pt x="72137" y="3850"/>
                  </a:lnTo>
                  <a:lnTo>
                    <a:pt x="63960" y="0"/>
                  </a:lnTo>
                  <a:lnTo>
                    <a:pt x="56512" y="4785"/>
                  </a:lnTo>
                  <a:cubicBezTo>
                    <a:pt x="47161" y="1935"/>
                    <a:pt x="37364" y="2793"/>
                    <a:pt x="30280" y="7347"/>
                  </a:cubicBezTo>
                  <a:cubicBezTo>
                    <a:pt x="17245" y="15703"/>
                    <a:pt x="39752" y="26086"/>
                    <a:pt x="32304" y="30871"/>
                  </a:cubicBezTo>
                  <a:cubicBezTo>
                    <a:pt x="28984" y="33008"/>
                    <a:pt x="25179" y="33085"/>
                    <a:pt x="20443" y="30859"/>
                  </a:cubicBezTo>
                  <a:cubicBezTo>
                    <a:pt x="16395" y="28960"/>
                    <a:pt x="14128" y="26285"/>
                    <a:pt x="12549" y="22495"/>
                  </a:cubicBezTo>
                  <a:lnTo>
                    <a:pt x="0" y="24556"/>
                  </a:lnTo>
                  <a:cubicBezTo>
                    <a:pt x="850" y="28414"/>
                    <a:pt x="4898" y="32401"/>
                    <a:pt x="9391" y="35065"/>
                  </a:cubicBezTo>
                  <a:lnTo>
                    <a:pt x="2145"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8" name="Google Shape;638;p7"/>
            <p:cNvSpPr/>
            <p:nvPr/>
          </p:nvSpPr>
          <p:spPr>
            <a:xfrm>
              <a:off x="4059783" y="3806994"/>
              <a:ext cx="170547" cy="93365"/>
            </a:xfrm>
            <a:custGeom>
              <a:rect b="b" l="l" r="r" t="t"/>
              <a:pathLst>
                <a:path extrusionOk="0" h="93365" w="170547">
                  <a:moveTo>
                    <a:pt x="85254" y="0"/>
                  </a:moveTo>
                  <a:cubicBezTo>
                    <a:pt x="112740" y="0"/>
                    <a:pt x="137151" y="7104"/>
                    <a:pt x="152736" y="18136"/>
                  </a:cubicBezTo>
                  <a:lnTo>
                    <a:pt x="170548" y="18136"/>
                  </a:lnTo>
                  <a:lnTo>
                    <a:pt x="170548" y="46679"/>
                  </a:lnTo>
                  <a:cubicBezTo>
                    <a:pt x="170548" y="72461"/>
                    <a:pt x="132373" y="93366"/>
                    <a:pt x="85254" y="93366"/>
                  </a:cubicBezTo>
                  <a:cubicBezTo>
                    <a:pt x="38174" y="93366"/>
                    <a:pt x="0" y="72461"/>
                    <a:pt x="0" y="46679"/>
                  </a:cubicBezTo>
                  <a:lnTo>
                    <a:pt x="0" y="18136"/>
                  </a:lnTo>
                  <a:lnTo>
                    <a:pt x="17812" y="18136"/>
                  </a:lnTo>
                  <a:cubicBezTo>
                    <a:pt x="33397" y="7104"/>
                    <a:pt x="57807" y="0"/>
                    <a:pt x="85254"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39" name="Google Shape;639;p7"/>
            <p:cNvSpPr/>
            <p:nvPr/>
          </p:nvSpPr>
          <p:spPr>
            <a:xfrm>
              <a:off x="4059783" y="3778447"/>
              <a:ext cx="170547" cy="93361"/>
            </a:xfrm>
            <a:custGeom>
              <a:rect b="b" l="l" r="r" t="t"/>
              <a:pathLst>
                <a:path extrusionOk="0" h="93361" w="170547">
                  <a:moveTo>
                    <a:pt x="85254" y="93362"/>
                  </a:moveTo>
                  <a:cubicBezTo>
                    <a:pt x="132252" y="93362"/>
                    <a:pt x="170548" y="72393"/>
                    <a:pt x="170548" y="46683"/>
                  </a:cubicBezTo>
                  <a:cubicBezTo>
                    <a:pt x="170548" y="20969"/>
                    <a:pt x="132252" y="0"/>
                    <a:pt x="85254" y="0"/>
                  </a:cubicBezTo>
                  <a:cubicBezTo>
                    <a:pt x="38295" y="0"/>
                    <a:pt x="0" y="20969"/>
                    <a:pt x="0" y="46683"/>
                  </a:cubicBezTo>
                  <a:cubicBezTo>
                    <a:pt x="0" y="72393"/>
                    <a:pt x="38295" y="93362"/>
                    <a:pt x="85254"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0" name="Google Shape;640;p7"/>
            <p:cNvSpPr/>
            <p:nvPr/>
          </p:nvSpPr>
          <p:spPr>
            <a:xfrm>
              <a:off x="4059783" y="3810131"/>
              <a:ext cx="170547" cy="25110"/>
            </a:xfrm>
            <a:custGeom>
              <a:rect b="b" l="l" r="r" t="t"/>
              <a:pathLst>
                <a:path extrusionOk="0" h="25110" w="170547">
                  <a:moveTo>
                    <a:pt x="166054" y="0"/>
                  </a:moveTo>
                  <a:cubicBezTo>
                    <a:pt x="168969" y="4708"/>
                    <a:pt x="170548" y="9752"/>
                    <a:pt x="170548" y="14998"/>
                  </a:cubicBezTo>
                  <a:cubicBezTo>
                    <a:pt x="170548" y="18472"/>
                    <a:pt x="169859" y="21856"/>
                    <a:pt x="168523" y="25111"/>
                  </a:cubicBezTo>
                  <a:lnTo>
                    <a:pt x="1984" y="25111"/>
                  </a:lnTo>
                  <a:cubicBezTo>
                    <a:pt x="688" y="21856"/>
                    <a:pt x="0" y="18472"/>
                    <a:pt x="0" y="14998"/>
                  </a:cubicBezTo>
                  <a:cubicBezTo>
                    <a:pt x="0" y="9752"/>
                    <a:pt x="1579" y="4708"/>
                    <a:pt x="4493" y="0"/>
                  </a:cubicBezTo>
                  <a:lnTo>
                    <a:pt x="16605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1" name="Google Shape;641;p7"/>
            <p:cNvSpPr/>
            <p:nvPr/>
          </p:nvSpPr>
          <p:spPr>
            <a:xfrm>
              <a:off x="4080186" y="3789627"/>
              <a:ext cx="129742" cy="71000"/>
            </a:xfrm>
            <a:custGeom>
              <a:rect b="b" l="l" r="r" t="t"/>
              <a:pathLst>
                <a:path extrusionOk="0" h="71000" w="129742">
                  <a:moveTo>
                    <a:pt x="64851" y="71000"/>
                  </a:moveTo>
                  <a:cubicBezTo>
                    <a:pt x="100596" y="71000"/>
                    <a:pt x="129742" y="55055"/>
                    <a:pt x="129742" y="35502"/>
                  </a:cubicBezTo>
                  <a:cubicBezTo>
                    <a:pt x="129742" y="15950"/>
                    <a:pt x="100596" y="0"/>
                    <a:pt x="64851" y="0"/>
                  </a:cubicBezTo>
                  <a:cubicBezTo>
                    <a:pt x="29147" y="0"/>
                    <a:pt x="0" y="15950"/>
                    <a:pt x="0" y="35502"/>
                  </a:cubicBezTo>
                  <a:cubicBezTo>
                    <a:pt x="0" y="55055"/>
                    <a:pt x="29147" y="71000"/>
                    <a:pt x="64851"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2" name="Google Shape;642;p7"/>
            <p:cNvSpPr/>
            <p:nvPr/>
          </p:nvSpPr>
          <p:spPr>
            <a:xfrm>
              <a:off x="4108482" y="3800128"/>
              <a:ext cx="72178" cy="43562"/>
            </a:xfrm>
            <a:custGeom>
              <a:rect b="b" l="l" r="r" t="t"/>
              <a:pathLst>
                <a:path extrusionOk="0" h="43562" w="72178">
                  <a:moveTo>
                    <a:pt x="2186" y="39716"/>
                  </a:moveTo>
                  <a:lnTo>
                    <a:pt x="10363" y="43562"/>
                  </a:lnTo>
                  <a:lnTo>
                    <a:pt x="17893" y="38733"/>
                  </a:lnTo>
                  <a:cubicBezTo>
                    <a:pt x="28216" y="41797"/>
                    <a:pt x="38012" y="40461"/>
                    <a:pt x="44975" y="36004"/>
                  </a:cubicBezTo>
                  <a:cubicBezTo>
                    <a:pt x="58779" y="27131"/>
                    <a:pt x="35867" y="17031"/>
                    <a:pt x="42708" y="12618"/>
                  </a:cubicBezTo>
                  <a:cubicBezTo>
                    <a:pt x="45987" y="10525"/>
                    <a:pt x="49549" y="10675"/>
                    <a:pt x="53597" y="12582"/>
                  </a:cubicBezTo>
                  <a:cubicBezTo>
                    <a:pt x="57160" y="14246"/>
                    <a:pt x="58536" y="16270"/>
                    <a:pt x="59224" y="19229"/>
                  </a:cubicBezTo>
                  <a:lnTo>
                    <a:pt x="71530" y="18261"/>
                  </a:lnTo>
                  <a:cubicBezTo>
                    <a:pt x="71207" y="14812"/>
                    <a:pt x="69628" y="11501"/>
                    <a:pt x="64851" y="8542"/>
                  </a:cubicBezTo>
                  <a:lnTo>
                    <a:pt x="72178" y="3854"/>
                  </a:lnTo>
                  <a:lnTo>
                    <a:pt x="63960" y="0"/>
                  </a:lnTo>
                  <a:lnTo>
                    <a:pt x="56512" y="4785"/>
                  </a:lnTo>
                  <a:cubicBezTo>
                    <a:pt x="47201" y="1939"/>
                    <a:pt x="37364" y="2797"/>
                    <a:pt x="30280" y="7347"/>
                  </a:cubicBezTo>
                  <a:cubicBezTo>
                    <a:pt x="17286" y="15711"/>
                    <a:pt x="39753" y="26090"/>
                    <a:pt x="32304" y="30875"/>
                  </a:cubicBezTo>
                  <a:cubicBezTo>
                    <a:pt x="28985" y="33009"/>
                    <a:pt x="25220" y="33085"/>
                    <a:pt x="20484" y="30867"/>
                  </a:cubicBezTo>
                  <a:cubicBezTo>
                    <a:pt x="16435" y="28961"/>
                    <a:pt x="14128" y="26285"/>
                    <a:pt x="12590" y="22495"/>
                  </a:cubicBezTo>
                  <a:lnTo>
                    <a:pt x="0" y="24552"/>
                  </a:lnTo>
                  <a:cubicBezTo>
                    <a:pt x="891" y="28414"/>
                    <a:pt x="4898" y="32401"/>
                    <a:pt x="9392" y="35065"/>
                  </a:cubicBezTo>
                  <a:lnTo>
                    <a:pt x="2186" y="39716"/>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3" name="Google Shape;643;p7"/>
            <p:cNvSpPr/>
            <p:nvPr/>
          </p:nvSpPr>
          <p:spPr>
            <a:xfrm>
              <a:off x="4042145" y="3762019"/>
              <a:ext cx="170575" cy="93362"/>
            </a:xfrm>
            <a:custGeom>
              <a:rect b="b" l="l" r="r" t="t"/>
              <a:pathLst>
                <a:path extrusionOk="0" h="93362" w="170575">
                  <a:moveTo>
                    <a:pt x="85282" y="0"/>
                  </a:moveTo>
                  <a:cubicBezTo>
                    <a:pt x="112728" y="0"/>
                    <a:pt x="137138" y="7104"/>
                    <a:pt x="152764" y="18136"/>
                  </a:cubicBezTo>
                  <a:lnTo>
                    <a:pt x="170576" y="18136"/>
                  </a:lnTo>
                  <a:lnTo>
                    <a:pt x="170576" y="46683"/>
                  </a:lnTo>
                  <a:cubicBezTo>
                    <a:pt x="170576" y="72462"/>
                    <a:pt x="132402" y="93362"/>
                    <a:pt x="85282" y="93362"/>
                  </a:cubicBezTo>
                  <a:cubicBezTo>
                    <a:pt x="38162" y="93362"/>
                    <a:pt x="0" y="72462"/>
                    <a:pt x="0" y="46683"/>
                  </a:cubicBezTo>
                  <a:lnTo>
                    <a:pt x="0" y="18136"/>
                  </a:lnTo>
                  <a:lnTo>
                    <a:pt x="17799" y="18136"/>
                  </a:lnTo>
                  <a:cubicBezTo>
                    <a:pt x="33385" y="7104"/>
                    <a:pt x="57836"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4" name="Google Shape;644;p7"/>
            <p:cNvSpPr/>
            <p:nvPr/>
          </p:nvSpPr>
          <p:spPr>
            <a:xfrm>
              <a:off x="4042145" y="3733472"/>
              <a:ext cx="170575" cy="93362"/>
            </a:xfrm>
            <a:custGeom>
              <a:rect b="b" l="l" r="r" t="t"/>
              <a:pathLst>
                <a:path extrusionOk="0" h="93362" w="170575">
                  <a:moveTo>
                    <a:pt x="85282" y="93362"/>
                  </a:moveTo>
                  <a:cubicBezTo>
                    <a:pt x="132240" y="93362"/>
                    <a:pt x="170576" y="72393"/>
                    <a:pt x="170576" y="46683"/>
                  </a:cubicBezTo>
                  <a:cubicBezTo>
                    <a:pt x="170576" y="20970"/>
                    <a:pt x="132240" y="0"/>
                    <a:pt x="85282" y="0"/>
                  </a:cubicBezTo>
                  <a:cubicBezTo>
                    <a:pt x="38324" y="0"/>
                    <a:pt x="0" y="20970"/>
                    <a:pt x="0" y="46683"/>
                  </a:cubicBezTo>
                  <a:cubicBezTo>
                    <a:pt x="0" y="72393"/>
                    <a:pt x="38324" y="93362"/>
                    <a:pt x="85282"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5" name="Google Shape;645;p7"/>
            <p:cNvSpPr/>
            <p:nvPr/>
          </p:nvSpPr>
          <p:spPr>
            <a:xfrm>
              <a:off x="4042145" y="3765160"/>
              <a:ext cx="170575" cy="25102"/>
            </a:xfrm>
            <a:custGeom>
              <a:rect b="b" l="l" r="r" t="t"/>
              <a:pathLst>
                <a:path extrusionOk="0" h="25102" w="170575">
                  <a:moveTo>
                    <a:pt x="166083" y="0"/>
                  </a:moveTo>
                  <a:cubicBezTo>
                    <a:pt x="168997" y="4704"/>
                    <a:pt x="170576" y="9744"/>
                    <a:pt x="170576" y="14994"/>
                  </a:cubicBezTo>
                  <a:cubicBezTo>
                    <a:pt x="170576" y="18464"/>
                    <a:pt x="169847" y="21848"/>
                    <a:pt x="168552" y="25103"/>
                  </a:cubicBezTo>
                  <a:lnTo>
                    <a:pt x="2012" y="25103"/>
                  </a:lnTo>
                  <a:cubicBezTo>
                    <a:pt x="696" y="21848"/>
                    <a:pt x="0" y="18464"/>
                    <a:pt x="0" y="14994"/>
                  </a:cubicBezTo>
                  <a:cubicBezTo>
                    <a:pt x="0" y="9744"/>
                    <a:pt x="1579" y="4704"/>
                    <a:pt x="4493" y="0"/>
                  </a:cubicBezTo>
                  <a:lnTo>
                    <a:pt x="166083"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6" name="Google Shape;646;p7"/>
            <p:cNvSpPr/>
            <p:nvPr/>
          </p:nvSpPr>
          <p:spPr>
            <a:xfrm>
              <a:off x="4062576" y="3744653"/>
              <a:ext cx="129701" cy="71000"/>
            </a:xfrm>
            <a:custGeom>
              <a:rect b="b" l="l" r="r" t="t"/>
              <a:pathLst>
                <a:path extrusionOk="0" h="71000" w="129701">
                  <a:moveTo>
                    <a:pt x="64851" y="71000"/>
                  </a:moveTo>
                  <a:cubicBezTo>
                    <a:pt x="100556" y="71000"/>
                    <a:pt x="129702" y="55054"/>
                    <a:pt x="129702" y="35502"/>
                  </a:cubicBezTo>
                  <a:cubicBezTo>
                    <a:pt x="129702" y="15946"/>
                    <a:pt x="100556" y="0"/>
                    <a:pt x="64851" y="0"/>
                  </a:cubicBezTo>
                  <a:cubicBezTo>
                    <a:pt x="29147" y="0"/>
                    <a:pt x="0" y="15946"/>
                    <a:pt x="0" y="35502"/>
                  </a:cubicBezTo>
                  <a:cubicBezTo>
                    <a:pt x="0" y="55054"/>
                    <a:pt x="29147" y="71000"/>
                    <a:pt x="64851"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47" name="Google Shape;647;p7"/>
            <p:cNvSpPr/>
            <p:nvPr/>
          </p:nvSpPr>
          <p:spPr>
            <a:xfrm>
              <a:off x="4090873" y="3755158"/>
              <a:ext cx="72137" cy="43553"/>
            </a:xfrm>
            <a:custGeom>
              <a:rect b="b" l="l" r="r" t="t"/>
              <a:pathLst>
                <a:path extrusionOk="0" h="43553" w="72137">
                  <a:moveTo>
                    <a:pt x="2146" y="39708"/>
                  </a:moveTo>
                  <a:lnTo>
                    <a:pt x="10363" y="43554"/>
                  </a:lnTo>
                  <a:lnTo>
                    <a:pt x="17893" y="38724"/>
                  </a:lnTo>
                  <a:cubicBezTo>
                    <a:pt x="28175" y="41793"/>
                    <a:pt x="38012" y="40457"/>
                    <a:pt x="44934" y="36000"/>
                  </a:cubicBezTo>
                  <a:cubicBezTo>
                    <a:pt x="58738" y="27126"/>
                    <a:pt x="35866" y="17022"/>
                    <a:pt x="42708" y="12614"/>
                  </a:cubicBezTo>
                  <a:cubicBezTo>
                    <a:pt x="45946" y="10525"/>
                    <a:pt x="49549" y="10671"/>
                    <a:pt x="53597" y="12578"/>
                  </a:cubicBezTo>
                  <a:cubicBezTo>
                    <a:pt x="57160" y="14241"/>
                    <a:pt x="58536" y="16265"/>
                    <a:pt x="59184" y="19224"/>
                  </a:cubicBezTo>
                  <a:lnTo>
                    <a:pt x="71530" y="18257"/>
                  </a:lnTo>
                  <a:cubicBezTo>
                    <a:pt x="71207" y="14808"/>
                    <a:pt x="69628" y="11497"/>
                    <a:pt x="64851" y="8537"/>
                  </a:cubicBezTo>
                  <a:lnTo>
                    <a:pt x="72138" y="3846"/>
                  </a:lnTo>
                  <a:lnTo>
                    <a:pt x="63960" y="0"/>
                  </a:lnTo>
                  <a:lnTo>
                    <a:pt x="56512" y="4777"/>
                  </a:lnTo>
                  <a:cubicBezTo>
                    <a:pt x="47161" y="1935"/>
                    <a:pt x="37364" y="2789"/>
                    <a:pt x="30280" y="7343"/>
                  </a:cubicBezTo>
                  <a:cubicBezTo>
                    <a:pt x="17286" y="15703"/>
                    <a:pt x="39753" y="26086"/>
                    <a:pt x="32304" y="30871"/>
                  </a:cubicBezTo>
                  <a:cubicBezTo>
                    <a:pt x="28984" y="33004"/>
                    <a:pt x="25220" y="33085"/>
                    <a:pt x="20484" y="30859"/>
                  </a:cubicBezTo>
                  <a:cubicBezTo>
                    <a:pt x="16395" y="28956"/>
                    <a:pt x="14128" y="26280"/>
                    <a:pt x="12549" y="22491"/>
                  </a:cubicBezTo>
                  <a:lnTo>
                    <a:pt x="0" y="24552"/>
                  </a:lnTo>
                  <a:cubicBezTo>
                    <a:pt x="850" y="28410"/>
                    <a:pt x="4898" y="32397"/>
                    <a:pt x="9392" y="35061"/>
                  </a:cubicBezTo>
                  <a:lnTo>
                    <a:pt x="2146" y="39708"/>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8" name="Shape 648"/>
        <p:cNvGrpSpPr/>
        <p:nvPr/>
      </p:nvGrpSpPr>
      <p:grpSpPr>
        <a:xfrm>
          <a:off x="0" y="0"/>
          <a:ext cx="0" cy="0"/>
          <a:chOff x="0" y="0"/>
          <a:chExt cx="0" cy="0"/>
        </a:xfrm>
      </p:grpSpPr>
      <p:sp>
        <p:nvSpPr>
          <p:cNvPr id="649" name="Google Shape;649;p8"/>
          <p:cNvSpPr txBox="1"/>
          <p:nvPr>
            <p:ph idx="1" type="body"/>
          </p:nvPr>
        </p:nvSpPr>
        <p:spPr>
          <a:xfrm>
            <a:off x="6406088" y="2133550"/>
            <a:ext cx="4762800" cy="38466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grpSp>
        <p:nvGrpSpPr>
          <p:cNvPr id="650" name="Google Shape;650;p8"/>
          <p:cNvGrpSpPr/>
          <p:nvPr/>
        </p:nvGrpSpPr>
        <p:grpSpPr>
          <a:xfrm>
            <a:off x="10388793" y="5468874"/>
            <a:ext cx="1708559" cy="685529"/>
            <a:chOff x="961818" y="1648149"/>
            <a:chExt cx="1708559" cy="685529"/>
          </a:xfrm>
        </p:grpSpPr>
        <p:sp>
          <p:nvSpPr>
            <p:cNvPr id="651" name="Google Shape;651;p8"/>
            <p:cNvSpPr/>
            <p:nvPr/>
          </p:nvSpPr>
          <p:spPr>
            <a:xfrm>
              <a:off x="961818" y="1648149"/>
              <a:ext cx="1708559" cy="685529"/>
            </a:xfrm>
            <a:custGeom>
              <a:rect b="b" l="l" r="r" t="t"/>
              <a:pathLst>
                <a:path extrusionOk="0" h="685529" w="1708559">
                  <a:moveTo>
                    <a:pt x="897672" y="0"/>
                  </a:moveTo>
                  <a:cubicBezTo>
                    <a:pt x="1013545" y="20949"/>
                    <a:pt x="1136321" y="43113"/>
                    <a:pt x="1266472" y="66612"/>
                  </a:cubicBezTo>
                  <a:cubicBezTo>
                    <a:pt x="1404562" y="91552"/>
                    <a:pt x="1551743" y="118149"/>
                    <a:pt x="1708560" y="146453"/>
                  </a:cubicBezTo>
                  <a:cubicBezTo>
                    <a:pt x="1609154" y="212923"/>
                    <a:pt x="1498713" y="286640"/>
                    <a:pt x="1375630" y="368881"/>
                  </a:cubicBezTo>
                  <a:cubicBezTo>
                    <a:pt x="1237156" y="461413"/>
                    <a:pt x="1080380" y="566175"/>
                    <a:pt x="901623" y="685530"/>
                  </a:cubicBezTo>
                  <a:cubicBezTo>
                    <a:pt x="717522" y="621545"/>
                    <a:pt x="549193" y="562985"/>
                    <a:pt x="394903" y="509323"/>
                  </a:cubicBezTo>
                  <a:cubicBezTo>
                    <a:pt x="252911" y="459940"/>
                    <a:pt x="121533" y="414273"/>
                    <a:pt x="0" y="371958"/>
                  </a:cubicBezTo>
                  <a:cubicBezTo>
                    <a:pt x="188566" y="293853"/>
                    <a:pt x="358579" y="223420"/>
                    <a:pt x="512468" y="159650"/>
                  </a:cubicBezTo>
                  <a:cubicBezTo>
                    <a:pt x="652351" y="101677"/>
                    <a:pt x="780333" y="48654"/>
                    <a:pt x="897672" y="0"/>
                  </a:cubicBezTo>
                </a:path>
              </a:pathLst>
            </a:custGeom>
            <a:solidFill>
              <a:srgbClr val="E8DC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2" name="Google Shape;652;p8"/>
            <p:cNvSpPr/>
            <p:nvPr/>
          </p:nvSpPr>
          <p:spPr>
            <a:xfrm>
              <a:off x="1633636" y="1669228"/>
              <a:ext cx="477269" cy="155812"/>
            </a:xfrm>
            <a:custGeom>
              <a:rect b="b" l="l" r="r" t="t"/>
              <a:pathLst>
                <a:path extrusionOk="0" h="155812" w="477269">
                  <a:moveTo>
                    <a:pt x="239054" y="0"/>
                  </a:moveTo>
                  <a:cubicBezTo>
                    <a:pt x="276827" y="7011"/>
                    <a:pt x="315495" y="14181"/>
                    <a:pt x="354729" y="21451"/>
                  </a:cubicBezTo>
                  <a:cubicBezTo>
                    <a:pt x="394712" y="28855"/>
                    <a:pt x="435659" y="36405"/>
                    <a:pt x="477270" y="44116"/>
                  </a:cubicBezTo>
                  <a:cubicBezTo>
                    <a:pt x="441343" y="61382"/>
                    <a:pt x="404355" y="79121"/>
                    <a:pt x="366254" y="97438"/>
                  </a:cubicBezTo>
                  <a:cubicBezTo>
                    <a:pt x="327044" y="116282"/>
                    <a:pt x="286656" y="135705"/>
                    <a:pt x="244952" y="155812"/>
                  </a:cubicBezTo>
                  <a:cubicBezTo>
                    <a:pt x="201884" y="146206"/>
                    <a:pt x="159731" y="136839"/>
                    <a:pt x="118610" y="127694"/>
                  </a:cubicBezTo>
                  <a:cubicBezTo>
                    <a:pt x="78267" y="118719"/>
                    <a:pt x="38672" y="109902"/>
                    <a:pt x="0" y="101308"/>
                  </a:cubicBezTo>
                  <a:cubicBezTo>
                    <a:pt x="42789" y="83144"/>
                    <a:pt x="84274" y="65592"/>
                    <a:pt x="124622" y="48488"/>
                  </a:cubicBezTo>
                  <a:cubicBezTo>
                    <a:pt x="163791" y="31887"/>
                    <a:pt x="201945" y="15735"/>
                    <a:pt x="239054" y="0"/>
                  </a:cubicBezTo>
                </a:path>
              </a:pathLst>
            </a:custGeom>
            <a:solidFill>
              <a:srgbClr val="CFC0B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3" name="Google Shape;653;p8"/>
            <p:cNvSpPr/>
            <p:nvPr/>
          </p:nvSpPr>
          <p:spPr>
            <a:xfrm>
              <a:off x="1695119" y="1821482"/>
              <a:ext cx="451001" cy="114436"/>
            </a:xfrm>
            <a:custGeom>
              <a:rect b="b" l="l" r="r" t="t"/>
              <a:pathLst>
                <a:path extrusionOk="0" h="114436" w="451001">
                  <a:moveTo>
                    <a:pt x="34061" y="0"/>
                  </a:moveTo>
                  <a:cubicBezTo>
                    <a:pt x="97766" y="14679"/>
                    <a:pt x="163706" y="29827"/>
                    <a:pt x="231759" y="45481"/>
                  </a:cubicBezTo>
                  <a:cubicBezTo>
                    <a:pt x="302310" y="61718"/>
                    <a:pt x="375245" y="78546"/>
                    <a:pt x="451002" y="96013"/>
                  </a:cubicBezTo>
                  <a:cubicBezTo>
                    <a:pt x="440359" y="102086"/>
                    <a:pt x="429652" y="108271"/>
                    <a:pt x="418855" y="114436"/>
                  </a:cubicBezTo>
                  <a:cubicBezTo>
                    <a:pt x="342730" y="96443"/>
                    <a:pt x="269358" y="79104"/>
                    <a:pt x="198475" y="62353"/>
                  </a:cubicBezTo>
                  <a:cubicBezTo>
                    <a:pt x="130172" y="46221"/>
                    <a:pt x="63932" y="30620"/>
                    <a:pt x="0" y="15520"/>
                  </a:cubicBezTo>
                  <a:cubicBezTo>
                    <a:pt x="11460" y="10298"/>
                    <a:pt x="22738" y="5149"/>
                    <a:pt x="34061" y="0"/>
                  </a:cubicBezTo>
                </a:path>
              </a:pathLst>
            </a:custGeom>
            <a:solidFill>
              <a:srgbClr val="BEAB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4" name="Google Shape;654;p8"/>
            <p:cNvSpPr/>
            <p:nvPr/>
          </p:nvSpPr>
          <p:spPr>
            <a:xfrm>
              <a:off x="1062608" y="1721533"/>
              <a:ext cx="1520548" cy="552548"/>
            </a:xfrm>
            <a:custGeom>
              <a:rect b="b" l="l" r="r" t="t"/>
              <a:pathLst>
                <a:path extrusionOk="0" h="552548" w="1520548">
                  <a:moveTo>
                    <a:pt x="46505" y="270690"/>
                  </a:moveTo>
                  <a:cubicBezTo>
                    <a:pt x="31013" y="277252"/>
                    <a:pt x="15699" y="283802"/>
                    <a:pt x="0" y="290445"/>
                  </a:cubicBezTo>
                  <a:cubicBezTo>
                    <a:pt x="108907" y="326854"/>
                    <a:pt x="225270" y="365801"/>
                    <a:pt x="349807" y="407484"/>
                  </a:cubicBezTo>
                  <a:cubicBezTo>
                    <a:pt x="483528" y="452224"/>
                    <a:pt x="627767" y="500494"/>
                    <a:pt x="783247" y="552549"/>
                  </a:cubicBezTo>
                  <a:cubicBezTo>
                    <a:pt x="798213" y="542882"/>
                    <a:pt x="812936" y="533438"/>
                    <a:pt x="827749" y="523929"/>
                  </a:cubicBezTo>
                  <a:cubicBezTo>
                    <a:pt x="672924" y="473712"/>
                    <a:pt x="529240" y="427118"/>
                    <a:pt x="395777" y="383876"/>
                  </a:cubicBezTo>
                  <a:cubicBezTo>
                    <a:pt x="271560" y="343637"/>
                    <a:pt x="155306" y="305949"/>
                    <a:pt x="46505" y="270690"/>
                  </a:cubicBezTo>
                  <a:moveTo>
                    <a:pt x="122630" y="238370"/>
                  </a:moveTo>
                  <a:cubicBezTo>
                    <a:pt x="107777" y="244677"/>
                    <a:pt x="93087" y="250899"/>
                    <a:pt x="78238" y="257254"/>
                  </a:cubicBezTo>
                  <a:cubicBezTo>
                    <a:pt x="186991" y="291720"/>
                    <a:pt x="303107" y="328513"/>
                    <a:pt x="427174" y="367853"/>
                  </a:cubicBezTo>
                  <a:cubicBezTo>
                    <a:pt x="560386" y="410099"/>
                    <a:pt x="703601" y="455556"/>
                    <a:pt x="857919" y="504510"/>
                  </a:cubicBezTo>
                  <a:cubicBezTo>
                    <a:pt x="872128" y="495365"/>
                    <a:pt x="886009" y="486382"/>
                    <a:pt x="900068" y="477355"/>
                  </a:cubicBezTo>
                  <a:cubicBezTo>
                    <a:pt x="746470" y="430154"/>
                    <a:pt x="603770" y="386256"/>
                    <a:pt x="471060" y="345455"/>
                  </a:cubicBezTo>
                  <a:cubicBezTo>
                    <a:pt x="347273" y="307398"/>
                    <a:pt x="231338" y="271771"/>
                    <a:pt x="122630" y="238370"/>
                  </a:cubicBezTo>
                  <a:moveTo>
                    <a:pt x="195415" y="207495"/>
                  </a:moveTo>
                  <a:cubicBezTo>
                    <a:pt x="181453" y="213454"/>
                    <a:pt x="167151" y="219501"/>
                    <a:pt x="153007" y="225493"/>
                  </a:cubicBezTo>
                  <a:cubicBezTo>
                    <a:pt x="261630" y="258177"/>
                    <a:pt x="377407" y="292987"/>
                    <a:pt x="500992" y="330181"/>
                  </a:cubicBezTo>
                  <a:cubicBezTo>
                    <a:pt x="633406" y="370031"/>
                    <a:pt x="775690" y="412880"/>
                    <a:pt x="928672" y="458968"/>
                  </a:cubicBezTo>
                  <a:cubicBezTo>
                    <a:pt x="942035" y="450411"/>
                    <a:pt x="955463" y="441796"/>
                    <a:pt x="968506" y="433340"/>
                  </a:cubicBezTo>
                  <a:cubicBezTo>
                    <a:pt x="816325" y="388875"/>
                    <a:pt x="674612" y="347422"/>
                    <a:pt x="542740" y="308888"/>
                  </a:cubicBezTo>
                  <a:cubicBezTo>
                    <a:pt x="419487" y="272856"/>
                    <a:pt x="303945" y="239175"/>
                    <a:pt x="195415" y="207495"/>
                  </a:cubicBezTo>
                  <a:moveTo>
                    <a:pt x="265254" y="177915"/>
                  </a:moveTo>
                  <a:cubicBezTo>
                    <a:pt x="251838" y="183566"/>
                    <a:pt x="238180" y="189375"/>
                    <a:pt x="224517" y="195116"/>
                  </a:cubicBezTo>
                  <a:cubicBezTo>
                    <a:pt x="332946" y="226132"/>
                    <a:pt x="448289" y="259129"/>
                    <a:pt x="571239" y="294319"/>
                  </a:cubicBezTo>
                  <a:cubicBezTo>
                    <a:pt x="702860" y="331991"/>
                    <a:pt x="844131" y="372436"/>
                    <a:pt x="995766" y="415917"/>
                  </a:cubicBezTo>
                  <a:cubicBezTo>
                    <a:pt x="1008380" y="407780"/>
                    <a:pt x="1021172" y="399586"/>
                    <a:pt x="1033575" y="391656"/>
                  </a:cubicBezTo>
                  <a:cubicBezTo>
                    <a:pt x="882791" y="349620"/>
                    <a:pt x="742224" y="310499"/>
                    <a:pt x="611093" y="274034"/>
                  </a:cubicBezTo>
                  <a:cubicBezTo>
                    <a:pt x="488532" y="239957"/>
                    <a:pt x="373436" y="207981"/>
                    <a:pt x="265254" y="177915"/>
                  </a:cubicBezTo>
                  <a:moveTo>
                    <a:pt x="332145" y="149497"/>
                  </a:moveTo>
                  <a:cubicBezTo>
                    <a:pt x="319235" y="154970"/>
                    <a:pt x="306301" y="160476"/>
                    <a:pt x="293040" y="166066"/>
                  </a:cubicBezTo>
                  <a:cubicBezTo>
                    <a:pt x="401129" y="195524"/>
                    <a:pt x="516083" y="226780"/>
                    <a:pt x="638393" y="260137"/>
                  </a:cubicBezTo>
                  <a:cubicBezTo>
                    <a:pt x="769091" y="295780"/>
                    <a:pt x="909169" y="334031"/>
                    <a:pt x="1059370" y="375063"/>
                  </a:cubicBezTo>
                  <a:cubicBezTo>
                    <a:pt x="1071596" y="367242"/>
                    <a:pt x="1083493" y="359518"/>
                    <a:pt x="1095366" y="351960"/>
                  </a:cubicBezTo>
                  <a:cubicBezTo>
                    <a:pt x="946027" y="312301"/>
                    <a:pt x="806694" y="275260"/>
                    <a:pt x="676527" y="240750"/>
                  </a:cubicBezTo>
                  <a:cubicBezTo>
                    <a:pt x="554622" y="208430"/>
                    <a:pt x="439962" y="178085"/>
                    <a:pt x="332145" y="149497"/>
                  </a:cubicBezTo>
                  <a:moveTo>
                    <a:pt x="458037" y="96143"/>
                  </a:moveTo>
                  <a:cubicBezTo>
                    <a:pt x="446164" y="101187"/>
                    <a:pt x="434255" y="106243"/>
                    <a:pt x="422130" y="111360"/>
                  </a:cubicBezTo>
                  <a:cubicBezTo>
                    <a:pt x="529373" y="137964"/>
                    <a:pt x="643271" y="166240"/>
                    <a:pt x="764104" y="196265"/>
                  </a:cubicBezTo>
                  <a:cubicBezTo>
                    <a:pt x="892919" y="228258"/>
                    <a:pt x="1030491" y="262501"/>
                    <a:pt x="1177669" y="299136"/>
                  </a:cubicBezTo>
                  <a:cubicBezTo>
                    <a:pt x="1188570" y="292097"/>
                    <a:pt x="1199431" y="285109"/>
                    <a:pt x="1210256" y="278179"/>
                  </a:cubicBezTo>
                  <a:cubicBezTo>
                    <a:pt x="1063989" y="242746"/>
                    <a:pt x="927130" y="209567"/>
                    <a:pt x="798987" y="178547"/>
                  </a:cubicBezTo>
                  <a:cubicBezTo>
                    <a:pt x="678612" y="149412"/>
                    <a:pt x="565037" y="122006"/>
                    <a:pt x="458037" y="96143"/>
                  </a:cubicBezTo>
                  <a:moveTo>
                    <a:pt x="946124" y="72040"/>
                  </a:moveTo>
                  <a:cubicBezTo>
                    <a:pt x="936076" y="76987"/>
                    <a:pt x="925948" y="81983"/>
                    <a:pt x="915735" y="87047"/>
                  </a:cubicBezTo>
                  <a:cubicBezTo>
                    <a:pt x="983638" y="101555"/>
                    <a:pt x="1053901" y="116558"/>
                    <a:pt x="1126500" y="132070"/>
                  </a:cubicBezTo>
                  <a:cubicBezTo>
                    <a:pt x="1201573" y="148125"/>
                    <a:pt x="1279487" y="164844"/>
                    <a:pt x="1360109" y="182085"/>
                  </a:cubicBezTo>
                  <a:cubicBezTo>
                    <a:pt x="1369509" y="176045"/>
                    <a:pt x="1378791" y="170110"/>
                    <a:pt x="1387924" y="164228"/>
                  </a:cubicBezTo>
                  <a:cubicBezTo>
                    <a:pt x="1307872" y="147522"/>
                    <a:pt x="1230505" y="131406"/>
                    <a:pt x="1155829" y="115805"/>
                  </a:cubicBezTo>
                  <a:cubicBezTo>
                    <a:pt x="1083667" y="100729"/>
                    <a:pt x="1013772" y="86124"/>
                    <a:pt x="946124" y="72040"/>
                  </a:cubicBezTo>
                  <a:moveTo>
                    <a:pt x="996879" y="47043"/>
                  </a:moveTo>
                  <a:cubicBezTo>
                    <a:pt x="987139" y="51820"/>
                    <a:pt x="977371" y="56637"/>
                    <a:pt x="967587" y="61491"/>
                  </a:cubicBezTo>
                  <a:cubicBezTo>
                    <a:pt x="1034972" y="75299"/>
                    <a:pt x="1104624" y="89597"/>
                    <a:pt x="1176527" y="104324"/>
                  </a:cubicBezTo>
                  <a:cubicBezTo>
                    <a:pt x="1250838" y="119549"/>
                    <a:pt x="1327842" y="135333"/>
                    <a:pt x="1407505" y="151687"/>
                  </a:cubicBezTo>
                  <a:cubicBezTo>
                    <a:pt x="1416370" y="146012"/>
                    <a:pt x="1425296" y="140288"/>
                    <a:pt x="1434117" y="134665"/>
                  </a:cubicBezTo>
                  <a:cubicBezTo>
                    <a:pt x="1355033" y="118833"/>
                    <a:pt x="1278519" y="103482"/>
                    <a:pt x="1204666" y="88674"/>
                  </a:cubicBezTo>
                  <a:cubicBezTo>
                    <a:pt x="1133224" y="74348"/>
                    <a:pt x="1063924" y="60495"/>
                    <a:pt x="996879" y="47043"/>
                  </a:cubicBezTo>
                  <a:moveTo>
                    <a:pt x="1045594" y="23086"/>
                  </a:moveTo>
                  <a:cubicBezTo>
                    <a:pt x="1036344" y="27649"/>
                    <a:pt x="1026912" y="32288"/>
                    <a:pt x="1017460" y="36891"/>
                  </a:cubicBezTo>
                  <a:cubicBezTo>
                    <a:pt x="1084331" y="50079"/>
                    <a:pt x="1153360" y="63665"/>
                    <a:pt x="1224538" y="77679"/>
                  </a:cubicBezTo>
                  <a:cubicBezTo>
                    <a:pt x="1298031" y="92156"/>
                    <a:pt x="1374185" y="107154"/>
                    <a:pt x="1452812" y="122691"/>
                  </a:cubicBezTo>
                  <a:cubicBezTo>
                    <a:pt x="1461329" y="117234"/>
                    <a:pt x="1469830" y="111769"/>
                    <a:pt x="1478242" y="106360"/>
                  </a:cubicBezTo>
                  <a:cubicBezTo>
                    <a:pt x="1400190" y="91362"/>
                    <a:pt x="1324522" y="76789"/>
                    <a:pt x="1251502" y="62734"/>
                  </a:cubicBezTo>
                  <a:cubicBezTo>
                    <a:pt x="1180705" y="49104"/>
                    <a:pt x="1112117" y="35858"/>
                    <a:pt x="1045594" y="23086"/>
                  </a:cubicBezTo>
                  <a:moveTo>
                    <a:pt x="893397" y="98078"/>
                  </a:moveTo>
                  <a:cubicBezTo>
                    <a:pt x="882912" y="103239"/>
                    <a:pt x="872383" y="108441"/>
                    <a:pt x="861696" y="113700"/>
                  </a:cubicBezTo>
                  <a:cubicBezTo>
                    <a:pt x="930178" y="128917"/>
                    <a:pt x="1001130" y="144753"/>
                    <a:pt x="1074377" y="161067"/>
                  </a:cubicBezTo>
                  <a:cubicBezTo>
                    <a:pt x="1150242" y="177956"/>
                    <a:pt x="1229003" y="195553"/>
                    <a:pt x="1310654" y="213749"/>
                  </a:cubicBezTo>
                  <a:cubicBezTo>
                    <a:pt x="1320442" y="207507"/>
                    <a:pt x="1330052" y="201305"/>
                    <a:pt x="1339707" y="195168"/>
                  </a:cubicBezTo>
                  <a:cubicBezTo>
                    <a:pt x="1258627" y="177482"/>
                    <a:pt x="1180425" y="160488"/>
                    <a:pt x="1104924" y="144069"/>
                  </a:cubicBezTo>
                  <a:cubicBezTo>
                    <a:pt x="1032045" y="128216"/>
                    <a:pt x="961535" y="112862"/>
                    <a:pt x="893397" y="98078"/>
                  </a:cubicBezTo>
                  <a:moveTo>
                    <a:pt x="1092508" y="0"/>
                  </a:moveTo>
                  <a:cubicBezTo>
                    <a:pt x="1158428" y="12197"/>
                    <a:pt x="1226460" y="24799"/>
                    <a:pt x="1296538" y="37793"/>
                  </a:cubicBezTo>
                  <a:cubicBezTo>
                    <a:pt x="1368736" y="51185"/>
                    <a:pt x="1443549" y="65001"/>
                    <a:pt x="1520549" y="79266"/>
                  </a:cubicBezTo>
                  <a:cubicBezTo>
                    <a:pt x="1512521" y="84468"/>
                    <a:pt x="1504356" y="89666"/>
                    <a:pt x="1496228" y="94920"/>
                  </a:cubicBezTo>
                  <a:cubicBezTo>
                    <a:pt x="1418556" y="80185"/>
                    <a:pt x="1343261" y="65948"/>
                    <a:pt x="1270593" y="52172"/>
                  </a:cubicBezTo>
                  <a:cubicBezTo>
                    <a:pt x="1200071" y="38797"/>
                    <a:pt x="1131666" y="25884"/>
                    <a:pt x="1065479" y="13322"/>
                  </a:cubicBezTo>
                  <a:cubicBezTo>
                    <a:pt x="1074526" y="8853"/>
                    <a:pt x="1083538" y="4429"/>
                    <a:pt x="1092508" y="0"/>
                  </a:cubicBezTo>
                  <a:moveTo>
                    <a:pt x="396376" y="122266"/>
                  </a:moveTo>
                  <a:cubicBezTo>
                    <a:pt x="503842" y="149437"/>
                    <a:pt x="617930" y="178312"/>
                    <a:pt x="739046" y="208968"/>
                  </a:cubicBezTo>
                  <a:cubicBezTo>
                    <a:pt x="868262" y="241661"/>
                    <a:pt x="1006425" y="276697"/>
                    <a:pt x="1154165" y="314147"/>
                  </a:cubicBezTo>
                  <a:cubicBezTo>
                    <a:pt x="1142911" y="321401"/>
                    <a:pt x="1131560" y="328696"/>
                    <a:pt x="1119873" y="336156"/>
                  </a:cubicBezTo>
                  <a:cubicBezTo>
                    <a:pt x="971242" y="297452"/>
                    <a:pt x="832380" y="261290"/>
                    <a:pt x="702532" y="227509"/>
                  </a:cubicBezTo>
                  <a:cubicBezTo>
                    <a:pt x="580963" y="195897"/>
                    <a:pt x="466579" y="166155"/>
                    <a:pt x="358891" y="138146"/>
                  </a:cubicBezTo>
                  <a:cubicBezTo>
                    <a:pt x="371565" y="132758"/>
                    <a:pt x="384013" y="127512"/>
                    <a:pt x="396376" y="122266"/>
                  </a:cubicBezTo>
                </a:path>
              </a:pathLst>
            </a:custGeom>
            <a:solidFill>
              <a:srgbClr val="CFC0B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655" name="Google Shape;655;p8"/>
          <p:cNvGrpSpPr/>
          <p:nvPr/>
        </p:nvGrpSpPr>
        <p:grpSpPr>
          <a:xfrm>
            <a:off x="9545957" y="5457353"/>
            <a:ext cx="1612505" cy="659249"/>
            <a:chOff x="118982" y="1636628"/>
            <a:chExt cx="1612505" cy="659249"/>
          </a:xfrm>
        </p:grpSpPr>
        <p:sp>
          <p:nvSpPr>
            <p:cNvPr id="656" name="Google Shape;656;p8"/>
            <p:cNvSpPr/>
            <p:nvPr/>
          </p:nvSpPr>
          <p:spPr>
            <a:xfrm>
              <a:off x="118982" y="1636628"/>
              <a:ext cx="1612505" cy="659249"/>
            </a:xfrm>
            <a:custGeom>
              <a:rect b="b" l="l" r="r" t="t"/>
              <a:pathLst>
                <a:path extrusionOk="0" h="659249" w="1612505">
                  <a:moveTo>
                    <a:pt x="0" y="187789"/>
                  </a:moveTo>
                  <a:cubicBezTo>
                    <a:pt x="138053" y="150853"/>
                    <a:pt x="266642" y="116481"/>
                    <a:pt x="386572" y="84411"/>
                  </a:cubicBezTo>
                  <a:cubicBezTo>
                    <a:pt x="498514" y="54476"/>
                    <a:pt x="603628" y="26365"/>
                    <a:pt x="702220" y="0"/>
                  </a:cubicBezTo>
                  <a:cubicBezTo>
                    <a:pt x="820450" y="37858"/>
                    <a:pt x="949666" y="79177"/>
                    <a:pt x="1091192" y="124456"/>
                  </a:cubicBezTo>
                  <a:cubicBezTo>
                    <a:pt x="1247272" y="174389"/>
                    <a:pt x="1420171" y="229683"/>
                    <a:pt x="1612506" y="291190"/>
                  </a:cubicBezTo>
                  <a:cubicBezTo>
                    <a:pt x="1517873" y="339415"/>
                    <a:pt x="1414795" y="391992"/>
                    <a:pt x="1302233" y="449358"/>
                  </a:cubicBezTo>
                  <a:cubicBezTo>
                    <a:pt x="1178446" y="512476"/>
                    <a:pt x="1041842" y="582096"/>
                    <a:pt x="890608" y="659249"/>
                  </a:cubicBezTo>
                  <a:cubicBezTo>
                    <a:pt x="690307" y="553261"/>
                    <a:pt x="516079" y="461009"/>
                    <a:pt x="363254" y="380103"/>
                  </a:cubicBezTo>
                  <a:cubicBezTo>
                    <a:pt x="228290" y="308637"/>
                    <a:pt x="107870" y="244940"/>
                    <a:pt x="0" y="187789"/>
                  </a:cubicBezTo>
                </a:path>
              </a:pathLst>
            </a:custGeom>
            <a:solidFill>
              <a:srgbClr val="F3ECE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7" name="Google Shape;657;p8"/>
            <p:cNvSpPr/>
            <p:nvPr/>
          </p:nvSpPr>
          <p:spPr>
            <a:xfrm>
              <a:off x="202341" y="1754773"/>
              <a:ext cx="491264" cy="184760"/>
            </a:xfrm>
            <a:custGeom>
              <a:rect b="b" l="l" r="r" t="t"/>
              <a:pathLst>
                <a:path extrusionOk="0" h="184760" w="491264">
                  <a:moveTo>
                    <a:pt x="0" y="69603"/>
                  </a:moveTo>
                  <a:cubicBezTo>
                    <a:pt x="44849" y="57350"/>
                    <a:pt x="88852" y="45290"/>
                    <a:pt x="131722" y="33575"/>
                  </a:cubicBezTo>
                  <a:cubicBezTo>
                    <a:pt x="173535" y="22147"/>
                    <a:pt x="214510" y="10946"/>
                    <a:pt x="254489" y="0"/>
                  </a:cubicBezTo>
                  <a:cubicBezTo>
                    <a:pt x="290927" y="15209"/>
                    <a:pt x="328449" y="30920"/>
                    <a:pt x="367262" y="47177"/>
                  </a:cubicBezTo>
                  <a:cubicBezTo>
                    <a:pt x="407237" y="63924"/>
                    <a:pt x="448548" y="81234"/>
                    <a:pt x="491264" y="99175"/>
                  </a:cubicBezTo>
                  <a:cubicBezTo>
                    <a:pt x="450135" y="112505"/>
                    <a:pt x="407772" y="126217"/>
                    <a:pt x="364485" y="140243"/>
                  </a:cubicBezTo>
                  <a:cubicBezTo>
                    <a:pt x="320029" y="154655"/>
                    <a:pt x="274127" y="169503"/>
                    <a:pt x="227217" y="184760"/>
                  </a:cubicBezTo>
                  <a:cubicBezTo>
                    <a:pt x="185833" y="163775"/>
                    <a:pt x="146060" y="143632"/>
                    <a:pt x="107664" y="124176"/>
                  </a:cubicBezTo>
                  <a:cubicBezTo>
                    <a:pt x="70506" y="105357"/>
                    <a:pt x="34660" y="87168"/>
                    <a:pt x="0" y="69603"/>
                  </a:cubicBezTo>
                </a:path>
              </a:pathLst>
            </a:custGeom>
            <a:solidFill>
              <a:srgbClr val="E8DC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8" name="Google Shape;658;p8"/>
            <p:cNvSpPr/>
            <p:nvPr/>
          </p:nvSpPr>
          <p:spPr>
            <a:xfrm>
              <a:off x="633078" y="1789906"/>
              <a:ext cx="387648" cy="133446"/>
            </a:xfrm>
            <a:custGeom>
              <a:rect b="b" l="l" r="r" t="t"/>
              <a:pathLst>
                <a:path extrusionOk="0" h="133446" w="387648">
                  <a:moveTo>
                    <a:pt x="0" y="117865"/>
                  </a:moveTo>
                  <a:cubicBezTo>
                    <a:pt x="64608" y="96277"/>
                    <a:pt x="126747" y="75493"/>
                    <a:pt x="186497" y="55500"/>
                  </a:cubicBezTo>
                  <a:cubicBezTo>
                    <a:pt x="243843" y="36324"/>
                    <a:pt x="299241" y="17836"/>
                    <a:pt x="352604" y="0"/>
                  </a:cubicBezTo>
                  <a:cubicBezTo>
                    <a:pt x="364226" y="4101"/>
                    <a:pt x="375889" y="8238"/>
                    <a:pt x="387648" y="12407"/>
                  </a:cubicBezTo>
                  <a:cubicBezTo>
                    <a:pt x="334233" y="30701"/>
                    <a:pt x="278798" y="49699"/>
                    <a:pt x="221327" y="69377"/>
                  </a:cubicBezTo>
                  <a:cubicBezTo>
                    <a:pt x="161472" y="89868"/>
                    <a:pt x="99191" y="111214"/>
                    <a:pt x="34377" y="133446"/>
                  </a:cubicBezTo>
                  <a:cubicBezTo>
                    <a:pt x="22791" y="128208"/>
                    <a:pt x="11363" y="123018"/>
                    <a:pt x="0" y="117865"/>
                  </a:cubicBezTo>
                </a:path>
              </a:pathLst>
            </a:custGeom>
            <a:solidFill>
              <a:srgbClr val="CFC0B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59" name="Google Shape;659;p8"/>
            <p:cNvSpPr/>
            <p:nvPr/>
          </p:nvSpPr>
          <p:spPr>
            <a:xfrm>
              <a:off x="497453" y="1656630"/>
              <a:ext cx="1141676" cy="578521"/>
            </a:xfrm>
            <a:custGeom>
              <a:rect b="b" l="l" r="r" t="t"/>
              <a:pathLst>
                <a:path extrusionOk="0" h="578521" w="1141676">
                  <a:moveTo>
                    <a:pt x="461361" y="553269"/>
                  </a:moveTo>
                  <a:cubicBezTo>
                    <a:pt x="477780" y="561661"/>
                    <a:pt x="494130" y="569944"/>
                    <a:pt x="510890" y="578522"/>
                  </a:cubicBezTo>
                  <a:cubicBezTo>
                    <a:pt x="639057" y="515865"/>
                    <a:pt x="756578" y="458385"/>
                    <a:pt x="864526" y="405598"/>
                  </a:cubicBezTo>
                  <a:cubicBezTo>
                    <a:pt x="963988" y="356968"/>
                    <a:pt x="1056132" y="311900"/>
                    <a:pt x="1141677" y="270083"/>
                  </a:cubicBezTo>
                  <a:cubicBezTo>
                    <a:pt x="1125609" y="264812"/>
                    <a:pt x="1109911" y="259643"/>
                    <a:pt x="1094050" y="254437"/>
                  </a:cubicBezTo>
                  <a:cubicBezTo>
                    <a:pt x="1008121" y="295019"/>
                    <a:pt x="915475" y="338767"/>
                    <a:pt x="815661" y="385940"/>
                  </a:cubicBezTo>
                  <a:cubicBezTo>
                    <a:pt x="707463" y="437060"/>
                    <a:pt x="589678" y="492685"/>
                    <a:pt x="461361" y="553269"/>
                  </a:cubicBezTo>
                  <a:moveTo>
                    <a:pt x="381159" y="512408"/>
                  </a:moveTo>
                  <a:cubicBezTo>
                    <a:pt x="396643" y="520289"/>
                    <a:pt x="412127" y="528175"/>
                    <a:pt x="427846" y="536186"/>
                  </a:cubicBezTo>
                  <a:cubicBezTo>
                    <a:pt x="556172" y="476958"/>
                    <a:pt x="673997" y="422608"/>
                    <a:pt x="782438" y="372569"/>
                  </a:cubicBezTo>
                  <a:cubicBezTo>
                    <a:pt x="882423" y="326441"/>
                    <a:pt x="975290" y="283571"/>
                    <a:pt x="1061584" y="243758"/>
                  </a:cubicBezTo>
                  <a:cubicBezTo>
                    <a:pt x="1046367" y="238758"/>
                    <a:pt x="1031268" y="233791"/>
                    <a:pt x="1016148" y="228824"/>
                  </a:cubicBezTo>
                  <a:cubicBezTo>
                    <a:pt x="929470" y="267528"/>
                    <a:pt x="836241" y="309184"/>
                    <a:pt x="735977" y="353964"/>
                  </a:cubicBezTo>
                  <a:cubicBezTo>
                    <a:pt x="627350" y="402485"/>
                    <a:pt x="509432" y="455110"/>
                    <a:pt x="381159" y="512408"/>
                  </a:cubicBezTo>
                  <a:moveTo>
                    <a:pt x="305455" y="473870"/>
                  </a:moveTo>
                  <a:cubicBezTo>
                    <a:pt x="319887" y="481249"/>
                    <a:pt x="334695" y="488762"/>
                    <a:pt x="349438" y="496239"/>
                  </a:cubicBezTo>
                  <a:cubicBezTo>
                    <a:pt x="477695" y="440213"/>
                    <a:pt x="595629" y="388741"/>
                    <a:pt x="704301" y="341257"/>
                  </a:cubicBezTo>
                  <a:cubicBezTo>
                    <a:pt x="804792" y="297367"/>
                    <a:pt x="898202" y="256594"/>
                    <a:pt x="985107" y="218631"/>
                  </a:cubicBezTo>
                  <a:cubicBezTo>
                    <a:pt x="970570" y="213862"/>
                    <a:pt x="956038" y="209077"/>
                    <a:pt x="941703" y="204382"/>
                  </a:cubicBezTo>
                  <a:cubicBezTo>
                    <a:pt x="854507" y="241349"/>
                    <a:pt x="760857" y="281005"/>
                    <a:pt x="660197" y="323640"/>
                  </a:cubicBezTo>
                  <a:cubicBezTo>
                    <a:pt x="551432" y="369695"/>
                    <a:pt x="433526" y="419625"/>
                    <a:pt x="305455" y="473870"/>
                  </a:cubicBezTo>
                  <a:moveTo>
                    <a:pt x="233783" y="437371"/>
                  </a:moveTo>
                  <a:cubicBezTo>
                    <a:pt x="247369" y="444334"/>
                    <a:pt x="261440" y="451491"/>
                    <a:pt x="275418" y="458608"/>
                  </a:cubicBezTo>
                  <a:cubicBezTo>
                    <a:pt x="403392" y="405537"/>
                    <a:pt x="521192" y="356664"/>
                    <a:pt x="630022" y="311556"/>
                  </a:cubicBezTo>
                  <a:cubicBezTo>
                    <a:pt x="730780" y="269783"/>
                    <a:pt x="824611" y="230881"/>
                    <a:pt x="911990" y="194634"/>
                  </a:cubicBezTo>
                  <a:cubicBezTo>
                    <a:pt x="898133" y="190084"/>
                    <a:pt x="884106" y="185481"/>
                    <a:pt x="870517" y="181032"/>
                  </a:cubicBezTo>
                  <a:cubicBezTo>
                    <a:pt x="782822" y="216312"/>
                    <a:pt x="688845" y="254145"/>
                    <a:pt x="587998" y="294772"/>
                  </a:cubicBezTo>
                  <a:cubicBezTo>
                    <a:pt x="479173" y="338585"/>
                    <a:pt x="361477" y="385993"/>
                    <a:pt x="233783" y="437371"/>
                  </a:cubicBezTo>
                  <a:moveTo>
                    <a:pt x="165848" y="402833"/>
                  </a:moveTo>
                  <a:cubicBezTo>
                    <a:pt x="178781" y="409440"/>
                    <a:pt x="191938" y="416135"/>
                    <a:pt x="205361" y="422928"/>
                  </a:cubicBezTo>
                  <a:cubicBezTo>
                    <a:pt x="332829" y="372614"/>
                    <a:pt x="450479" y="326202"/>
                    <a:pt x="559293" y="283268"/>
                  </a:cubicBezTo>
                  <a:cubicBezTo>
                    <a:pt x="660221" y="243458"/>
                    <a:pt x="754259" y="206321"/>
                    <a:pt x="842079" y="171693"/>
                  </a:cubicBezTo>
                  <a:cubicBezTo>
                    <a:pt x="828578" y="167252"/>
                    <a:pt x="815317" y="162917"/>
                    <a:pt x="802245" y="158618"/>
                  </a:cubicBezTo>
                  <a:cubicBezTo>
                    <a:pt x="714259" y="192359"/>
                    <a:pt x="620104" y="228533"/>
                    <a:pt x="519176" y="267249"/>
                  </a:cubicBezTo>
                  <a:cubicBezTo>
                    <a:pt x="410411" y="308957"/>
                    <a:pt x="292955" y="354049"/>
                    <a:pt x="165848" y="402833"/>
                  </a:cubicBezTo>
                  <a:moveTo>
                    <a:pt x="40101" y="338921"/>
                  </a:moveTo>
                  <a:cubicBezTo>
                    <a:pt x="51905" y="344884"/>
                    <a:pt x="63685" y="350936"/>
                    <a:pt x="75684" y="357000"/>
                  </a:cubicBezTo>
                  <a:cubicBezTo>
                    <a:pt x="201722" y="311641"/>
                    <a:pt x="318664" y="269621"/>
                    <a:pt x="427130" y="230569"/>
                  </a:cubicBezTo>
                  <a:cubicBezTo>
                    <a:pt x="527977" y="194269"/>
                    <a:pt x="622294" y="160298"/>
                    <a:pt x="710563" y="128544"/>
                  </a:cubicBezTo>
                  <a:cubicBezTo>
                    <a:pt x="698334" y="124536"/>
                    <a:pt x="686141" y="120565"/>
                    <a:pt x="674061" y="116582"/>
                  </a:cubicBezTo>
                  <a:cubicBezTo>
                    <a:pt x="585703" y="147570"/>
                    <a:pt x="491374" y="180664"/>
                    <a:pt x="390559" y="216012"/>
                  </a:cubicBezTo>
                  <a:cubicBezTo>
                    <a:pt x="282264" y="253975"/>
                    <a:pt x="165649" y="294849"/>
                    <a:pt x="40101" y="338921"/>
                  </a:cubicBezTo>
                  <a:moveTo>
                    <a:pt x="150582" y="148238"/>
                  </a:moveTo>
                  <a:cubicBezTo>
                    <a:pt x="160990" y="152465"/>
                    <a:pt x="171487" y="156735"/>
                    <a:pt x="182024" y="161047"/>
                  </a:cubicBezTo>
                  <a:cubicBezTo>
                    <a:pt x="240588" y="142826"/>
                    <a:pt x="297084" y="125253"/>
                    <a:pt x="351543" y="108283"/>
                  </a:cubicBezTo>
                  <a:cubicBezTo>
                    <a:pt x="404007" y="91937"/>
                    <a:pt x="454791" y="76101"/>
                    <a:pt x="503939" y="60819"/>
                  </a:cubicBezTo>
                  <a:cubicBezTo>
                    <a:pt x="493252" y="57317"/>
                    <a:pt x="482585" y="53820"/>
                    <a:pt x="472088" y="50379"/>
                  </a:cubicBezTo>
                  <a:cubicBezTo>
                    <a:pt x="422940" y="65312"/>
                    <a:pt x="372213" y="80772"/>
                    <a:pt x="319757" y="96738"/>
                  </a:cubicBezTo>
                  <a:cubicBezTo>
                    <a:pt x="265375" y="113287"/>
                    <a:pt x="208989" y="130471"/>
                    <a:pt x="150582" y="148238"/>
                  </a:cubicBezTo>
                  <a:moveTo>
                    <a:pt x="98321" y="126986"/>
                  </a:moveTo>
                  <a:cubicBezTo>
                    <a:pt x="108299" y="131038"/>
                    <a:pt x="118412" y="135118"/>
                    <a:pt x="128455" y="139239"/>
                  </a:cubicBezTo>
                  <a:cubicBezTo>
                    <a:pt x="186732" y="121755"/>
                    <a:pt x="243005" y="104923"/>
                    <a:pt x="297331" y="88630"/>
                  </a:cubicBezTo>
                  <a:cubicBezTo>
                    <a:pt x="349742" y="72915"/>
                    <a:pt x="400493" y="57714"/>
                    <a:pt x="449609" y="42991"/>
                  </a:cubicBezTo>
                  <a:cubicBezTo>
                    <a:pt x="439299" y="39639"/>
                    <a:pt x="429081" y="36259"/>
                    <a:pt x="418888" y="32940"/>
                  </a:cubicBezTo>
                  <a:cubicBezTo>
                    <a:pt x="369784" y="47327"/>
                    <a:pt x="319114" y="62195"/>
                    <a:pt x="266804" y="77550"/>
                  </a:cubicBezTo>
                  <a:cubicBezTo>
                    <a:pt x="212571" y="93475"/>
                    <a:pt x="156484" y="109939"/>
                    <a:pt x="98321" y="126986"/>
                  </a:cubicBezTo>
                  <a:moveTo>
                    <a:pt x="48181" y="106599"/>
                  </a:moveTo>
                  <a:cubicBezTo>
                    <a:pt x="57718" y="110461"/>
                    <a:pt x="67462" y="114392"/>
                    <a:pt x="77056" y="118331"/>
                  </a:cubicBezTo>
                  <a:cubicBezTo>
                    <a:pt x="135086" y="101584"/>
                    <a:pt x="191108" y="85383"/>
                    <a:pt x="245223" y="69741"/>
                  </a:cubicBezTo>
                  <a:cubicBezTo>
                    <a:pt x="297549" y="54625"/>
                    <a:pt x="348175" y="40016"/>
                    <a:pt x="397222" y="25843"/>
                  </a:cubicBezTo>
                  <a:cubicBezTo>
                    <a:pt x="387406" y="22613"/>
                    <a:pt x="377447" y="19358"/>
                    <a:pt x="367744" y="16156"/>
                  </a:cubicBezTo>
                  <a:cubicBezTo>
                    <a:pt x="318644" y="30029"/>
                    <a:pt x="268124" y="44351"/>
                    <a:pt x="215911" y="59123"/>
                  </a:cubicBezTo>
                  <a:cubicBezTo>
                    <a:pt x="161913" y="74409"/>
                    <a:pt x="106004" y="90233"/>
                    <a:pt x="48181" y="106599"/>
                  </a:cubicBezTo>
                  <a:moveTo>
                    <a:pt x="205090" y="170450"/>
                  </a:moveTo>
                  <a:cubicBezTo>
                    <a:pt x="215984" y="174871"/>
                    <a:pt x="226918" y="179336"/>
                    <a:pt x="237864" y="183797"/>
                  </a:cubicBezTo>
                  <a:cubicBezTo>
                    <a:pt x="296622" y="164771"/>
                    <a:pt x="353304" y="146413"/>
                    <a:pt x="407877" y="128738"/>
                  </a:cubicBezTo>
                  <a:cubicBezTo>
                    <a:pt x="460482" y="111708"/>
                    <a:pt x="511307" y="95232"/>
                    <a:pt x="560467" y="79335"/>
                  </a:cubicBezTo>
                  <a:cubicBezTo>
                    <a:pt x="549318" y="75688"/>
                    <a:pt x="538328" y="72069"/>
                    <a:pt x="527301" y="68478"/>
                  </a:cubicBezTo>
                  <a:cubicBezTo>
                    <a:pt x="478205" y="84011"/>
                    <a:pt x="427365" y="100102"/>
                    <a:pt x="374820" y="116728"/>
                  </a:cubicBezTo>
                  <a:cubicBezTo>
                    <a:pt x="320304" y="133977"/>
                    <a:pt x="263788" y="151874"/>
                    <a:pt x="205090" y="170450"/>
                  </a:cubicBezTo>
                  <a:moveTo>
                    <a:pt x="0" y="87043"/>
                  </a:moveTo>
                  <a:cubicBezTo>
                    <a:pt x="57463" y="71320"/>
                    <a:pt x="113113" y="56115"/>
                    <a:pt x="166912" y="41408"/>
                  </a:cubicBezTo>
                  <a:cubicBezTo>
                    <a:pt x="218959" y="27187"/>
                    <a:pt x="269431" y="13375"/>
                    <a:pt x="318385" y="0"/>
                  </a:cubicBezTo>
                  <a:cubicBezTo>
                    <a:pt x="327785" y="3113"/>
                    <a:pt x="337310" y="6218"/>
                    <a:pt x="346823" y="9331"/>
                  </a:cubicBezTo>
                  <a:cubicBezTo>
                    <a:pt x="297849" y="22989"/>
                    <a:pt x="247308" y="37081"/>
                    <a:pt x="195217" y="51622"/>
                  </a:cubicBezTo>
                  <a:cubicBezTo>
                    <a:pt x="141292" y="66681"/>
                    <a:pt x="85448" y="82238"/>
                    <a:pt x="27847" y="98317"/>
                  </a:cubicBezTo>
                  <a:cubicBezTo>
                    <a:pt x="18512" y="94536"/>
                    <a:pt x="9230" y="90755"/>
                    <a:pt x="0" y="87043"/>
                  </a:cubicBezTo>
                  <a:moveTo>
                    <a:pt x="101349" y="370039"/>
                  </a:moveTo>
                  <a:cubicBezTo>
                    <a:pt x="227820" y="323680"/>
                    <a:pt x="344848" y="280762"/>
                    <a:pt x="453366" y="241013"/>
                  </a:cubicBezTo>
                  <a:cubicBezTo>
                    <a:pt x="554277" y="204034"/>
                    <a:pt x="648631" y="169487"/>
                    <a:pt x="736791" y="137167"/>
                  </a:cubicBezTo>
                  <a:cubicBezTo>
                    <a:pt x="749429" y="141296"/>
                    <a:pt x="762019" y="145421"/>
                    <a:pt x="775014" y="149675"/>
                  </a:cubicBezTo>
                  <a:cubicBezTo>
                    <a:pt x="686914" y="182809"/>
                    <a:pt x="592682" y="218295"/>
                    <a:pt x="491726" y="256295"/>
                  </a:cubicBezTo>
                  <a:cubicBezTo>
                    <a:pt x="383094" y="297197"/>
                    <a:pt x="265788" y="341358"/>
                    <a:pt x="138903" y="389118"/>
                  </a:cubicBezTo>
                  <a:cubicBezTo>
                    <a:pt x="126095" y="382657"/>
                    <a:pt x="113692" y="376326"/>
                    <a:pt x="101349" y="370039"/>
                  </a:cubicBezTo>
                </a:path>
              </a:pathLst>
            </a:custGeom>
            <a:solidFill>
              <a:srgbClr val="E8DC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660" name="Google Shape;660;p8"/>
          <p:cNvGrpSpPr/>
          <p:nvPr/>
        </p:nvGrpSpPr>
        <p:grpSpPr>
          <a:xfrm>
            <a:off x="10633580" y="5635114"/>
            <a:ext cx="630731" cy="229979"/>
            <a:chOff x="1206605" y="1814389"/>
            <a:chExt cx="630731" cy="229979"/>
          </a:xfrm>
        </p:grpSpPr>
        <p:grpSp>
          <p:nvGrpSpPr>
            <p:cNvPr id="661" name="Google Shape;661;p8"/>
            <p:cNvGrpSpPr/>
            <p:nvPr/>
          </p:nvGrpSpPr>
          <p:grpSpPr>
            <a:xfrm>
              <a:off x="1206605" y="1814389"/>
              <a:ext cx="630731" cy="229979"/>
              <a:chOff x="1206605" y="1814389"/>
              <a:chExt cx="630731" cy="229979"/>
            </a:xfrm>
          </p:grpSpPr>
          <p:sp>
            <p:nvSpPr>
              <p:cNvPr id="662" name="Google Shape;662;p8"/>
              <p:cNvSpPr/>
              <p:nvPr/>
            </p:nvSpPr>
            <p:spPr>
              <a:xfrm>
                <a:off x="1206605" y="1814389"/>
                <a:ext cx="630731" cy="229979"/>
              </a:xfrm>
              <a:custGeom>
                <a:rect b="b" l="l" r="r" t="t"/>
                <a:pathLst>
                  <a:path extrusionOk="0" h="229979" w="630731">
                    <a:moveTo>
                      <a:pt x="65388" y="198391"/>
                    </a:moveTo>
                    <a:lnTo>
                      <a:pt x="2108" y="77158"/>
                    </a:lnTo>
                    <a:cubicBezTo>
                      <a:pt x="-843" y="71514"/>
                      <a:pt x="-689" y="65159"/>
                      <a:pt x="2529" y="59370"/>
                    </a:cubicBezTo>
                    <a:cubicBezTo>
                      <a:pt x="5747" y="53581"/>
                      <a:pt x="11123" y="49978"/>
                      <a:pt x="17616" y="49270"/>
                    </a:cubicBezTo>
                    <a:lnTo>
                      <a:pt x="464918" y="413"/>
                    </a:lnTo>
                    <a:cubicBezTo>
                      <a:pt x="483734" y="-1647"/>
                      <a:pt x="500396" y="4020"/>
                      <a:pt x="513540" y="16917"/>
                    </a:cubicBezTo>
                    <a:lnTo>
                      <a:pt x="625374" y="126767"/>
                    </a:lnTo>
                    <a:cubicBezTo>
                      <a:pt x="630511" y="131811"/>
                      <a:pt x="632069" y="139021"/>
                      <a:pt x="629547" y="146053"/>
                    </a:cubicBezTo>
                    <a:cubicBezTo>
                      <a:pt x="627013" y="153084"/>
                      <a:pt x="621123" y="157918"/>
                      <a:pt x="613804" y="158978"/>
                    </a:cubicBezTo>
                    <a:lnTo>
                      <a:pt x="127025" y="229294"/>
                    </a:lnTo>
                    <a:cubicBezTo>
                      <a:pt x="100983" y="233051"/>
                      <a:pt x="77266" y="221174"/>
                      <a:pt x="65388" y="19839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3" name="Google Shape;663;p8"/>
              <p:cNvSpPr/>
              <p:nvPr/>
            </p:nvSpPr>
            <p:spPr>
              <a:xfrm>
                <a:off x="1242689" y="1893255"/>
                <a:ext cx="571668" cy="102959"/>
              </a:xfrm>
              <a:custGeom>
                <a:rect b="b" l="l" r="r" t="t"/>
                <a:pathLst>
                  <a:path extrusionOk="0" h="102959" w="571668">
                    <a:moveTo>
                      <a:pt x="20658" y="102960"/>
                    </a:moveTo>
                    <a:lnTo>
                      <a:pt x="0" y="63394"/>
                    </a:lnTo>
                    <a:lnTo>
                      <a:pt x="540530" y="0"/>
                    </a:lnTo>
                    <a:lnTo>
                      <a:pt x="571668" y="30592"/>
                    </a:lnTo>
                    <a:lnTo>
                      <a:pt x="20658" y="102960"/>
                    </a:lnTo>
                    <a:close/>
                  </a:path>
                </a:pathLst>
              </a:custGeom>
              <a:solidFill>
                <a:srgbClr val="342E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64" name="Google Shape;664;p8"/>
            <p:cNvSpPr/>
            <p:nvPr/>
          </p:nvSpPr>
          <p:spPr>
            <a:xfrm>
              <a:off x="1259736" y="1849381"/>
              <a:ext cx="478225" cy="90418"/>
            </a:xfrm>
            <a:custGeom>
              <a:rect b="b" l="l" r="r" t="t"/>
              <a:pathLst>
                <a:path extrusionOk="0" h="90418" w="478225">
                  <a:moveTo>
                    <a:pt x="0" y="55135"/>
                  </a:moveTo>
                  <a:lnTo>
                    <a:pt x="448447" y="0"/>
                  </a:lnTo>
                  <a:lnTo>
                    <a:pt x="478225" y="33482"/>
                  </a:lnTo>
                  <a:lnTo>
                    <a:pt x="20435" y="90419"/>
                  </a:lnTo>
                  <a:lnTo>
                    <a:pt x="0" y="5513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665" name="Google Shape;665;p8"/>
          <p:cNvGrpSpPr/>
          <p:nvPr/>
        </p:nvGrpSpPr>
        <p:grpSpPr>
          <a:xfrm>
            <a:off x="10745400" y="5750000"/>
            <a:ext cx="1322566" cy="797079"/>
            <a:chOff x="1318425" y="1929275"/>
            <a:chExt cx="1322566" cy="797079"/>
          </a:xfrm>
        </p:grpSpPr>
        <p:sp>
          <p:nvSpPr>
            <p:cNvPr id="666" name="Google Shape;666;p8"/>
            <p:cNvSpPr/>
            <p:nvPr/>
          </p:nvSpPr>
          <p:spPr>
            <a:xfrm>
              <a:off x="1318425" y="2165143"/>
              <a:ext cx="1322566" cy="561211"/>
            </a:xfrm>
            <a:custGeom>
              <a:rect b="b" l="l" r="r" t="t"/>
              <a:pathLst>
                <a:path extrusionOk="0" h="561211" w="1322566">
                  <a:moveTo>
                    <a:pt x="0" y="182356"/>
                  </a:moveTo>
                  <a:lnTo>
                    <a:pt x="2004" y="217834"/>
                  </a:lnTo>
                  <a:lnTo>
                    <a:pt x="806095" y="561212"/>
                  </a:lnTo>
                  <a:lnTo>
                    <a:pt x="1236378" y="193322"/>
                  </a:lnTo>
                  <a:lnTo>
                    <a:pt x="1322567" y="52686"/>
                  </a:lnTo>
                  <a:lnTo>
                    <a:pt x="1316199" y="0"/>
                  </a:lnTo>
                  <a:lnTo>
                    <a:pt x="0" y="182356"/>
                  </a:lnTo>
                  <a:close/>
                </a:path>
              </a:pathLst>
            </a:custGeom>
            <a:solidFill>
              <a:srgbClr val="6666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667" name="Google Shape;667;p8"/>
            <p:cNvGrpSpPr/>
            <p:nvPr/>
          </p:nvGrpSpPr>
          <p:grpSpPr>
            <a:xfrm>
              <a:off x="1318425" y="1929275"/>
              <a:ext cx="1318385" cy="753283"/>
              <a:chOff x="1318425" y="1929275"/>
              <a:chExt cx="1318385" cy="753283"/>
            </a:xfrm>
          </p:grpSpPr>
          <p:sp>
            <p:nvSpPr>
              <p:cNvPr id="668" name="Google Shape;668;p8"/>
              <p:cNvSpPr/>
              <p:nvPr/>
            </p:nvSpPr>
            <p:spPr>
              <a:xfrm>
                <a:off x="1318425" y="1929275"/>
                <a:ext cx="1318385" cy="753283"/>
              </a:xfrm>
              <a:custGeom>
                <a:rect b="b" l="l" r="r" t="t"/>
                <a:pathLst>
                  <a:path extrusionOk="0" h="753283" w="1318385">
                    <a:moveTo>
                      <a:pt x="0" y="418224"/>
                    </a:moveTo>
                    <a:lnTo>
                      <a:pt x="447217" y="152570"/>
                    </a:lnTo>
                    <a:lnTo>
                      <a:pt x="571907" y="0"/>
                    </a:lnTo>
                    <a:lnTo>
                      <a:pt x="1318385" y="231589"/>
                    </a:lnTo>
                    <a:lnTo>
                      <a:pt x="1210009" y="404974"/>
                    </a:lnTo>
                    <a:lnTo>
                      <a:pt x="807265" y="753283"/>
                    </a:lnTo>
                    <a:lnTo>
                      <a:pt x="0" y="41822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9" name="Google Shape;669;p8"/>
              <p:cNvSpPr/>
              <p:nvPr/>
            </p:nvSpPr>
            <p:spPr>
              <a:xfrm>
                <a:off x="1798326" y="1952864"/>
                <a:ext cx="807119" cy="354579"/>
              </a:xfrm>
              <a:custGeom>
                <a:rect b="b" l="l" r="r" t="t"/>
                <a:pathLst>
                  <a:path extrusionOk="0" h="354579" w="807119">
                    <a:moveTo>
                      <a:pt x="722777" y="354579"/>
                    </a:moveTo>
                    <a:lnTo>
                      <a:pt x="807119" y="219651"/>
                    </a:lnTo>
                    <a:lnTo>
                      <a:pt x="99098" y="0"/>
                    </a:lnTo>
                    <a:lnTo>
                      <a:pt x="0" y="121266"/>
                    </a:lnTo>
                    <a:lnTo>
                      <a:pt x="722777" y="354579"/>
                    </a:lnTo>
                    <a:close/>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0" name="Google Shape;670;p8"/>
              <p:cNvSpPr/>
              <p:nvPr/>
            </p:nvSpPr>
            <p:spPr>
              <a:xfrm>
                <a:off x="1964777" y="2291262"/>
                <a:ext cx="208903" cy="100911"/>
              </a:xfrm>
              <a:custGeom>
                <a:rect b="b" l="l" r="r" t="t"/>
                <a:pathLst>
                  <a:path extrusionOk="0" h="100911" w="208903">
                    <a:moveTo>
                      <a:pt x="69320" y="0"/>
                    </a:moveTo>
                    <a:cubicBezTo>
                      <a:pt x="115121" y="16136"/>
                      <a:pt x="161621" y="32490"/>
                      <a:pt x="208904" y="49144"/>
                    </a:cubicBezTo>
                    <a:cubicBezTo>
                      <a:pt x="186582" y="66142"/>
                      <a:pt x="163986" y="83395"/>
                      <a:pt x="141032" y="100912"/>
                    </a:cubicBezTo>
                    <a:cubicBezTo>
                      <a:pt x="93220" y="83460"/>
                      <a:pt x="46250" y="66292"/>
                      <a:pt x="0" y="49403"/>
                    </a:cubicBezTo>
                    <a:cubicBezTo>
                      <a:pt x="23499" y="32640"/>
                      <a:pt x="46626" y="16201"/>
                      <a:pt x="69320"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1" name="Google Shape;671;p8"/>
              <p:cNvSpPr/>
              <p:nvPr/>
            </p:nvSpPr>
            <p:spPr>
              <a:xfrm>
                <a:off x="2167426" y="2361910"/>
                <a:ext cx="216870" cy="108214"/>
              </a:xfrm>
              <a:custGeom>
                <a:rect b="b" l="l" r="r" t="t"/>
                <a:pathLst>
                  <a:path extrusionOk="0" h="108214" w="216870">
                    <a:moveTo>
                      <a:pt x="67118" y="0"/>
                    </a:moveTo>
                    <a:cubicBezTo>
                      <a:pt x="116266" y="17257"/>
                      <a:pt x="166184" y="34850"/>
                      <a:pt x="216870" y="52727"/>
                    </a:cubicBezTo>
                    <a:cubicBezTo>
                      <a:pt x="195488" y="70911"/>
                      <a:pt x="173653" y="89387"/>
                      <a:pt x="151538" y="108214"/>
                    </a:cubicBezTo>
                    <a:cubicBezTo>
                      <a:pt x="100106" y="89439"/>
                      <a:pt x="49630" y="70947"/>
                      <a:pt x="0" y="52816"/>
                    </a:cubicBezTo>
                    <a:cubicBezTo>
                      <a:pt x="22759" y="34895"/>
                      <a:pt x="45165" y="17290"/>
                      <a:pt x="67118" y="0"/>
                    </a:cubicBezTo>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2" name="Google Shape;672;p8"/>
              <p:cNvSpPr/>
              <p:nvPr/>
            </p:nvSpPr>
            <p:spPr>
              <a:xfrm>
                <a:off x="1599778" y="2163698"/>
                <a:ext cx="194107" cy="88374"/>
              </a:xfrm>
              <a:custGeom>
                <a:rect b="b" l="l" r="r" t="t"/>
                <a:pathLst>
                  <a:path extrusionOk="0" h="88374" w="194107">
                    <a:moveTo>
                      <a:pt x="72296" y="0"/>
                    </a:moveTo>
                    <a:cubicBezTo>
                      <a:pt x="112279" y="14100"/>
                      <a:pt x="152881" y="28406"/>
                      <a:pt x="194108" y="42942"/>
                    </a:cubicBezTo>
                    <a:cubicBezTo>
                      <a:pt x="170637" y="57836"/>
                      <a:pt x="146882" y="72988"/>
                      <a:pt x="122687" y="88375"/>
                    </a:cubicBezTo>
                    <a:cubicBezTo>
                      <a:pt x="81222" y="73158"/>
                      <a:pt x="40295" y="58220"/>
                      <a:pt x="0" y="43521"/>
                    </a:cubicBezTo>
                    <a:cubicBezTo>
                      <a:pt x="24438" y="28798"/>
                      <a:pt x="48590" y="14310"/>
                      <a:pt x="72296"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3" name="Google Shape;673;p8"/>
              <p:cNvSpPr/>
              <p:nvPr/>
            </p:nvSpPr>
            <p:spPr>
              <a:xfrm>
                <a:off x="1860251" y="2362554"/>
                <a:ext cx="215481" cy="107906"/>
              </a:xfrm>
              <a:custGeom>
                <a:rect b="b" l="l" r="r" t="t"/>
                <a:pathLst>
                  <a:path extrusionOk="0" h="107906" w="215481">
                    <a:moveTo>
                      <a:pt x="73882" y="0"/>
                    </a:moveTo>
                    <a:cubicBezTo>
                      <a:pt x="120326" y="17245"/>
                      <a:pt x="167475" y="34757"/>
                      <a:pt x="215482" y="52577"/>
                    </a:cubicBezTo>
                    <a:cubicBezTo>
                      <a:pt x="191650" y="70737"/>
                      <a:pt x="167495" y="89205"/>
                      <a:pt x="143028" y="107907"/>
                    </a:cubicBezTo>
                    <a:cubicBezTo>
                      <a:pt x="94487" y="89192"/>
                      <a:pt x="46881" y="70781"/>
                      <a:pt x="0" y="52686"/>
                    </a:cubicBezTo>
                    <a:cubicBezTo>
                      <a:pt x="24916" y="34871"/>
                      <a:pt x="49590" y="17265"/>
                      <a:pt x="73882"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4" name="Google Shape;674;p8"/>
              <p:cNvSpPr/>
              <p:nvPr/>
            </p:nvSpPr>
            <p:spPr>
              <a:xfrm>
                <a:off x="2065814" y="2438161"/>
                <a:ext cx="224112" cy="116019"/>
              </a:xfrm>
              <a:custGeom>
                <a:rect b="b" l="l" r="r" t="t"/>
                <a:pathLst>
                  <a:path extrusionOk="0" h="116019" w="224112">
                    <a:moveTo>
                      <a:pt x="71789" y="0"/>
                    </a:moveTo>
                    <a:cubicBezTo>
                      <a:pt x="121699" y="18520"/>
                      <a:pt x="172479" y="37384"/>
                      <a:pt x="224112" y="56572"/>
                    </a:cubicBezTo>
                    <a:cubicBezTo>
                      <a:pt x="201184" y="76093"/>
                      <a:pt x="177786" y="95912"/>
                      <a:pt x="154136" y="116019"/>
                    </a:cubicBezTo>
                    <a:cubicBezTo>
                      <a:pt x="101859" y="95835"/>
                      <a:pt x="50456" y="75975"/>
                      <a:pt x="0" y="56487"/>
                    </a:cubicBezTo>
                    <a:cubicBezTo>
                      <a:pt x="24277" y="37360"/>
                      <a:pt x="48229" y="18544"/>
                      <a:pt x="71789" y="0"/>
                    </a:cubicBezTo>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5" name="Google Shape;675;p8"/>
              <p:cNvSpPr/>
              <p:nvPr/>
            </p:nvSpPr>
            <p:spPr>
              <a:xfrm>
                <a:off x="1491017" y="2226428"/>
                <a:ext cx="199872" cy="94066"/>
              </a:xfrm>
              <a:custGeom>
                <a:rect b="b" l="l" r="r" t="t"/>
                <a:pathLst>
                  <a:path extrusionOk="0" h="94066" w="199872">
                    <a:moveTo>
                      <a:pt x="76854" y="0"/>
                    </a:moveTo>
                    <a:cubicBezTo>
                      <a:pt x="117230" y="15023"/>
                      <a:pt x="158241" y="30260"/>
                      <a:pt x="199872" y="45744"/>
                    </a:cubicBezTo>
                    <a:cubicBezTo>
                      <a:pt x="174895" y="61625"/>
                      <a:pt x="149623" y="77728"/>
                      <a:pt x="123946" y="94066"/>
                    </a:cubicBezTo>
                    <a:cubicBezTo>
                      <a:pt x="82003" y="77841"/>
                      <a:pt x="40680" y="61916"/>
                      <a:pt x="0" y="46193"/>
                    </a:cubicBezTo>
                    <a:cubicBezTo>
                      <a:pt x="25977" y="30604"/>
                      <a:pt x="51561" y="15193"/>
                      <a:pt x="76854"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6" name="Google Shape;676;p8"/>
              <p:cNvSpPr/>
              <p:nvPr/>
            </p:nvSpPr>
            <p:spPr>
              <a:xfrm>
                <a:off x="1748538" y="2438586"/>
                <a:ext cx="222606" cy="115683"/>
              </a:xfrm>
              <a:custGeom>
                <a:rect b="b" l="l" r="r" t="t"/>
                <a:pathLst>
                  <a:path extrusionOk="0" h="115683" w="222606">
                    <a:moveTo>
                      <a:pt x="78934" y="0"/>
                    </a:moveTo>
                    <a:cubicBezTo>
                      <a:pt x="126083" y="18504"/>
                      <a:pt x="173867" y="37304"/>
                      <a:pt x="222606" y="56447"/>
                    </a:cubicBezTo>
                    <a:cubicBezTo>
                      <a:pt x="197099" y="75870"/>
                      <a:pt x="171280" y="95633"/>
                      <a:pt x="145036" y="115683"/>
                    </a:cubicBezTo>
                    <a:cubicBezTo>
                      <a:pt x="95779" y="95572"/>
                      <a:pt x="47565" y="75809"/>
                      <a:pt x="0" y="56350"/>
                    </a:cubicBezTo>
                    <a:cubicBezTo>
                      <a:pt x="26738" y="37304"/>
                      <a:pt x="53083" y="18504"/>
                      <a:pt x="78934"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7" name="Google Shape;677;p8"/>
              <p:cNvSpPr/>
              <p:nvPr/>
            </p:nvSpPr>
            <p:spPr>
              <a:xfrm>
                <a:off x="1957074" y="2519723"/>
                <a:ext cx="231759" cy="124657"/>
              </a:xfrm>
              <a:custGeom>
                <a:rect b="b" l="l" r="r" t="t"/>
                <a:pathLst>
                  <a:path extrusionOk="0" h="124657" w="231759">
                    <a:moveTo>
                      <a:pt x="76931" y="0"/>
                    </a:moveTo>
                    <a:cubicBezTo>
                      <a:pt x="127589" y="19905"/>
                      <a:pt x="179267" y="40198"/>
                      <a:pt x="231759" y="60855"/>
                    </a:cubicBezTo>
                    <a:cubicBezTo>
                      <a:pt x="207155" y="81780"/>
                      <a:pt x="182064" y="103045"/>
                      <a:pt x="156634" y="124658"/>
                    </a:cubicBezTo>
                    <a:cubicBezTo>
                      <a:pt x="103434" y="102875"/>
                      <a:pt x="51274" y="81521"/>
                      <a:pt x="0" y="60572"/>
                    </a:cubicBezTo>
                    <a:cubicBezTo>
                      <a:pt x="26058" y="40052"/>
                      <a:pt x="51703" y="19876"/>
                      <a:pt x="76931" y="0"/>
                    </a:cubicBezTo>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8" name="Google Shape;678;p8"/>
              <p:cNvSpPr/>
              <p:nvPr/>
            </p:nvSpPr>
            <p:spPr>
              <a:xfrm>
                <a:off x="1375394" y="2293052"/>
                <a:ext cx="205984" cy="100365"/>
              </a:xfrm>
              <a:custGeom>
                <a:rect b="b" l="l" r="r" t="t"/>
                <a:pathLst>
                  <a:path extrusionOk="0" h="100365" w="205984">
                    <a:moveTo>
                      <a:pt x="81703" y="0"/>
                    </a:moveTo>
                    <a:cubicBezTo>
                      <a:pt x="122468" y="16023"/>
                      <a:pt x="163876" y="32288"/>
                      <a:pt x="205985" y="48837"/>
                    </a:cubicBezTo>
                    <a:cubicBezTo>
                      <a:pt x="179393" y="65754"/>
                      <a:pt x="152469" y="82938"/>
                      <a:pt x="125075" y="100365"/>
                    </a:cubicBezTo>
                    <a:cubicBezTo>
                      <a:pt x="82671" y="83023"/>
                      <a:pt x="41056" y="65940"/>
                      <a:pt x="0" y="49181"/>
                    </a:cubicBezTo>
                    <a:cubicBezTo>
                      <a:pt x="27596" y="32555"/>
                      <a:pt x="54885" y="16148"/>
                      <a:pt x="81703"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9" name="Google Shape;679;p8"/>
              <p:cNvSpPr/>
              <p:nvPr/>
            </p:nvSpPr>
            <p:spPr>
              <a:xfrm>
                <a:off x="1555204" y="2363230"/>
                <a:ext cx="214044" cy="107639"/>
              </a:xfrm>
              <a:custGeom>
                <a:rect b="b" l="l" r="r" t="t"/>
                <a:pathLst>
                  <a:path extrusionOk="0" h="107639" w="214044">
                    <a:moveTo>
                      <a:pt x="80501" y="0"/>
                    </a:moveTo>
                    <a:cubicBezTo>
                      <a:pt x="124294" y="17180"/>
                      <a:pt x="168726" y="34640"/>
                      <a:pt x="214045" y="52439"/>
                    </a:cubicBezTo>
                    <a:cubicBezTo>
                      <a:pt x="187926" y="70579"/>
                      <a:pt x="161423" y="88970"/>
                      <a:pt x="134576" y="107640"/>
                    </a:cubicBezTo>
                    <a:cubicBezTo>
                      <a:pt x="88860" y="88945"/>
                      <a:pt x="44112" y="70599"/>
                      <a:pt x="0" y="52589"/>
                    </a:cubicBezTo>
                    <a:cubicBezTo>
                      <a:pt x="27232" y="34822"/>
                      <a:pt x="54075" y="17277"/>
                      <a:pt x="80501"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0" name="Google Shape;680;p8"/>
              <p:cNvSpPr/>
              <p:nvPr/>
            </p:nvSpPr>
            <p:spPr>
              <a:xfrm>
                <a:off x="1669155" y="2292161"/>
                <a:ext cx="207442" cy="100644"/>
              </a:xfrm>
              <a:custGeom>
                <a:rect b="b" l="l" r="r" t="t"/>
                <a:pathLst>
                  <a:path extrusionOk="0" h="100644" w="207442">
                    <a:moveTo>
                      <a:pt x="75502" y="0"/>
                    </a:moveTo>
                    <a:cubicBezTo>
                      <a:pt x="118808" y="16051"/>
                      <a:pt x="162650" y="32369"/>
                      <a:pt x="207442" y="48974"/>
                    </a:cubicBezTo>
                    <a:cubicBezTo>
                      <a:pt x="182963" y="65952"/>
                      <a:pt x="158184" y="83173"/>
                      <a:pt x="133013" y="100644"/>
                    </a:cubicBezTo>
                    <a:cubicBezTo>
                      <a:pt x="87881" y="83193"/>
                      <a:pt x="43627" y="66102"/>
                      <a:pt x="0" y="49274"/>
                    </a:cubicBezTo>
                    <a:cubicBezTo>
                      <a:pt x="25515" y="32624"/>
                      <a:pt x="50691" y="16164"/>
                      <a:pt x="75502"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1" name="Google Shape;681;p8"/>
              <p:cNvSpPr/>
              <p:nvPr/>
            </p:nvSpPr>
            <p:spPr>
              <a:xfrm>
                <a:off x="2062964" y="2224282"/>
                <a:ext cx="202665" cy="94596"/>
              </a:xfrm>
              <a:custGeom>
                <a:rect b="b" l="l" r="r" t="t"/>
                <a:pathLst>
                  <a:path extrusionOk="0" h="94596" w="202665">
                    <a:moveTo>
                      <a:pt x="65207" y="0"/>
                    </a:moveTo>
                    <a:cubicBezTo>
                      <a:pt x="110360" y="15103"/>
                      <a:pt x="156063" y="30450"/>
                      <a:pt x="202665" y="46011"/>
                    </a:cubicBezTo>
                    <a:cubicBezTo>
                      <a:pt x="181664" y="61981"/>
                      <a:pt x="160451" y="78177"/>
                      <a:pt x="138920" y="94597"/>
                    </a:cubicBezTo>
                    <a:cubicBezTo>
                      <a:pt x="91832" y="78291"/>
                      <a:pt x="45606" y="62256"/>
                      <a:pt x="0" y="46440"/>
                    </a:cubicBezTo>
                    <a:cubicBezTo>
                      <a:pt x="21994" y="30754"/>
                      <a:pt x="43748" y="15257"/>
                      <a:pt x="65207"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2" name="Google Shape;682;p8"/>
              <p:cNvSpPr/>
              <p:nvPr/>
            </p:nvSpPr>
            <p:spPr>
              <a:xfrm>
                <a:off x="2262497" y="2290372"/>
                <a:ext cx="210178" cy="101243"/>
              </a:xfrm>
              <a:custGeom>
                <a:rect b="b" l="l" r="r" t="t"/>
                <a:pathLst>
                  <a:path extrusionOk="0" h="101243" w="210178">
                    <a:moveTo>
                      <a:pt x="63074" y="0"/>
                    </a:moveTo>
                    <a:cubicBezTo>
                      <a:pt x="111360" y="16168"/>
                      <a:pt x="160350" y="32563"/>
                      <a:pt x="210179" y="49282"/>
                    </a:cubicBezTo>
                    <a:cubicBezTo>
                      <a:pt x="190104" y="66349"/>
                      <a:pt x="169653" y="83663"/>
                      <a:pt x="148975" y="101244"/>
                    </a:cubicBezTo>
                    <a:cubicBezTo>
                      <a:pt x="98487" y="83752"/>
                      <a:pt x="48861" y="66494"/>
                      <a:pt x="0" y="49561"/>
                    </a:cubicBezTo>
                    <a:cubicBezTo>
                      <a:pt x="21321" y="32830"/>
                      <a:pt x="42343" y="16298"/>
                      <a:pt x="63074" y="0"/>
                    </a:cubicBezTo>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3" name="Google Shape;683;p8"/>
              <p:cNvSpPr/>
              <p:nvPr/>
            </p:nvSpPr>
            <p:spPr>
              <a:xfrm>
                <a:off x="1702248" y="2104518"/>
                <a:ext cx="188723" cy="83193"/>
              </a:xfrm>
              <a:custGeom>
                <a:rect b="b" l="l" r="r" t="t"/>
                <a:pathLst>
                  <a:path extrusionOk="0" h="83193" w="188723">
                    <a:moveTo>
                      <a:pt x="68251" y="0"/>
                    </a:moveTo>
                    <a:cubicBezTo>
                      <a:pt x="107822" y="13274"/>
                      <a:pt x="148012" y="26697"/>
                      <a:pt x="188724" y="40368"/>
                    </a:cubicBezTo>
                    <a:cubicBezTo>
                      <a:pt x="166556" y="54435"/>
                      <a:pt x="144150" y="68745"/>
                      <a:pt x="121367" y="83193"/>
                    </a:cubicBezTo>
                    <a:cubicBezTo>
                      <a:pt x="80319" y="68919"/>
                      <a:pt x="39805" y="54889"/>
                      <a:pt x="0" y="41064"/>
                    </a:cubicBezTo>
                    <a:cubicBezTo>
                      <a:pt x="23026" y="27224"/>
                      <a:pt x="45752" y="13501"/>
                      <a:pt x="68251"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4" name="Google Shape;684;p8"/>
              <p:cNvSpPr/>
              <p:nvPr/>
            </p:nvSpPr>
            <p:spPr>
              <a:xfrm>
                <a:off x="1876662" y="2162471"/>
                <a:ext cx="195487" cy="88613"/>
              </a:xfrm>
              <a:custGeom>
                <a:rect b="b" l="l" r="r" t="t"/>
                <a:pathLst>
                  <a:path extrusionOk="0" h="88613" w="195487">
                    <a:moveTo>
                      <a:pt x="66891" y="0"/>
                    </a:moveTo>
                    <a:cubicBezTo>
                      <a:pt x="109073" y="14104"/>
                      <a:pt x="151930" y="28458"/>
                      <a:pt x="195488" y="43040"/>
                    </a:cubicBezTo>
                    <a:cubicBezTo>
                      <a:pt x="173920" y="58030"/>
                      <a:pt x="151963" y="73214"/>
                      <a:pt x="129710" y="88614"/>
                    </a:cubicBezTo>
                    <a:cubicBezTo>
                      <a:pt x="85727" y="73364"/>
                      <a:pt x="42513" y="58374"/>
                      <a:pt x="0" y="43602"/>
                    </a:cubicBezTo>
                    <a:cubicBezTo>
                      <a:pt x="22597" y="28900"/>
                      <a:pt x="44898" y="14334"/>
                      <a:pt x="66891"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5" name="Google Shape;685;p8"/>
              <p:cNvSpPr/>
              <p:nvPr/>
            </p:nvSpPr>
            <p:spPr>
              <a:xfrm>
                <a:off x="1776094" y="2225355"/>
                <a:ext cx="201252" cy="94329"/>
              </a:xfrm>
              <a:custGeom>
                <a:rect b="b" l="l" r="r" t="t"/>
                <a:pathLst>
                  <a:path extrusionOk="0" h="94329" w="201252">
                    <a:moveTo>
                      <a:pt x="70968" y="0"/>
                    </a:moveTo>
                    <a:cubicBezTo>
                      <a:pt x="113679" y="15043"/>
                      <a:pt x="157075" y="30349"/>
                      <a:pt x="201253" y="45902"/>
                    </a:cubicBezTo>
                    <a:cubicBezTo>
                      <a:pt x="178300" y="61787"/>
                      <a:pt x="155055" y="77943"/>
                      <a:pt x="131382" y="94329"/>
                    </a:cubicBezTo>
                    <a:cubicBezTo>
                      <a:pt x="86853" y="78052"/>
                      <a:pt x="43117" y="62022"/>
                      <a:pt x="0" y="46290"/>
                    </a:cubicBezTo>
                    <a:cubicBezTo>
                      <a:pt x="24018" y="30644"/>
                      <a:pt x="47675" y="15193"/>
                      <a:pt x="70968"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grpSp>
        <p:nvGrpSpPr>
          <p:cNvPr id="686" name="Google Shape;686;p8"/>
          <p:cNvGrpSpPr/>
          <p:nvPr/>
        </p:nvGrpSpPr>
        <p:grpSpPr>
          <a:xfrm>
            <a:off x="9474151" y="5834796"/>
            <a:ext cx="1272418" cy="440573"/>
            <a:chOff x="47176" y="2014071"/>
            <a:chExt cx="1272418" cy="440573"/>
          </a:xfrm>
        </p:grpSpPr>
        <p:sp>
          <p:nvSpPr>
            <p:cNvPr id="687" name="Google Shape;687;p8"/>
            <p:cNvSpPr/>
            <p:nvPr/>
          </p:nvSpPr>
          <p:spPr>
            <a:xfrm>
              <a:off x="47176" y="2014071"/>
              <a:ext cx="1272418" cy="440573"/>
            </a:xfrm>
            <a:custGeom>
              <a:rect b="b" l="l" r="r" t="t"/>
              <a:pathLst>
                <a:path extrusionOk="0" h="440573" w="1272418">
                  <a:moveTo>
                    <a:pt x="0" y="150481"/>
                  </a:moveTo>
                  <a:cubicBezTo>
                    <a:pt x="193492" y="122776"/>
                    <a:pt x="379293" y="96188"/>
                    <a:pt x="557423" y="70692"/>
                  </a:cubicBezTo>
                  <a:cubicBezTo>
                    <a:pt x="728509" y="46213"/>
                    <a:pt x="893081" y="22661"/>
                    <a:pt x="1051545" y="0"/>
                  </a:cubicBezTo>
                  <a:cubicBezTo>
                    <a:pt x="1084752" y="35037"/>
                    <a:pt x="1119303" y="71486"/>
                    <a:pt x="1155218" y="109344"/>
                  </a:cubicBezTo>
                  <a:cubicBezTo>
                    <a:pt x="1192646" y="148801"/>
                    <a:pt x="1231707" y="189995"/>
                    <a:pt x="1272419" y="232893"/>
                  </a:cubicBezTo>
                  <a:cubicBezTo>
                    <a:pt x="1097661" y="263711"/>
                    <a:pt x="915135" y="295938"/>
                    <a:pt x="724497" y="329574"/>
                  </a:cubicBezTo>
                  <a:cubicBezTo>
                    <a:pt x="524669" y="364837"/>
                    <a:pt x="315195" y="401805"/>
                    <a:pt x="95601" y="440574"/>
                  </a:cubicBezTo>
                  <a:cubicBezTo>
                    <a:pt x="77728" y="386381"/>
                    <a:pt x="60702" y="334715"/>
                    <a:pt x="44469" y="285429"/>
                  </a:cubicBezTo>
                  <a:cubicBezTo>
                    <a:pt x="28989" y="238431"/>
                    <a:pt x="14160" y="193472"/>
                    <a:pt x="0" y="150481"/>
                  </a:cubicBezTo>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8" name="Google Shape;688;p8"/>
            <p:cNvSpPr/>
            <p:nvPr/>
          </p:nvSpPr>
          <p:spPr>
            <a:xfrm>
              <a:off x="96972" y="2039255"/>
              <a:ext cx="1144651" cy="374354"/>
            </a:xfrm>
            <a:custGeom>
              <a:rect b="b" l="l" r="r" t="t"/>
              <a:pathLst>
                <a:path extrusionOk="0" h="374354" w="1144651">
                  <a:moveTo>
                    <a:pt x="617064" y="232318"/>
                  </a:moveTo>
                  <a:cubicBezTo>
                    <a:pt x="625630" y="230889"/>
                    <a:pt x="634074" y="229452"/>
                    <a:pt x="642753" y="228011"/>
                  </a:cubicBezTo>
                  <a:cubicBezTo>
                    <a:pt x="639248" y="222704"/>
                    <a:pt x="635778" y="217388"/>
                    <a:pt x="632293" y="212089"/>
                  </a:cubicBezTo>
                  <a:cubicBezTo>
                    <a:pt x="657015" y="204337"/>
                    <a:pt x="663322" y="190995"/>
                    <a:pt x="653784" y="176838"/>
                  </a:cubicBezTo>
                  <a:cubicBezTo>
                    <a:pt x="635187" y="149226"/>
                    <a:pt x="568272" y="161035"/>
                    <a:pt x="559625" y="147425"/>
                  </a:cubicBezTo>
                  <a:cubicBezTo>
                    <a:pt x="555557" y="141053"/>
                    <a:pt x="560580" y="137320"/>
                    <a:pt x="572745" y="135426"/>
                  </a:cubicBezTo>
                  <a:cubicBezTo>
                    <a:pt x="583383" y="133778"/>
                    <a:pt x="592795" y="134944"/>
                    <a:pt x="605004" y="138154"/>
                  </a:cubicBezTo>
                  <a:cubicBezTo>
                    <a:pt x="608619" y="133284"/>
                    <a:pt x="612101" y="128415"/>
                    <a:pt x="615777" y="123549"/>
                  </a:cubicBezTo>
                  <a:cubicBezTo>
                    <a:pt x="602118" y="119375"/>
                    <a:pt x="587719" y="116760"/>
                    <a:pt x="570806" y="117958"/>
                  </a:cubicBezTo>
                  <a:cubicBezTo>
                    <a:pt x="567758" y="113335"/>
                    <a:pt x="564701" y="108692"/>
                    <a:pt x="561677" y="104098"/>
                  </a:cubicBezTo>
                  <a:cubicBezTo>
                    <a:pt x="553561" y="105328"/>
                    <a:pt x="545448" y="106563"/>
                    <a:pt x="537336" y="107765"/>
                  </a:cubicBezTo>
                  <a:cubicBezTo>
                    <a:pt x="540384" y="112485"/>
                    <a:pt x="543420" y="117230"/>
                    <a:pt x="546493" y="121950"/>
                  </a:cubicBezTo>
                  <a:cubicBezTo>
                    <a:pt x="524151" y="128261"/>
                    <a:pt x="515318" y="140130"/>
                    <a:pt x="523912" y="154092"/>
                  </a:cubicBezTo>
                  <a:cubicBezTo>
                    <a:pt x="540073" y="180308"/>
                    <a:pt x="608429" y="169098"/>
                    <a:pt x="618343" y="184178"/>
                  </a:cubicBezTo>
                  <a:cubicBezTo>
                    <a:pt x="622849" y="191043"/>
                    <a:pt x="618651" y="195456"/>
                    <a:pt x="603920" y="197836"/>
                  </a:cubicBezTo>
                  <a:cubicBezTo>
                    <a:pt x="591407" y="199876"/>
                    <a:pt x="577886" y="198803"/>
                    <a:pt x="560933" y="195253"/>
                  </a:cubicBezTo>
                  <a:cubicBezTo>
                    <a:pt x="558317" y="201143"/>
                    <a:pt x="555795" y="207054"/>
                    <a:pt x="553253" y="212968"/>
                  </a:cubicBezTo>
                  <a:cubicBezTo>
                    <a:pt x="569867" y="217486"/>
                    <a:pt x="590852" y="218409"/>
                    <a:pt x="607158" y="216907"/>
                  </a:cubicBezTo>
                  <a:cubicBezTo>
                    <a:pt x="610457" y="222027"/>
                    <a:pt x="613761" y="227157"/>
                    <a:pt x="617064" y="232318"/>
                  </a:cubicBezTo>
                  <a:moveTo>
                    <a:pt x="536984" y="90577"/>
                  </a:moveTo>
                  <a:cubicBezTo>
                    <a:pt x="506866" y="95058"/>
                    <a:pt x="484018" y="107486"/>
                    <a:pt x="472161" y="124120"/>
                  </a:cubicBezTo>
                  <a:cubicBezTo>
                    <a:pt x="460110" y="141053"/>
                    <a:pt x="458543" y="162334"/>
                    <a:pt x="471518" y="184627"/>
                  </a:cubicBezTo>
                  <a:cubicBezTo>
                    <a:pt x="484492" y="206916"/>
                    <a:pt x="510052" y="225869"/>
                    <a:pt x="540417" y="237674"/>
                  </a:cubicBezTo>
                  <a:cubicBezTo>
                    <a:pt x="570976" y="249571"/>
                    <a:pt x="606733" y="254239"/>
                    <a:pt x="638948" y="248765"/>
                  </a:cubicBezTo>
                  <a:cubicBezTo>
                    <a:pt x="671159" y="243300"/>
                    <a:pt x="693658" y="228966"/>
                    <a:pt x="703908" y="210523"/>
                  </a:cubicBezTo>
                  <a:cubicBezTo>
                    <a:pt x="713972" y="192408"/>
                    <a:pt x="712341" y="170175"/>
                    <a:pt x="697221" y="148841"/>
                  </a:cubicBezTo>
                  <a:cubicBezTo>
                    <a:pt x="682105" y="127512"/>
                    <a:pt x="656845" y="110882"/>
                    <a:pt x="628087" y="100511"/>
                  </a:cubicBezTo>
                  <a:cubicBezTo>
                    <a:pt x="599491" y="90200"/>
                    <a:pt x="567094" y="86092"/>
                    <a:pt x="536984" y="90577"/>
                  </a:cubicBezTo>
                  <a:moveTo>
                    <a:pt x="865339" y="83367"/>
                  </a:moveTo>
                  <a:cubicBezTo>
                    <a:pt x="831902" y="88496"/>
                    <a:pt x="816365" y="107963"/>
                    <a:pt x="831732" y="127520"/>
                  </a:cubicBezTo>
                  <a:cubicBezTo>
                    <a:pt x="847107" y="147085"/>
                    <a:pt x="888519" y="158970"/>
                    <a:pt x="922896" y="153343"/>
                  </a:cubicBezTo>
                  <a:cubicBezTo>
                    <a:pt x="957276" y="147704"/>
                    <a:pt x="970951" y="127135"/>
                    <a:pt x="954584" y="108032"/>
                  </a:cubicBezTo>
                  <a:cubicBezTo>
                    <a:pt x="938222" y="88925"/>
                    <a:pt x="898785" y="78226"/>
                    <a:pt x="865339" y="83367"/>
                  </a:cubicBezTo>
                  <a:moveTo>
                    <a:pt x="236099" y="180178"/>
                  </a:moveTo>
                  <a:cubicBezTo>
                    <a:pt x="197350" y="186129"/>
                    <a:pt x="172952" y="208256"/>
                    <a:pt x="182388" y="230476"/>
                  </a:cubicBezTo>
                  <a:cubicBezTo>
                    <a:pt x="191824" y="252717"/>
                    <a:pt x="232925" y="266136"/>
                    <a:pt x="273006" y="259574"/>
                  </a:cubicBezTo>
                  <a:cubicBezTo>
                    <a:pt x="313078" y="253004"/>
                    <a:pt x="335897" y="229492"/>
                    <a:pt x="325016" y="207863"/>
                  </a:cubicBezTo>
                  <a:cubicBezTo>
                    <a:pt x="314135" y="186230"/>
                    <a:pt x="274847" y="174211"/>
                    <a:pt x="236099" y="180178"/>
                  </a:cubicBezTo>
                  <a:moveTo>
                    <a:pt x="58746" y="126447"/>
                  </a:moveTo>
                  <a:cubicBezTo>
                    <a:pt x="216805" y="103559"/>
                    <a:pt x="369476" y="81432"/>
                    <a:pt x="517055" y="60034"/>
                  </a:cubicBezTo>
                  <a:cubicBezTo>
                    <a:pt x="659557" y="39368"/>
                    <a:pt x="797618" y="19378"/>
                    <a:pt x="931332" y="0"/>
                  </a:cubicBezTo>
                  <a:cubicBezTo>
                    <a:pt x="947063" y="17545"/>
                    <a:pt x="986508" y="28041"/>
                    <a:pt x="1018893" y="23200"/>
                  </a:cubicBezTo>
                  <a:cubicBezTo>
                    <a:pt x="1038721" y="44392"/>
                    <a:pt x="1058888" y="66090"/>
                    <a:pt x="1079542" y="88229"/>
                  </a:cubicBezTo>
                  <a:cubicBezTo>
                    <a:pt x="1100786" y="110971"/>
                    <a:pt x="1122476" y="134228"/>
                    <a:pt x="1144652" y="158075"/>
                  </a:cubicBezTo>
                  <a:cubicBezTo>
                    <a:pt x="1110445" y="163848"/>
                    <a:pt x="1097548" y="185542"/>
                    <a:pt x="1116655" y="206884"/>
                  </a:cubicBezTo>
                  <a:cubicBezTo>
                    <a:pt x="970777" y="232261"/>
                    <a:pt x="819624" y="258574"/>
                    <a:pt x="662755" y="285883"/>
                  </a:cubicBezTo>
                  <a:cubicBezTo>
                    <a:pt x="499810" y="314244"/>
                    <a:pt x="330444" y="343718"/>
                    <a:pt x="154310" y="374354"/>
                  </a:cubicBezTo>
                  <a:cubicBezTo>
                    <a:pt x="144389" y="348519"/>
                    <a:pt x="101357" y="333934"/>
                    <a:pt x="57508" y="341326"/>
                  </a:cubicBezTo>
                  <a:cubicBezTo>
                    <a:pt x="47213" y="311775"/>
                    <a:pt x="37247" y="283017"/>
                    <a:pt x="27547" y="255044"/>
                  </a:cubicBezTo>
                  <a:cubicBezTo>
                    <a:pt x="18119" y="227820"/>
                    <a:pt x="8910" y="201253"/>
                    <a:pt x="0" y="175389"/>
                  </a:cubicBezTo>
                  <a:cubicBezTo>
                    <a:pt x="40773" y="169309"/>
                    <a:pt x="66851" y="147255"/>
                    <a:pt x="58746" y="126447"/>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689" name="Google Shape;689;p8"/>
          <p:cNvGrpSpPr/>
          <p:nvPr/>
        </p:nvGrpSpPr>
        <p:grpSpPr>
          <a:xfrm>
            <a:off x="9642612" y="6277819"/>
            <a:ext cx="1259191" cy="393093"/>
            <a:chOff x="215637" y="2457094"/>
            <a:chExt cx="1259191" cy="393093"/>
          </a:xfrm>
        </p:grpSpPr>
        <p:sp>
          <p:nvSpPr>
            <p:cNvPr id="690" name="Google Shape;690;p8"/>
            <p:cNvSpPr/>
            <p:nvPr/>
          </p:nvSpPr>
          <p:spPr>
            <a:xfrm>
              <a:off x="215637" y="2457094"/>
              <a:ext cx="1259191" cy="393093"/>
            </a:xfrm>
            <a:custGeom>
              <a:rect b="b" l="l" r="r" t="t"/>
              <a:pathLst>
                <a:path extrusionOk="0" h="393093" w="1259191">
                  <a:moveTo>
                    <a:pt x="0" y="85707"/>
                  </a:moveTo>
                  <a:cubicBezTo>
                    <a:pt x="192203" y="70425"/>
                    <a:pt x="379214" y="55540"/>
                    <a:pt x="561064" y="41084"/>
                  </a:cubicBezTo>
                  <a:cubicBezTo>
                    <a:pt x="737955" y="27029"/>
                    <a:pt x="910202" y="13330"/>
                    <a:pt x="1077928" y="0"/>
                  </a:cubicBezTo>
                  <a:cubicBezTo>
                    <a:pt x="1105500" y="41129"/>
                    <a:pt x="1134060" y="83707"/>
                    <a:pt x="1163639" y="127791"/>
                  </a:cubicBezTo>
                  <a:cubicBezTo>
                    <a:pt x="1194304" y="173503"/>
                    <a:pt x="1226150" y="220975"/>
                    <a:pt x="1259191" y="270208"/>
                  </a:cubicBezTo>
                  <a:cubicBezTo>
                    <a:pt x="1074508" y="289158"/>
                    <a:pt x="884319" y="308686"/>
                    <a:pt x="688264" y="328817"/>
                  </a:cubicBezTo>
                  <a:cubicBezTo>
                    <a:pt x="486230" y="349547"/>
                    <a:pt x="277359" y="370986"/>
                    <a:pt x="62272" y="393093"/>
                  </a:cubicBezTo>
                  <a:cubicBezTo>
                    <a:pt x="50828" y="336626"/>
                    <a:pt x="39838" y="282377"/>
                    <a:pt x="29288" y="230310"/>
                  </a:cubicBezTo>
                  <a:cubicBezTo>
                    <a:pt x="19152" y="180263"/>
                    <a:pt x="9388" y="132102"/>
                    <a:pt x="0" y="85707"/>
                  </a:cubicBezTo>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1" name="Google Shape;691;p8"/>
            <p:cNvSpPr/>
            <p:nvPr/>
          </p:nvSpPr>
          <p:spPr>
            <a:xfrm>
              <a:off x="258762" y="2479658"/>
              <a:ext cx="1146070" cy="337403"/>
            </a:xfrm>
            <a:custGeom>
              <a:rect b="b" l="l" r="r" t="t"/>
              <a:pathLst>
                <a:path extrusionOk="0" h="337403" w="1146070">
                  <a:moveTo>
                    <a:pt x="599092" y="226254"/>
                  </a:moveTo>
                  <a:cubicBezTo>
                    <a:pt x="607815" y="225408"/>
                    <a:pt x="616539" y="224570"/>
                    <a:pt x="625275" y="223724"/>
                  </a:cubicBezTo>
                  <a:cubicBezTo>
                    <a:pt x="622688" y="217830"/>
                    <a:pt x="619996" y="211976"/>
                    <a:pt x="617430" y="206114"/>
                  </a:cubicBezTo>
                  <a:cubicBezTo>
                    <a:pt x="643293" y="199824"/>
                    <a:pt x="651713" y="186210"/>
                    <a:pt x="644362" y="170402"/>
                  </a:cubicBezTo>
                  <a:cubicBezTo>
                    <a:pt x="630040" y="139616"/>
                    <a:pt x="561388" y="147052"/>
                    <a:pt x="554765" y="131924"/>
                  </a:cubicBezTo>
                  <a:cubicBezTo>
                    <a:pt x="551644" y="124787"/>
                    <a:pt x="557169" y="121193"/>
                    <a:pt x="569710" y="120100"/>
                  </a:cubicBezTo>
                  <a:cubicBezTo>
                    <a:pt x="580584" y="119153"/>
                    <a:pt x="589826" y="121087"/>
                    <a:pt x="601573" y="125472"/>
                  </a:cubicBezTo>
                  <a:cubicBezTo>
                    <a:pt x="605897" y="120525"/>
                    <a:pt x="610188" y="115570"/>
                    <a:pt x="614588" y="110656"/>
                  </a:cubicBezTo>
                  <a:cubicBezTo>
                    <a:pt x="601646" y="105150"/>
                    <a:pt x="587502" y="101228"/>
                    <a:pt x="570399" y="101260"/>
                  </a:cubicBezTo>
                  <a:cubicBezTo>
                    <a:pt x="568018" y="96050"/>
                    <a:pt x="565743" y="90844"/>
                    <a:pt x="563363" y="85719"/>
                  </a:cubicBezTo>
                  <a:cubicBezTo>
                    <a:pt x="555068" y="86423"/>
                    <a:pt x="546770" y="87112"/>
                    <a:pt x="538467" y="87820"/>
                  </a:cubicBezTo>
                  <a:cubicBezTo>
                    <a:pt x="540738" y="93123"/>
                    <a:pt x="543114" y="98422"/>
                    <a:pt x="545377" y="103725"/>
                  </a:cubicBezTo>
                  <a:cubicBezTo>
                    <a:pt x="522133" y="108789"/>
                    <a:pt x="511466" y="120808"/>
                    <a:pt x="518004" y="136325"/>
                  </a:cubicBezTo>
                  <a:cubicBezTo>
                    <a:pt x="530266" y="165398"/>
                    <a:pt x="600274" y="158683"/>
                    <a:pt x="607828" y="175498"/>
                  </a:cubicBezTo>
                  <a:cubicBezTo>
                    <a:pt x="611240" y="183085"/>
                    <a:pt x="606281" y="187465"/>
                    <a:pt x="591348" y="188869"/>
                  </a:cubicBezTo>
                  <a:cubicBezTo>
                    <a:pt x="578491" y="190072"/>
                    <a:pt x="565144" y="187869"/>
                    <a:pt x="548770" y="182850"/>
                  </a:cubicBezTo>
                  <a:cubicBezTo>
                    <a:pt x="545300" y="188845"/>
                    <a:pt x="541839" y="194889"/>
                    <a:pt x="538572" y="200921"/>
                  </a:cubicBezTo>
                  <a:cubicBezTo>
                    <a:pt x="554348" y="206977"/>
                    <a:pt x="575123" y="209568"/>
                    <a:pt x="591595" y="209260"/>
                  </a:cubicBezTo>
                  <a:cubicBezTo>
                    <a:pt x="594125" y="214915"/>
                    <a:pt x="596541" y="220578"/>
                    <a:pt x="599092" y="226254"/>
                  </a:cubicBezTo>
                  <a:moveTo>
                    <a:pt x="540568" y="69324"/>
                  </a:moveTo>
                  <a:cubicBezTo>
                    <a:pt x="509685" y="71907"/>
                    <a:pt x="485125" y="83590"/>
                    <a:pt x="470871" y="100474"/>
                  </a:cubicBezTo>
                  <a:cubicBezTo>
                    <a:pt x="456379" y="117651"/>
                    <a:pt x="451764" y="140146"/>
                    <a:pt x="461451" y="164738"/>
                  </a:cubicBezTo>
                  <a:cubicBezTo>
                    <a:pt x="471143" y="189327"/>
                    <a:pt x="493764" y="211235"/>
                    <a:pt x="522028" y="225966"/>
                  </a:cubicBezTo>
                  <a:cubicBezTo>
                    <a:pt x="550599" y="240859"/>
                    <a:pt x="585506" y="248458"/>
                    <a:pt x="618442" y="245235"/>
                  </a:cubicBezTo>
                  <a:cubicBezTo>
                    <a:pt x="651373" y="242017"/>
                    <a:pt x="676030" y="228715"/>
                    <a:pt x="689272" y="210001"/>
                  </a:cubicBezTo>
                  <a:cubicBezTo>
                    <a:pt x="702278" y="191606"/>
                    <a:pt x="704250" y="167831"/>
                    <a:pt x="692514" y="143878"/>
                  </a:cubicBezTo>
                  <a:cubicBezTo>
                    <a:pt x="680795" y="119930"/>
                    <a:pt x="658049" y="100171"/>
                    <a:pt x="630598" y="86808"/>
                  </a:cubicBezTo>
                  <a:cubicBezTo>
                    <a:pt x="603460" y="73611"/>
                    <a:pt x="571451" y="66746"/>
                    <a:pt x="540568" y="69324"/>
                  </a:cubicBezTo>
                  <a:moveTo>
                    <a:pt x="874117" y="86124"/>
                  </a:moveTo>
                  <a:cubicBezTo>
                    <a:pt x="839093" y="89184"/>
                    <a:pt x="819820" y="109044"/>
                    <a:pt x="832045" y="131260"/>
                  </a:cubicBezTo>
                  <a:cubicBezTo>
                    <a:pt x="844275" y="153481"/>
                    <a:pt x="884068" y="169353"/>
                    <a:pt x="920120" y="165981"/>
                  </a:cubicBezTo>
                  <a:cubicBezTo>
                    <a:pt x="956165" y="162617"/>
                    <a:pt x="974106" y="141519"/>
                    <a:pt x="960905" y="119630"/>
                  </a:cubicBezTo>
                  <a:cubicBezTo>
                    <a:pt x="947708" y="97734"/>
                    <a:pt x="909154" y="83064"/>
                    <a:pt x="874117" y="86124"/>
                  </a:cubicBezTo>
                  <a:moveTo>
                    <a:pt x="229903" y="142247"/>
                  </a:moveTo>
                  <a:cubicBezTo>
                    <a:pt x="191182" y="145627"/>
                    <a:pt x="164570" y="167038"/>
                    <a:pt x="171181" y="190987"/>
                  </a:cubicBezTo>
                  <a:cubicBezTo>
                    <a:pt x="177791" y="214915"/>
                    <a:pt x="216119" y="231994"/>
                    <a:pt x="256143" y="228241"/>
                  </a:cubicBezTo>
                  <a:cubicBezTo>
                    <a:pt x="296171" y="224485"/>
                    <a:pt x="321504" y="201669"/>
                    <a:pt x="313650" y="178105"/>
                  </a:cubicBezTo>
                  <a:cubicBezTo>
                    <a:pt x="305805" y="154533"/>
                    <a:pt x="268623" y="138867"/>
                    <a:pt x="229903" y="142247"/>
                  </a:cubicBezTo>
                  <a:moveTo>
                    <a:pt x="62592" y="72328"/>
                  </a:moveTo>
                  <a:cubicBezTo>
                    <a:pt x="220434" y="59580"/>
                    <a:pt x="374571" y="47092"/>
                    <a:pt x="525246" y="34919"/>
                  </a:cubicBezTo>
                  <a:cubicBezTo>
                    <a:pt x="672444" y="23030"/>
                    <a:pt x="816302" y="11420"/>
                    <a:pt x="957100" y="0"/>
                  </a:cubicBezTo>
                  <a:cubicBezTo>
                    <a:pt x="970050" y="20467"/>
                    <a:pt x="1008701" y="34931"/>
                    <a:pt x="1043155" y="32021"/>
                  </a:cubicBezTo>
                  <a:cubicBezTo>
                    <a:pt x="1059412" y="56743"/>
                    <a:pt x="1076066" y="81930"/>
                    <a:pt x="1093064" y="107684"/>
                  </a:cubicBezTo>
                  <a:cubicBezTo>
                    <a:pt x="1110382" y="133940"/>
                    <a:pt x="1128036" y="160844"/>
                    <a:pt x="1146070" y="188250"/>
                  </a:cubicBezTo>
                  <a:cubicBezTo>
                    <a:pt x="1109694" y="191804"/>
                    <a:pt x="1092291" y="214065"/>
                    <a:pt x="1107678" y="238374"/>
                  </a:cubicBezTo>
                  <a:cubicBezTo>
                    <a:pt x="954351" y="253866"/>
                    <a:pt x="797328" y="269759"/>
                    <a:pt x="636274" y="286012"/>
                  </a:cubicBezTo>
                  <a:cubicBezTo>
                    <a:pt x="471058" y="302711"/>
                    <a:pt x="301555" y="319826"/>
                    <a:pt x="127548" y="337403"/>
                  </a:cubicBezTo>
                  <a:cubicBezTo>
                    <a:pt x="120962" y="310180"/>
                    <a:pt x="80983" y="291870"/>
                    <a:pt x="38056" y="296080"/>
                  </a:cubicBezTo>
                  <a:cubicBezTo>
                    <a:pt x="31385" y="264950"/>
                    <a:pt x="24750" y="234508"/>
                    <a:pt x="18378" y="204795"/>
                  </a:cubicBezTo>
                  <a:cubicBezTo>
                    <a:pt x="12165" y="175794"/>
                    <a:pt x="6068" y="147376"/>
                    <a:pt x="0" y="119618"/>
                  </a:cubicBezTo>
                  <a:cubicBezTo>
                    <a:pt x="40299" y="116226"/>
                    <a:pt x="68162" y="94900"/>
                    <a:pt x="62592" y="72328"/>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692" name="Google Shape;692;p8"/>
          <p:cNvGrpSpPr/>
          <p:nvPr/>
        </p:nvGrpSpPr>
        <p:grpSpPr>
          <a:xfrm>
            <a:off x="10131703" y="5629345"/>
            <a:ext cx="630738" cy="229982"/>
            <a:chOff x="704728" y="1808620"/>
            <a:chExt cx="630738" cy="229982"/>
          </a:xfrm>
        </p:grpSpPr>
        <p:grpSp>
          <p:nvGrpSpPr>
            <p:cNvPr id="693" name="Google Shape;693;p8"/>
            <p:cNvGrpSpPr/>
            <p:nvPr/>
          </p:nvGrpSpPr>
          <p:grpSpPr>
            <a:xfrm>
              <a:off x="704728" y="1808620"/>
              <a:ext cx="630738" cy="229982"/>
              <a:chOff x="704728" y="1808620"/>
              <a:chExt cx="630738" cy="229982"/>
            </a:xfrm>
          </p:grpSpPr>
          <p:sp>
            <p:nvSpPr>
              <p:cNvPr id="694" name="Google Shape;694;p8"/>
              <p:cNvSpPr/>
              <p:nvPr/>
            </p:nvSpPr>
            <p:spPr>
              <a:xfrm>
                <a:off x="704728" y="1808620"/>
                <a:ext cx="630738" cy="229982"/>
              </a:xfrm>
              <a:custGeom>
                <a:rect b="b" l="l" r="r" t="t"/>
                <a:pathLst>
                  <a:path extrusionOk="0" h="229982" w="630738">
                    <a:moveTo>
                      <a:pt x="65375" y="198399"/>
                    </a:moveTo>
                    <a:lnTo>
                      <a:pt x="2111" y="77154"/>
                    </a:lnTo>
                    <a:cubicBezTo>
                      <a:pt x="-840" y="71511"/>
                      <a:pt x="-691" y="65159"/>
                      <a:pt x="2520" y="59375"/>
                    </a:cubicBezTo>
                    <a:cubicBezTo>
                      <a:pt x="5738" y="53594"/>
                      <a:pt x="11122" y="49983"/>
                      <a:pt x="17607" y="49267"/>
                    </a:cubicBezTo>
                    <a:lnTo>
                      <a:pt x="464921" y="410"/>
                    </a:lnTo>
                    <a:cubicBezTo>
                      <a:pt x="483728" y="-1639"/>
                      <a:pt x="500395" y="4013"/>
                      <a:pt x="513535" y="16926"/>
                    </a:cubicBezTo>
                    <a:lnTo>
                      <a:pt x="625384" y="126776"/>
                    </a:lnTo>
                    <a:cubicBezTo>
                      <a:pt x="630513" y="131816"/>
                      <a:pt x="632080" y="139030"/>
                      <a:pt x="629550" y="146057"/>
                    </a:cubicBezTo>
                    <a:cubicBezTo>
                      <a:pt x="627016" y="153085"/>
                      <a:pt x="621134" y="157914"/>
                      <a:pt x="613795" y="158987"/>
                    </a:cubicBezTo>
                    <a:lnTo>
                      <a:pt x="127032" y="229295"/>
                    </a:lnTo>
                    <a:cubicBezTo>
                      <a:pt x="100982" y="233059"/>
                      <a:pt x="77268" y="221178"/>
                      <a:pt x="65375" y="19839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5" name="Google Shape;695;p8"/>
              <p:cNvSpPr/>
              <p:nvPr/>
            </p:nvSpPr>
            <p:spPr>
              <a:xfrm>
                <a:off x="740810" y="1887494"/>
                <a:ext cx="571660" cy="102955"/>
              </a:xfrm>
              <a:custGeom>
                <a:rect b="b" l="l" r="r" t="t"/>
                <a:pathLst>
                  <a:path extrusionOk="0" h="102955" w="571660">
                    <a:moveTo>
                      <a:pt x="20645" y="102956"/>
                    </a:moveTo>
                    <a:lnTo>
                      <a:pt x="0" y="63381"/>
                    </a:lnTo>
                    <a:lnTo>
                      <a:pt x="540522" y="0"/>
                    </a:lnTo>
                    <a:lnTo>
                      <a:pt x="571660" y="30575"/>
                    </a:lnTo>
                    <a:lnTo>
                      <a:pt x="20645" y="102956"/>
                    </a:lnTo>
                    <a:close/>
                  </a:path>
                </a:pathLst>
              </a:custGeom>
              <a:solidFill>
                <a:srgbClr val="342E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96" name="Google Shape;696;p8"/>
            <p:cNvSpPr/>
            <p:nvPr/>
          </p:nvSpPr>
          <p:spPr>
            <a:xfrm>
              <a:off x="756606" y="1844139"/>
              <a:ext cx="478225" cy="90419"/>
            </a:xfrm>
            <a:custGeom>
              <a:rect b="b" l="l" r="r" t="t"/>
              <a:pathLst>
                <a:path extrusionOk="0" h="90419" w="478225">
                  <a:moveTo>
                    <a:pt x="0" y="55136"/>
                  </a:moveTo>
                  <a:lnTo>
                    <a:pt x="448443" y="0"/>
                  </a:lnTo>
                  <a:lnTo>
                    <a:pt x="478225" y="33482"/>
                  </a:lnTo>
                  <a:lnTo>
                    <a:pt x="20431" y="90419"/>
                  </a:lnTo>
                  <a:lnTo>
                    <a:pt x="0" y="551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697" name="Google Shape;697;p8"/>
          <p:cNvGrpSpPr/>
          <p:nvPr/>
        </p:nvGrpSpPr>
        <p:grpSpPr>
          <a:xfrm rot="9180164">
            <a:off x="238715" y="-112279"/>
            <a:ext cx="1186388" cy="1673792"/>
            <a:chOff x="5123711" y="2369436"/>
            <a:chExt cx="1036886" cy="1462870"/>
          </a:xfrm>
        </p:grpSpPr>
        <p:sp>
          <p:nvSpPr>
            <p:cNvPr id="698" name="Google Shape;698;p8"/>
            <p:cNvSpPr/>
            <p:nvPr/>
          </p:nvSpPr>
          <p:spPr>
            <a:xfrm>
              <a:off x="5123711" y="2369436"/>
              <a:ext cx="1036886" cy="1462870"/>
            </a:xfrm>
            <a:custGeom>
              <a:rect b="b" l="l" r="r" t="t"/>
              <a:pathLst>
                <a:path extrusionOk="0" h="1462870" w="1036886">
                  <a:moveTo>
                    <a:pt x="0" y="212276"/>
                  </a:moveTo>
                  <a:lnTo>
                    <a:pt x="460879" y="0"/>
                  </a:lnTo>
                  <a:lnTo>
                    <a:pt x="1036887" y="1250591"/>
                  </a:lnTo>
                  <a:lnTo>
                    <a:pt x="576048" y="1462871"/>
                  </a:lnTo>
                  <a:lnTo>
                    <a:pt x="0" y="212276"/>
                  </a:lnTo>
                  <a:close/>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9" name="Google Shape;699;p8"/>
            <p:cNvSpPr/>
            <p:nvPr/>
          </p:nvSpPr>
          <p:spPr>
            <a:xfrm>
              <a:off x="5225076" y="2462875"/>
              <a:ext cx="834156" cy="1275997"/>
            </a:xfrm>
            <a:custGeom>
              <a:rect b="b" l="l" r="r" t="t"/>
              <a:pathLst>
                <a:path extrusionOk="0" h="1275997" w="834156">
                  <a:moveTo>
                    <a:pt x="540425" y="905760"/>
                  </a:moveTo>
                  <a:cubicBezTo>
                    <a:pt x="560584" y="896469"/>
                    <a:pt x="587383" y="911622"/>
                    <a:pt x="600297" y="939606"/>
                  </a:cubicBezTo>
                  <a:cubicBezTo>
                    <a:pt x="613169" y="967587"/>
                    <a:pt x="607259" y="997827"/>
                    <a:pt x="587100" y="1007117"/>
                  </a:cubicBezTo>
                  <a:cubicBezTo>
                    <a:pt x="566940" y="1016403"/>
                    <a:pt x="540101" y="1001239"/>
                    <a:pt x="527228" y="973258"/>
                  </a:cubicBezTo>
                  <a:cubicBezTo>
                    <a:pt x="514355" y="945274"/>
                    <a:pt x="520265" y="915050"/>
                    <a:pt x="540425" y="905760"/>
                  </a:cubicBezTo>
                  <a:moveTo>
                    <a:pt x="247057" y="268881"/>
                  </a:moveTo>
                  <a:cubicBezTo>
                    <a:pt x="267257" y="259586"/>
                    <a:pt x="294056" y="274750"/>
                    <a:pt x="306929" y="302731"/>
                  </a:cubicBezTo>
                  <a:cubicBezTo>
                    <a:pt x="319842" y="330720"/>
                    <a:pt x="313932" y="360943"/>
                    <a:pt x="293732" y="370237"/>
                  </a:cubicBezTo>
                  <a:cubicBezTo>
                    <a:pt x="273572" y="379524"/>
                    <a:pt x="246774" y="364372"/>
                    <a:pt x="233901" y="336383"/>
                  </a:cubicBezTo>
                  <a:cubicBezTo>
                    <a:pt x="220987" y="308402"/>
                    <a:pt x="226898" y="278167"/>
                    <a:pt x="247057" y="268881"/>
                  </a:cubicBezTo>
                  <a:moveTo>
                    <a:pt x="28944" y="110214"/>
                  </a:moveTo>
                  <a:lnTo>
                    <a:pt x="268229" y="0"/>
                  </a:lnTo>
                  <a:cubicBezTo>
                    <a:pt x="296444" y="61212"/>
                    <a:pt x="355587" y="94661"/>
                    <a:pt x="399712" y="74336"/>
                  </a:cubicBezTo>
                  <a:lnTo>
                    <a:pt x="834157" y="1017529"/>
                  </a:lnTo>
                  <a:cubicBezTo>
                    <a:pt x="790032" y="1037850"/>
                    <a:pt x="776997" y="1104563"/>
                    <a:pt x="805213" y="1165783"/>
                  </a:cubicBezTo>
                  <a:lnTo>
                    <a:pt x="565928" y="1275998"/>
                  </a:lnTo>
                  <a:cubicBezTo>
                    <a:pt x="537712" y="1214782"/>
                    <a:pt x="478569" y="1181324"/>
                    <a:pt x="434445" y="1201650"/>
                  </a:cubicBezTo>
                  <a:lnTo>
                    <a:pt x="0" y="258461"/>
                  </a:lnTo>
                  <a:cubicBezTo>
                    <a:pt x="44125" y="238135"/>
                    <a:pt x="57160" y="171426"/>
                    <a:pt x="28944" y="110214"/>
                  </a:cubicBezTo>
                  <a:moveTo>
                    <a:pt x="341540" y="473995"/>
                  </a:moveTo>
                  <a:cubicBezTo>
                    <a:pt x="422543" y="436679"/>
                    <a:pt x="522046" y="479849"/>
                    <a:pt x="563782" y="570438"/>
                  </a:cubicBezTo>
                  <a:cubicBezTo>
                    <a:pt x="605478" y="661014"/>
                    <a:pt x="573619" y="764691"/>
                    <a:pt x="492617" y="802002"/>
                  </a:cubicBezTo>
                  <a:cubicBezTo>
                    <a:pt x="411614" y="839318"/>
                    <a:pt x="312110" y="796141"/>
                    <a:pt x="270415" y="705560"/>
                  </a:cubicBezTo>
                  <a:cubicBezTo>
                    <a:pt x="228679" y="614975"/>
                    <a:pt x="260537" y="511307"/>
                    <a:pt x="341540" y="473995"/>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0" name="Google Shape;700;p8"/>
            <p:cNvSpPr/>
            <p:nvPr/>
          </p:nvSpPr>
          <p:spPr>
            <a:xfrm>
              <a:off x="5523666" y="2998334"/>
              <a:ext cx="249567" cy="203698"/>
            </a:xfrm>
            <a:custGeom>
              <a:rect b="b" l="l" r="r" t="t"/>
              <a:pathLst>
                <a:path extrusionOk="0" h="203698" w="249567">
                  <a:moveTo>
                    <a:pt x="249567" y="62878"/>
                  </a:moveTo>
                  <a:lnTo>
                    <a:pt x="229974" y="25432"/>
                  </a:lnTo>
                  <a:lnTo>
                    <a:pt x="201961" y="39552"/>
                  </a:lnTo>
                  <a:cubicBezTo>
                    <a:pt x="175243" y="2759"/>
                    <a:pt x="144639" y="-7665"/>
                    <a:pt x="118812" y="5374"/>
                  </a:cubicBezTo>
                  <a:cubicBezTo>
                    <a:pt x="67442" y="31330"/>
                    <a:pt x="122942" y="132177"/>
                    <a:pt x="97358" y="145063"/>
                  </a:cubicBezTo>
                  <a:cubicBezTo>
                    <a:pt x="85294" y="151183"/>
                    <a:pt x="74931" y="143731"/>
                    <a:pt x="65215" y="125190"/>
                  </a:cubicBezTo>
                  <a:cubicBezTo>
                    <a:pt x="56714" y="108978"/>
                    <a:pt x="55054" y="94679"/>
                    <a:pt x="56633" y="76309"/>
                  </a:cubicBezTo>
                  <a:lnTo>
                    <a:pt x="19107" y="59157"/>
                  </a:lnTo>
                  <a:cubicBezTo>
                    <a:pt x="15949" y="79774"/>
                    <a:pt x="16638" y="101873"/>
                    <a:pt x="27163" y="127821"/>
                  </a:cubicBezTo>
                  <a:lnTo>
                    <a:pt x="0" y="141549"/>
                  </a:lnTo>
                  <a:lnTo>
                    <a:pt x="19593" y="178994"/>
                  </a:lnTo>
                  <a:lnTo>
                    <a:pt x="47282" y="165024"/>
                  </a:lnTo>
                  <a:cubicBezTo>
                    <a:pt x="71368" y="198720"/>
                    <a:pt x="101365" y="211893"/>
                    <a:pt x="127759" y="198583"/>
                  </a:cubicBezTo>
                  <a:cubicBezTo>
                    <a:pt x="176174" y="174136"/>
                    <a:pt x="122294" y="72463"/>
                    <a:pt x="149983" y="58469"/>
                  </a:cubicBezTo>
                  <a:cubicBezTo>
                    <a:pt x="162370" y="52215"/>
                    <a:pt x="173624" y="58740"/>
                    <a:pt x="184919" y="80386"/>
                  </a:cubicBezTo>
                  <a:cubicBezTo>
                    <a:pt x="194593" y="98914"/>
                    <a:pt x="198115" y="118620"/>
                    <a:pt x="198196" y="143472"/>
                  </a:cubicBezTo>
                  <a:lnTo>
                    <a:pt x="237746" y="154746"/>
                  </a:lnTo>
                  <a:cubicBezTo>
                    <a:pt x="239811" y="130760"/>
                    <a:pt x="232686" y="100193"/>
                    <a:pt x="222647" y="76463"/>
                  </a:cubicBezTo>
                  <a:lnTo>
                    <a:pt x="249567" y="62878"/>
                  </a:lnTo>
                  <a:close/>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701" name="Google Shape;701;p8"/>
          <p:cNvGrpSpPr/>
          <p:nvPr/>
        </p:nvGrpSpPr>
        <p:grpSpPr>
          <a:xfrm rot="-10631076">
            <a:off x="25700" y="142576"/>
            <a:ext cx="843726" cy="1650616"/>
            <a:chOff x="5552084" y="2316774"/>
            <a:chExt cx="737406" cy="1442618"/>
          </a:xfrm>
        </p:grpSpPr>
        <p:sp>
          <p:nvSpPr>
            <p:cNvPr id="702" name="Google Shape;702;p8"/>
            <p:cNvSpPr/>
            <p:nvPr/>
          </p:nvSpPr>
          <p:spPr>
            <a:xfrm>
              <a:off x="5552084" y="2316774"/>
              <a:ext cx="737406" cy="1442618"/>
            </a:xfrm>
            <a:custGeom>
              <a:rect b="b" l="l" r="r" t="t"/>
              <a:pathLst>
                <a:path extrusionOk="0" h="1442618" w="737406">
                  <a:moveTo>
                    <a:pt x="0" y="82711"/>
                  </a:moveTo>
                  <a:lnTo>
                    <a:pt x="521884" y="0"/>
                  </a:lnTo>
                  <a:lnTo>
                    <a:pt x="737407" y="1359907"/>
                  </a:lnTo>
                  <a:lnTo>
                    <a:pt x="215563" y="1442618"/>
                  </a:lnTo>
                  <a:lnTo>
                    <a:pt x="0" y="82711"/>
                  </a:lnTo>
                  <a:close/>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3" name="Google Shape;703;p8"/>
            <p:cNvSpPr/>
            <p:nvPr/>
          </p:nvSpPr>
          <p:spPr>
            <a:xfrm>
              <a:off x="5613211" y="2382774"/>
              <a:ext cx="615193" cy="1310624"/>
            </a:xfrm>
            <a:custGeom>
              <a:rect b="b" l="l" r="r" t="t"/>
              <a:pathLst>
                <a:path extrusionOk="0" h="1310624" w="615193">
                  <a:moveTo>
                    <a:pt x="353725" y="946480"/>
                  </a:moveTo>
                  <a:cubicBezTo>
                    <a:pt x="376557" y="942861"/>
                    <a:pt x="399023" y="964595"/>
                    <a:pt x="403841" y="995025"/>
                  </a:cubicBezTo>
                  <a:cubicBezTo>
                    <a:pt x="408658" y="1025451"/>
                    <a:pt x="394044" y="1053075"/>
                    <a:pt x="371213" y="1056694"/>
                  </a:cubicBezTo>
                  <a:cubicBezTo>
                    <a:pt x="348382" y="1060313"/>
                    <a:pt x="325915" y="1038563"/>
                    <a:pt x="321097" y="1008137"/>
                  </a:cubicBezTo>
                  <a:cubicBezTo>
                    <a:pt x="316280" y="977707"/>
                    <a:pt x="330894" y="950099"/>
                    <a:pt x="353725" y="946480"/>
                  </a:cubicBezTo>
                  <a:moveTo>
                    <a:pt x="243981" y="253931"/>
                  </a:moveTo>
                  <a:cubicBezTo>
                    <a:pt x="266812" y="250308"/>
                    <a:pt x="289238" y="272054"/>
                    <a:pt x="294056" y="302480"/>
                  </a:cubicBezTo>
                  <a:cubicBezTo>
                    <a:pt x="298873" y="332918"/>
                    <a:pt x="284259" y="360526"/>
                    <a:pt x="261428" y="364145"/>
                  </a:cubicBezTo>
                  <a:cubicBezTo>
                    <a:pt x="238597" y="367764"/>
                    <a:pt x="216170" y="346030"/>
                    <a:pt x="211352" y="315592"/>
                  </a:cubicBezTo>
                  <a:cubicBezTo>
                    <a:pt x="206495" y="285166"/>
                    <a:pt x="221149" y="257550"/>
                    <a:pt x="243981" y="253931"/>
                  </a:cubicBezTo>
                  <a:moveTo>
                    <a:pt x="71652" y="42942"/>
                  </a:moveTo>
                  <a:lnTo>
                    <a:pt x="342593" y="0"/>
                  </a:lnTo>
                  <a:cubicBezTo>
                    <a:pt x="353158" y="66559"/>
                    <a:pt x="402667" y="114542"/>
                    <a:pt x="452621" y="106620"/>
                  </a:cubicBezTo>
                  <a:lnTo>
                    <a:pt x="615193" y="1132253"/>
                  </a:lnTo>
                  <a:cubicBezTo>
                    <a:pt x="565199" y="1140175"/>
                    <a:pt x="532976" y="1201111"/>
                    <a:pt x="543501" y="1267683"/>
                  </a:cubicBezTo>
                  <a:lnTo>
                    <a:pt x="272560" y="1310625"/>
                  </a:lnTo>
                  <a:cubicBezTo>
                    <a:pt x="261995" y="1244058"/>
                    <a:pt x="212527" y="1196075"/>
                    <a:pt x="162532" y="1203998"/>
                  </a:cubicBezTo>
                  <a:lnTo>
                    <a:pt x="0" y="178360"/>
                  </a:lnTo>
                  <a:cubicBezTo>
                    <a:pt x="49954" y="170442"/>
                    <a:pt x="82177" y="109506"/>
                    <a:pt x="71652" y="42942"/>
                  </a:cubicBezTo>
                  <a:moveTo>
                    <a:pt x="279321" y="476970"/>
                  </a:moveTo>
                  <a:cubicBezTo>
                    <a:pt x="371051" y="462434"/>
                    <a:pt x="458045" y="530487"/>
                    <a:pt x="473671" y="628990"/>
                  </a:cubicBezTo>
                  <a:cubicBezTo>
                    <a:pt x="489297" y="727484"/>
                    <a:pt x="427563" y="819114"/>
                    <a:pt x="335832" y="833655"/>
                  </a:cubicBezTo>
                  <a:cubicBezTo>
                    <a:pt x="244102" y="848191"/>
                    <a:pt x="157108" y="780135"/>
                    <a:pt x="141482" y="681639"/>
                  </a:cubicBezTo>
                  <a:cubicBezTo>
                    <a:pt x="125856" y="583137"/>
                    <a:pt x="187590" y="491511"/>
                    <a:pt x="279321" y="476970"/>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4" name="Google Shape;704;p8"/>
            <p:cNvSpPr/>
            <p:nvPr/>
          </p:nvSpPr>
          <p:spPr>
            <a:xfrm>
              <a:off x="5791085" y="2943350"/>
              <a:ext cx="272155" cy="190879"/>
            </a:xfrm>
            <a:custGeom>
              <a:rect b="b" l="l" r="r" t="t"/>
              <a:pathLst>
                <a:path extrusionOk="0" h="190879" w="272155">
                  <a:moveTo>
                    <a:pt x="272155" y="91201"/>
                  </a:moveTo>
                  <a:lnTo>
                    <a:pt x="263330" y="49861"/>
                  </a:lnTo>
                  <a:lnTo>
                    <a:pt x="231309" y="56075"/>
                  </a:lnTo>
                  <a:cubicBezTo>
                    <a:pt x="215198" y="13468"/>
                    <a:pt x="187590" y="-4708"/>
                    <a:pt x="158038" y="1032"/>
                  </a:cubicBezTo>
                  <a:cubicBezTo>
                    <a:pt x="99179" y="12464"/>
                    <a:pt x="125613" y="124520"/>
                    <a:pt x="96345" y="130184"/>
                  </a:cubicBezTo>
                  <a:cubicBezTo>
                    <a:pt x="82500" y="132884"/>
                    <a:pt x="74283" y="122946"/>
                    <a:pt x="69911" y="102474"/>
                  </a:cubicBezTo>
                  <a:cubicBezTo>
                    <a:pt x="66106" y="84574"/>
                    <a:pt x="68534" y="70324"/>
                    <a:pt x="75457" y="53019"/>
                  </a:cubicBezTo>
                  <a:lnTo>
                    <a:pt x="42829" y="26507"/>
                  </a:lnTo>
                  <a:cubicBezTo>
                    <a:pt x="33761" y="45578"/>
                    <a:pt x="28094" y="67086"/>
                    <a:pt x="31089" y="94921"/>
                  </a:cubicBezTo>
                  <a:lnTo>
                    <a:pt x="0" y="100968"/>
                  </a:lnTo>
                  <a:lnTo>
                    <a:pt x="8784" y="142308"/>
                  </a:lnTo>
                  <a:lnTo>
                    <a:pt x="40521" y="136167"/>
                  </a:lnTo>
                  <a:cubicBezTo>
                    <a:pt x="54892" y="175090"/>
                    <a:pt x="81084" y="195755"/>
                    <a:pt x="111283" y="189898"/>
                  </a:cubicBezTo>
                  <a:cubicBezTo>
                    <a:pt x="166702" y="179138"/>
                    <a:pt x="142170" y="66709"/>
                    <a:pt x="173907" y="60548"/>
                  </a:cubicBezTo>
                  <a:cubicBezTo>
                    <a:pt x="188076" y="57791"/>
                    <a:pt x="197427" y="67074"/>
                    <a:pt x="202487" y="90962"/>
                  </a:cubicBezTo>
                  <a:cubicBezTo>
                    <a:pt x="206859" y="111417"/>
                    <a:pt x="204673" y="131370"/>
                    <a:pt x="197589" y="155383"/>
                  </a:cubicBezTo>
                  <a:lnTo>
                    <a:pt x="233900" y="176753"/>
                  </a:lnTo>
                  <a:cubicBezTo>
                    <a:pt x="242847" y="154149"/>
                    <a:pt x="244547" y="122752"/>
                    <a:pt x="241349" y="97184"/>
                  </a:cubicBezTo>
                  <a:lnTo>
                    <a:pt x="272155" y="91201"/>
                  </a:lnTo>
                  <a:close/>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705" name="Google Shape;705;p8"/>
          <p:cNvGrpSpPr/>
          <p:nvPr/>
        </p:nvGrpSpPr>
        <p:grpSpPr>
          <a:xfrm>
            <a:off x="10566447" y="6396156"/>
            <a:ext cx="764981" cy="322047"/>
            <a:chOff x="3658339" y="3710657"/>
            <a:chExt cx="571991" cy="240801"/>
          </a:xfrm>
        </p:grpSpPr>
        <p:sp>
          <p:nvSpPr>
            <p:cNvPr id="706" name="Google Shape;706;p8"/>
            <p:cNvSpPr/>
            <p:nvPr/>
          </p:nvSpPr>
          <p:spPr>
            <a:xfrm>
              <a:off x="3684117" y="3836885"/>
              <a:ext cx="170567" cy="93357"/>
            </a:xfrm>
            <a:custGeom>
              <a:rect b="b" l="l" r="r" t="t"/>
              <a:pathLst>
                <a:path extrusionOk="0" h="93357" w="170567">
                  <a:moveTo>
                    <a:pt x="85282" y="0"/>
                  </a:moveTo>
                  <a:cubicBezTo>
                    <a:pt x="112736" y="0"/>
                    <a:pt x="137158" y="7104"/>
                    <a:pt x="152756" y="18132"/>
                  </a:cubicBezTo>
                  <a:lnTo>
                    <a:pt x="170568" y="18132"/>
                  </a:lnTo>
                  <a:lnTo>
                    <a:pt x="170568" y="46679"/>
                  </a:lnTo>
                  <a:cubicBezTo>
                    <a:pt x="170568" y="72462"/>
                    <a:pt x="132382" y="93358"/>
                    <a:pt x="85282" y="93358"/>
                  </a:cubicBezTo>
                  <a:cubicBezTo>
                    <a:pt x="38182" y="93358"/>
                    <a:pt x="0" y="72462"/>
                    <a:pt x="0" y="46679"/>
                  </a:cubicBezTo>
                  <a:lnTo>
                    <a:pt x="0" y="18132"/>
                  </a:lnTo>
                  <a:lnTo>
                    <a:pt x="17808" y="18132"/>
                  </a:lnTo>
                  <a:cubicBezTo>
                    <a:pt x="33405" y="7104"/>
                    <a:pt x="57827"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7" name="Google Shape;707;p8"/>
            <p:cNvSpPr/>
            <p:nvPr/>
          </p:nvSpPr>
          <p:spPr>
            <a:xfrm>
              <a:off x="3684117" y="3808338"/>
              <a:ext cx="170567" cy="93361"/>
            </a:xfrm>
            <a:custGeom>
              <a:rect b="b" l="l" r="r" t="t"/>
              <a:pathLst>
                <a:path extrusionOk="0" h="93361" w="170567">
                  <a:moveTo>
                    <a:pt x="85282" y="93362"/>
                  </a:moveTo>
                  <a:cubicBezTo>
                    <a:pt x="132256" y="93362"/>
                    <a:pt x="170568" y="72389"/>
                    <a:pt x="170568" y="46679"/>
                  </a:cubicBezTo>
                  <a:cubicBezTo>
                    <a:pt x="170568" y="20969"/>
                    <a:pt x="132256" y="0"/>
                    <a:pt x="85282" y="0"/>
                  </a:cubicBezTo>
                  <a:cubicBezTo>
                    <a:pt x="38307" y="0"/>
                    <a:pt x="0" y="20969"/>
                    <a:pt x="0" y="46679"/>
                  </a:cubicBezTo>
                  <a:cubicBezTo>
                    <a:pt x="0" y="72389"/>
                    <a:pt x="38307" y="93362"/>
                    <a:pt x="85282"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8" name="Google Shape;708;p8"/>
            <p:cNvSpPr/>
            <p:nvPr/>
          </p:nvSpPr>
          <p:spPr>
            <a:xfrm>
              <a:off x="3684117" y="3840023"/>
              <a:ext cx="170567" cy="25106"/>
            </a:xfrm>
            <a:custGeom>
              <a:rect b="b" l="l" r="r" t="t"/>
              <a:pathLst>
                <a:path extrusionOk="0" h="25106" w="170567">
                  <a:moveTo>
                    <a:pt x="166070" y="0"/>
                  </a:moveTo>
                  <a:cubicBezTo>
                    <a:pt x="168989" y="4708"/>
                    <a:pt x="170568" y="9752"/>
                    <a:pt x="170568" y="14994"/>
                  </a:cubicBezTo>
                  <a:cubicBezTo>
                    <a:pt x="170568" y="18468"/>
                    <a:pt x="169867" y="21852"/>
                    <a:pt x="168552" y="25106"/>
                  </a:cubicBezTo>
                  <a:lnTo>
                    <a:pt x="2012" y="25106"/>
                  </a:lnTo>
                  <a:cubicBezTo>
                    <a:pt x="700" y="21852"/>
                    <a:pt x="0" y="18468"/>
                    <a:pt x="0" y="14994"/>
                  </a:cubicBezTo>
                  <a:cubicBezTo>
                    <a:pt x="0" y="9752"/>
                    <a:pt x="1579" y="4708"/>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9" name="Google Shape;709;p8"/>
            <p:cNvSpPr/>
            <p:nvPr/>
          </p:nvSpPr>
          <p:spPr>
            <a:xfrm>
              <a:off x="3704544" y="3819519"/>
              <a:ext cx="129710" cy="70995"/>
            </a:xfrm>
            <a:custGeom>
              <a:rect b="b" l="l" r="r" t="t"/>
              <a:pathLst>
                <a:path extrusionOk="0" h="70995" w="129710">
                  <a:moveTo>
                    <a:pt x="64855" y="70996"/>
                  </a:moveTo>
                  <a:cubicBezTo>
                    <a:pt x="100576" y="70996"/>
                    <a:pt x="129710" y="55050"/>
                    <a:pt x="129710" y="35498"/>
                  </a:cubicBezTo>
                  <a:cubicBezTo>
                    <a:pt x="129710" y="15945"/>
                    <a:pt x="100576" y="0"/>
                    <a:pt x="64855" y="0"/>
                  </a:cubicBezTo>
                  <a:cubicBezTo>
                    <a:pt x="29134" y="0"/>
                    <a:pt x="0" y="15945"/>
                    <a:pt x="0" y="35498"/>
                  </a:cubicBezTo>
                  <a:cubicBezTo>
                    <a:pt x="0" y="55050"/>
                    <a:pt x="29134" y="70996"/>
                    <a:pt x="64855"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0" name="Google Shape;710;p8"/>
            <p:cNvSpPr/>
            <p:nvPr/>
          </p:nvSpPr>
          <p:spPr>
            <a:xfrm>
              <a:off x="3732836" y="3830020"/>
              <a:ext cx="72157" cy="43561"/>
            </a:xfrm>
            <a:custGeom>
              <a:rect b="b" l="l" r="r" t="t"/>
              <a:pathLst>
                <a:path extrusionOk="0" h="43561" w="72157">
                  <a:moveTo>
                    <a:pt x="2170" y="39712"/>
                  </a:moveTo>
                  <a:lnTo>
                    <a:pt x="10371" y="43562"/>
                  </a:lnTo>
                  <a:lnTo>
                    <a:pt x="17889" y="38732"/>
                  </a:lnTo>
                  <a:cubicBezTo>
                    <a:pt x="28191" y="41797"/>
                    <a:pt x="38024" y="40461"/>
                    <a:pt x="44963" y="36004"/>
                  </a:cubicBezTo>
                  <a:cubicBezTo>
                    <a:pt x="58763" y="27135"/>
                    <a:pt x="35854" y="17026"/>
                    <a:pt x="42720" y="12614"/>
                  </a:cubicBezTo>
                  <a:cubicBezTo>
                    <a:pt x="45971" y="10525"/>
                    <a:pt x="49541" y="10675"/>
                    <a:pt x="53605" y="12578"/>
                  </a:cubicBezTo>
                  <a:cubicBezTo>
                    <a:pt x="57156" y="14245"/>
                    <a:pt x="58548" y="16265"/>
                    <a:pt x="59212" y="19224"/>
                  </a:cubicBezTo>
                  <a:lnTo>
                    <a:pt x="71538" y="18265"/>
                  </a:lnTo>
                  <a:cubicBezTo>
                    <a:pt x="71202" y="14812"/>
                    <a:pt x="69628" y="11497"/>
                    <a:pt x="64863" y="8541"/>
                  </a:cubicBezTo>
                  <a:lnTo>
                    <a:pt x="72158" y="3850"/>
                  </a:lnTo>
                  <a:lnTo>
                    <a:pt x="63956" y="0"/>
                  </a:lnTo>
                  <a:lnTo>
                    <a:pt x="56512" y="4785"/>
                  </a:lnTo>
                  <a:cubicBezTo>
                    <a:pt x="47189" y="1935"/>
                    <a:pt x="37368" y="2793"/>
                    <a:pt x="30288" y="7343"/>
                  </a:cubicBezTo>
                  <a:cubicBezTo>
                    <a:pt x="17277" y="15707"/>
                    <a:pt x="39757" y="26086"/>
                    <a:pt x="32312" y="30871"/>
                  </a:cubicBezTo>
                  <a:cubicBezTo>
                    <a:pt x="28985" y="33008"/>
                    <a:pt x="25212" y="33085"/>
                    <a:pt x="20475" y="30863"/>
                  </a:cubicBezTo>
                  <a:cubicBezTo>
                    <a:pt x="16411" y="28956"/>
                    <a:pt x="14136" y="26284"/>
                    <a:pt x="12569" y="22495"/>
                  </a:cubicBezTo>
                  <a:lnTo>
                    <a:pt x="0" y="24556"/>
                  </a:lnTo>
                  <a:cubicBezTo>
                    <a:pt x="870" y="28414"/>
                    <a:pt x="4910" y="32401"/>
                    <a:pt x="9396" y="35065"/>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1" name="Google Shape;711;p8"/>
            <p:cNvSpPr/>
            <p:nvPr/>
          </p:nvSpPr>
          <p:spPr>
            <a:xfrm>
              <a:off x="3868287" y="3858097"/>
              <a:ext cx="170567" cy="93361"/>
            </a:xfrm>
            <a:custGeom>
              <a:rect b="b" l="l" r="r" t="t"/>
              <a:pathLst>
                <a:path extrusionOk="0" h="93361" w="170567">
                  <a:moveTo>
                    <a:pt x="85286" y="0"/>
                  </a:moveTo>
                  <a:cubicBezTo>
                    <a:pt x="112740" y="0"/>
                    <a:pt x="137158" y="7096"/>
                    <a:pt x="152756" y="18132"/>
                  </a:cubicBezTo>
                  <a:lnTo>
                    <a:pt x="170568" y="18132"/>
                  </a:lnTo>
                  <a:lnTo>
                    <a:pt x="170568" y="46679"/>
                  </a:lnTo>
                  <a:cubicBezTo>
                    <a:pt x="170568" y="72457"/>
                    <a:pt x="132382" y="93362"/>
                    <a:pt x="85286" y="93362"/>
                  </a:cubicBezTo>
                  <a:cubicBezTo>
                    <a:pt x="38182" y="93362"/>
                    <a:pt x="0" y="72457"/>
                    <a:pt x="0" y="46679"/>
                  </a:cubicBezTo>
                  <a:lnTo>
                    <a:pt x="0" y="18132"/>
                  </a:lnTo>
                  <a:lnTo>
                    <a:pt x="17808" y="18132"/>
                  </a:lnTo>
                  <a:cubicBezTo>
                    <a:pt x="33409" y="7096"/>
                    <a:pt x="57827"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2" name="Google Shape;712;p8"/>
            <p:cNvSpPr/>
            <p:nvPr/>
          </p:nvSpPr>
          <p:spPr>
            <a:xfrm>
              <a:off x="3868287" y="3829546"/>
              <a:ext cx="170567" cy="93361"/>
            </a:xfrm>
            <a:custGeom>
              <a:rect b="b" l="l" r="r" t="t"/>
              <a:pathLst>
                <a:path extrusionOk="0" h="93361" w="170567">
                  <a:moveTo>
                    <a:pt x="85286" y="93362"/>
                  </a:moveTo>
                  <a:cubicBezTo>
                    <a:pt x="132256" y="93362"/>
                    <a:pt x="170568" y="72397"/>
                    <a:pt x="170568" y="46683"/>
                  </a:cubicBezTo>
                  <a:cubicBezTo>
                    <a:pt x="170568" y="20969"/>
                    <a:pt x="132256" y="0"/>
                    <a:pt x="85286" y="0"/>
                  </a:cubicBezTo>
                  <a:cubicBezTo>
                    <a:pt x="38311" y="0"/>
                    <a:pt x="0" y="20969"/>
                    <a:pt x="0" y="46683"/>
                  </a:cubicBezTo>
                  <a:cubicBezTo>
                    <a:pt x="0" y="72397"/>
                    <a:pt x="38311" y="93362"/>
                    <a:pt x="85286"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3" name="Google Shape;713;p8"/>
            <p:cNvSpPr/>
            <p:nvPr/>
          </p:nvSpPr>
          <p:spPr>
            <a:xfrm>
              <a:off x="3868287" y="3861235"/>
              <a:ext cx="170567" cy="25106"/>
            </a:xfrm>
            <a:custGeom>
              <a:rect b="b" l="l" r="r" t="t"/>
              <a:pathLst>
                <a:path extrusionOk="0" h="25106" w="170567">
                  <a:moveTo>
                    <a:pt x="166070" y="0"/>
                  </a:moveTo>
                  <a:cubicBezTo>
                    <a:pt x="168985" y="4704"/>
                    <a:pt x="170568" y="9748"/>
                    <a:pt x="170568" y="14994"/>
                  </a:cubicBezTo>
                  <a:cubicBezTo>
                    <a:pt x="170568" y="18463"/>
                    <a:pt x="169867" y="21852"/>
                    <a:pt x="168552" y="25106"/>
                  </a:cubicBezTo>
                  <a:lnTo>
                    <a:pt x="2012" y="25106"/>
                  </a:lnTo>
                  <a:cubicBezTo>
                    <a:pt x="700" y="21852"/>
                    <a:pt x="0" y="18463"/>
                    <a:pt x="0" y="14994"/>
                  </a:cubicBezTo>
                  <a:cubicBezTo>
                    <a:pt x="0" y="9748"/>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4" name="Google Shape;714;p8"/>
            <p:cNvSpPr/>
            <p:nvPr/>
          </p:nvSpPr>
          <p:spPr>
            <a:xfrm>
              <a:off x="3888717" y="3840727"/>
              <a:ext cx="129709" cy="71000"/>
            </a:xfrm>
            <a:custGeom>
              <a:rect b="b" l="l" r="r" t="t"/>
              <a:pathLst>
                <a:path extrusionOk="0" h="71000" w="129709">
                  <a:moveTo>
                    <a:pt x="64855" y="71000"/>
                  </a:moveTo>
                  <a:cubicBezTo>
                    <a:pt x="100576" y="71000"/>
                    <a:pt x="129710" y="55054"/>
                    <a:pt x="129710" y="35502"/>
                  </a:cubicBezTo>
                  <a:cubicBezTo>
                    <a:pt x="129710" y="15945"/>
                    <a:pt x="100576" y="0"/>
                    <a:pt x="64855" y="0"/>
                  </a:cubicBezTo>
                  <a:cubicBezTo>
                    <a:pt x="29134" y="0"/>
                    <a:pt x="0" y="15945"/>
                    <a:pt x="0" y="35502"/>
                  </a:cubicBezTo>
                  <a:cubicBezTo>
                    <a:pt x="0" y="55054"/>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5" name="Google Shape;715;p8"/>
            <p:cNvSpPr/>
            <p:nvPr/>
          </p:nvSpPr>
          <p:spPr>
            <a:xfrm>
              <a:off x="3917010" y="3851228"/>
              <a:ext cx="72157" cy="43561"/>
            </a:xfrm>
            <a:custGeom>
              <a:rect b="b" l="l" r="r" t="t"/>
              <a:pathLst>
                <a:path extrusionOk="0" h="43561" w="72157">
                  <a:moveTo>
                    <a:pt x="2166" y="39712"/>
                  </a:moveTo>
                  <a:lnTo>
                    <a:pt x="10371" y="43562"/>
                  </a:lnTo>
                  <a:lnTo>
                    <a:pt x="17889" y="38732"/>
                  </a:lnTo>
                  <a:cubicBezTo>
                    <a:pt x="28191" y="41797"/>
                    <a:pt x="38020" y="40461"/>
                    <a:pt x="44958" y="36004"/>
                  </a:cubicBezTo>
                  <a:cubicBezTo>
                    <a:pt x="58758" y="27130"/>
                    <a:pt x="35854" y="17030"/>
                    <a:pt x="42716" y="12614"/>
                  </a:cubicBezTo>
                  <a:cubicBezTo>
                    <a:pt x="45970" y="10525"/>
                    <a:pt x="49541" y="10675"/>
                    <a:pt x="53601" y="12581"/>
                  </a:cubicBezTo>
                  <a:cubicBezTo>
                    <a:pt x="57155" y="14245"/>
                    <a:pt x="58548" y="16265"/>
                    <a:pt x="59208" y="19229"/>
                  </a:cubicBezTo>
                  <a:lnTo>
                    <a:pt x="71538" y="18261"/>
                  </a:lnTo>
                  <a:cubicBezTo>
                    <a:pt x="71202" y="14812"/>
                    <a:pt x="69624" y="11497"/>
                    <a:pt x="64859" y="8541"/>
                  </a:cubicBezTo>
                  <a:lnTo>
                    <a:pt x="72158" y="3854"/>
                  </a:lnTo>
                  <a:lnTo>
                    <a:pt x="63956" y="0"/>
                  </a:lnTo>
                  <a:lnTo>
                    <a:pt x="56508" y="4785"/>
                  </a:lnTo>
                  <a:cubicBezTo>
                    <a:pt x="47185" y="1939"/>
                    <a:pt x="37368" y="2797"/>
                    <a:pt x="30284" y="7347"/>
                  </a:cubicBezTo>
                  <a:cubicBezTo>
                    <a:pt x="17273" y="15707"/>
                    <a:pt x="39753" y="26090"/>
                    <a:pt x="32308" y="30875"/>
                  </a:cubicBezTo>
                  <a:cubicBezTo>
                    <a:pt x="28984" y="33012"/>
                    <a:pt x="25208" y="33085"/>
                    <a:pt x="20471" y="30867"/>
                  </a:cubicBezTo>
                  <a:cubicBezTo>
                    <a:pt x="16407" y="28960"/>
                    <a:pt x="14132" y="26284"/>
                    <a:pt x="12565" y="22495"/>
                  </a:cubicBezTo>
                  <a:lnTo>
                    <a:pt x="0" y="24556"/>
                  </a:lnTo>
                  <a:cubicBezTo>
                    <a:pt x="866" y="28414"/>
                    <a:pt x="4906" y="32401"/>
                    <a:pt x="9396" y="35069"/>
                  </a:cubicBezTo>
                  <a:lnTo>
                    <a:pt x="2166"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6" name="Google Shape;716;p8"/>
            <p:cNvSpPr/>
            <p:nvPr/>
          </p:nvSpPr>
          <p:spPr>
            <a:xfrm>
              <a:off x="3838047" y="3819361"/>
              <a:ext cx="170571" cy="93370"/>
            </a:xfrm>
            <a:custGeom>
              <a:rect b="b" l="l" r="r" t="t"/>
              <a:pathLst>
                <a:path extrusionOk="0" h="93370" w="170571">
                  <a:moveTo>
                    <a:pt x="85286" y="0"/>
                  </a:moveTo>
                  <a:cubicBezTo>
                    <a:pt x="112740" y="0"/>
                    <a:pt x="137163" y="7108"/>
                    <a:pt x="152760" y="18136"/>
                  </a:cubicBezTo>
                  <a:lnTo>
                    <a:pt x="170572" y="18136"/>
                  </a:lnTo>
                  <a:lnTo>
                    <a:pt x="170572" y="46683"/>
                  </a:lnTo>
                  <a:cubicBezTo>
                    <a:pt x="170572" y="72465"/>
                    <a:pt x="132386" y="93370"/>
                    <a:pt x="85286" y="93370"/>
                  </a:cubicBezTo>
                  <a:cubicBezTo>
                    <a:pt x="38186" y="93370"/>
                    <a:pt x="0" y="72465"/>
                    <a:pt x="0" y="46683"/>
                  </a:cubicBezTo>
                  <a:lnTo>
                    <a:pt x="0" y="18136"/>
                  </a:lnTo>
                  <a:lnTo>
                    <a:pt x="17812" y="18136"/>
                  </a:lnTo>
                  <a:cubicBezTo>
                    <a:pt x="33409" y="7108"/>
                    <a:pt x="57828"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7" name="Google Shape;717;p8"/>
            <p:cNvSpPr/>
            <p:nvPr/>
          </p:nvSpPr>
          <p:spPr>
            <a:xfrm>
              <a:off x="3838047" y="3790814"/>
              <a:ext cx="170571" cy="93365"/>
            </a:xfrm>
            <a:custGeom>
              <a:rect b="b" l="l" r="r" t="t"/>
              <a:pathLst>
                <a:path extrusionOk="0" h="93365" w="170571">
                  <a:moveTo>
                    <a:pt x="85286" y="93366"/>
                  </a:moveTo>
                  <a:cubicBezTo>
                    <a:pt x="132260" y="93366"/>
                    <a:pt x="170572" y="72393"/>
                    <a:pt x="170572" y="46683"/>
                  </a:cubicBezTo>
                  <a:cubicBezTo>
                    <a:pt x="170572" y="20973"/>
                    <a:pt x="132260" y="0"/>
                    <a:pt x="85286" y="0"/>
                  </a:cubicBezTo>
                  <a:cubicBezTo>
                    <a:pt x="38316" y="0"/>
                    <a:pt x="0" y="20973"/>
                    <a:pt x="0" y="46683"/>
                  </a:cubicBezTo>
                  <a:cubicBezTo>
                    <a:pt x="0" y="72393"/>
                    <a:pt x="38316" y="93366"/>
                    <a:pt x="85286"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8" name="Google Shape;718;p8"/>
            <p:cNvSpPr/>
            <p:nvPr/>
          </p:nvSpPr>
          <p:spPr>
            <a:xfrm>
              <a:off x="3838047" y="3822506"/>
              <a:ext cx="170571" cy="25106"/>
            </a:xfrm>
            <a:custGeom>
              <a:rect b="b" l="l" r="r" t="t"/>
              <a:pathLst>
                <a:path extrusionOk="0" h="25106" w="170571">
                  <a:moveTo>
                    <a:pt x="166074" y="0"/>
                  </a:moveTo>
                  <a:cubicBezTo>
                    <a:pt x="168993" y="4704"/>
                    <a:pt x="170572" y="9748"/>
                    <a:pt x="170572" y="14990"/>
                  </a:cubicBezTo>
                  <a:cubicBezTo>
                    <a:pt x="170572" y="18464"/>
                    <a:pt x="169872" y="21848"/>
                    <a:pt x="168556" y="25107"/>
                  </a:cubicBezTo>
                  <a:lnTo>
                    <a:pt x="2016" y="25107"/>
                  </a:lnTo>
                  <a:cubicBezTo>
                    <a:pt x="704" y="21848"/>
                    <a:pt x="0" y="18464"/>
                    <a:pt x="0" y="14990"/>
                  </a:cubicBezTo>
                  <a:cubicBezTo>
                    <a:pt x="0" y="9748"/>
                    <a:pt x="1583" y="4704"/>
                    <a:pt x="4498" y="0"/>
                  </a:cubicBezTo>
                  <a:lnTo>
                    <a:pt x="16607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9" name="Google Shape;719;p8"/>
            <p:cNvSpPr/>
            <p:nvPr/>
          </p:nvSpPr>
          <p:spPr>
            <a:xfrm>
              <a:off x="3858478" y="3801999"/>
              <a:ext cx="129709" cy="70995"/>
            </a:xfrm>
            <a:custGeom>
              <a:rect b="b" l="l" r="r" t="t"/>
              <a:pathLst>
                <a:path extrusionOk="0" h="70995" w="129709">
                  <a:moveTo>
                    <a:pt x="64855" y="70996"/>
                  </a:moveTo>
                  <a:cubicBezTo>
                    <a:pt x="100580" y="70996"/>
                    <a:pt x="129710" y="55050"/>
                    <a:pt x="129710" y="35498"/>
                  </a:cubicBezTo>
                  <a:cubicBezTo>
                    <a:pt x="129710" y="15945"/>
                    <a:pt x="100580" y="0"/>
                    <a:pt x="64855" y="0"/>
                  </a:cubicBezTo>
                  <a:cubicBezTo>
                    <a:pt x="29134" y="0"/>
                    <a:pt x="0" y="15945"/>
                    <a:pt x="0" y="35498"/>
                  </a:cubicBezTo>
                  <a:cubicBezTo>
                    <a:pt x="0" y="55050"/>
                    <a:pt x="29134" y="70996"/>
                    <a:pt x="64855"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0" name="Google Shape;720;p8"/>
            <p:cNvSpPr/>
            <p:nvPr/>
          </p:nvSpPr>
          <p:spPr>
            <a:xfrm>
              <a:off x="3886770" y="3812499"/>
              <a:ext cx="72157" cy="43561"/>
            </a:xfrm>
            <a:custGeom>
              <a:rect b="b" l="l" r="r" t="t"/>
              <a:pathLst>
                <a:path extrusionOk="0" h="43561" w="72157">
                  <a:moveTo>
                    <a:pt x="2170" y="39712"/>
                  </a:moveTo>
                  <a:lnTo>
                    <a:pt x="10371" y="43562"/>
                  </a:lnTo>
                  <a:lnTo>
                    <a:pt x="17889" y="38728"/>
                  </a:lnTo>
                  <a:cubicBezTo>
                    <a:pt x="28191" y="41797"/>
                    <a:pt x="38020" y="40461"/>
                    <a:pt x="44963" y="36004"/>
                  </a:cubicBezTo>
                  <a:cubicBezTo>
                    <a:pt x="58763" y="27135"/>
                    <a:pt x="35854" y="17026"/>
                    <a:pt x="42720" y="12614"/>
                  </a:cubicBezTo>
                  <a:cubicBezTo>
                    <a:pt x="45971" y="10525"/>
                    <a:pt x="49541" y="10675"/>
                    <a:pt x="53605" y="12578"/>
                  </a:cubicBezTo>
                  <a:cubicBezTo>
                    <a:pt x="57156" y="14245"/>
                    <a:pt x="58548" y="16265"/>
                    <a:pt x="59212" y="19225"/>
                  </a:cubicBezTo>
                  <a:lnTo>
                    <a:pt x="71543" y="18261"/>
                  </a:lnTo>
                  <a:cubicBezTo>
                    <a:pt x="71202" y="14812"/>
                    <a:pt x="69628" y="11497"/>
                    <a:pt x="64863" y="8541"/>
                  </a:cubicBezTo>
                  <a:lnTo>
                    <a:pt x="72158" y="3850"/>
                  </a:lnTo>
                  <a:lnTo>
                    <a:pt x="63956" y="0"/>
                  </a:lnTo>
                  <a:lnTo>
                    <a:pt x="56512" y="4785"/>
                  </a:lnTo>
                  <a:cubicBezTo>
                    <a:pt x="47189" y="1935"/>
                    <a:pt x="37368" y="2793"/>
                    <a:pt x="30284" y="7347"/>
                  </a:cubicBezTo>
                  <a:cubicBezTo>
                    <a:pt x="17281" y="15707"/>
                    <a:pt x="39757" y="26086"/>
                    <a:pt x="32308" y="30875"/>
                  </a:cubicBezTo>
                  <a:cubicBezTo>
                    <a:pt x="28989" y="33008"/>
                    <a:pt x="25212" y="33085"/>
                    <a:pt x="20475" y="30863"/>
                  </a:cubicBezTo>
                  <a:cubicBezTo>
                    <a:pt x="16411" y="28960"/>
                    <a:pt x="14136" y="26284"/>
                    <a:pt x="12565" y="22495"/>
                  </a:cubicBezTo>
                  <a:lnTo>
                    <a:pt x="0" y="24556"/>
                  </a:lnTo>
                  <a:cubicBezTo>
                    <a:pt x="866" y="28414"/>
                    <a:pt x="4910" y="32401"/>
                    <a:pt x="9396" y="35065"/>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1" name="Google Shape;721;p8"/>
            <p:cNvSpPr/>
            <p:nvPr/>
          </p:nvSpPr>
          <p:spPr>
            <a:xfrm>
              <a:off x="3868287" y="3776661"/>
              <a:ext cx="170567" cy="93362"/>
            </a:xfrm>
            <a:custGeom>
              <a:rect b="b" l="l" r="r" t="t"/>
              <a:pathLst>
                <a:path extrusionOk="0" h="93362" w="170567">
                  <a:moveTo>
                    <a:pt x="85286" y="0"/>
                  </a:moveTo>
                  <a:cubicBezTo>
                    <a:pt x="112740" y="0"/>
                    <a:pt x="137158" y="7101"/>
                    <a:pt x="152756" y="18136"/>
                  </a:cubicBezTo>
                  <a:lnTo>
                    <a:pt x="170568" y="18136"/>
                  </a:lnTo>
                  <a:lnTo>
                    <a:pt x="170568" y="46683"/>
                  </a:lnTo>
                  <a:cubicBezTo>
                    <a:pt x="170568" y="72462"/>
                    <a:pt x="132382" y="93362"/>
                    <a:pt x="85286" y="93362"/>
                  </a:cubicBezTo>
                  <a:cubicBezTo>
                    <a:pt x="38182" y="93362"/>
                    <a:pt x="0" y="72462"/>
                    <a:pt x="0" y="46683"/>
                  </a:cubicBezTo>
                  <a:lnTo>
                    <a:pt x="0" y="18136"/>
                  </a:lnTo>
                  <a:lnTo>
                    <a:pt x="17808" y="18136"/>
                  </a:lnTo>
                  <a:cubicBezTo>
                    <a:pt x="33409" y="7101"/>
                    <a:pt x="57827"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2" name="Google Shape;722;p8"/>
            <p:cNvSpPr/>
            <p:nvPr/>
          </p:nvSpPr>
          <p:spPr>
            <a:xfrm>
              <a:off x="3868287" y="3748114"/>
              <a:ext cx="170567" cy="93362"/>
            </a:xfrm>
            <a:custGeom>
              <a:rect b="b" l="l" r="r" t="t"/>
              <a:pathLst>
                <a:path extrusionOk="0" h="93362" w="170567">
                  <a:moveTo>
                    <a:pt x="85286" y="93362"/>
                  </a:moveTo>
                  <a:cubicBezTo>
                    <a:pt x="132256" y="93362"/>
                    <a:pt x="170568" y="72393"/>
                    <a:pt x="170568" y="46683"/>
                  </a:cubicBezTo>
                  <a:cubicBezTo>
                    <a:pt x="170568" y="20969"/>
                    <a:pt x="132256" y="0"/>
                    <a:pt x="85286" y="0"/>
                  </a:cubicBezTo>
                  <a:cubicBezTo>
                    <a:pt x="38311" y="0"/>
                    <a:pt x="0" y="20969"/>
                    <a:pt x="0" y="46683"/>
                  </a:cubicBezTo>
                  <a:cubicBezTo>
                    <a:pt x="0" y="72393"/>
                    <a:pt x="38311" y="93362"/>
                    <a:pt x="85286"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3" name="Google Shape;723;p8"/>
            <p:cNvSpPr/>
            <p:nvPr/>
          </p:nvSpPr>
          <p:spPr>
            <a:xfrm>
              <a:off x="3868287" y="3779803"/>
              <a:ext cx="170567" cy="25102"/>
            </a:xfrm>
            <a:custGeom>
              <a:rect b="b" l="l" r="r" t="t"/>
              <a:pathLst>
                <a:path extrusionOk="0" h="25102" w="170567">
                  <a:moveTo>
                    <a:pt x="166070" y="0"/>
                  </a:moveTo>
                  <a:cubicBezTo>
                    <a:pt x="168985" y="4704"/>
                    <a:pt x="170568" y="9748"/>
                    <a:pt x="170568" y="14994"/>
                  </a:cubicBezTo>
                  <a:cubicBezTo>
                    <a:pt x="170568" y="18464"/>
                    <a:pt x="169867" y="21848"/>
                    <a:pt x="168552" y="25103"/>
                  </a:cubicBezTo>
                  <a:lnTo>
                    <a:pt x="2012" y="25103"/>
                  </a:lnTo>
                  <a:cubicBezTo>
                    <a:pt x="700" y="21848"/>
                    <a:pt x="0" y="18464"/>
                    <a:pt x="0" y="14994"/>
                  </a:cubicBezTo>
                  <a:cubicBezTo>
                    <a:pt x="0" y="9748"/>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4" name="Google Shape;724;p8"/>
            <p:cNvSpPr/>
            <p:nvPr/>
          </p:nvSpPr>
          <p:spPr>
            <a:xfrm>
              <a:off x="3888717" y="3759295"/>
              <a:ext cx="129709" cy="71000"/>
            </a:xfrm>
            <a:custGeom>
              <a:rect b="b" l="l" r="r" t="t"/>
              <a:pathLst>
                <a:path extrusionOk="0" h="71000" w="129709">
                  <a:moveTo>
                    <a:pt x="64855" y="71000"/>
                  </a:moveTo>
                  <a:cubicBezTo>
                    <a:pt x="100576" y="71000"/>
                    <a:pt x="129710" y="55050"/>
                    <a:pt x="129710" y="35502"/>
                  </a:cubicBezTo>
                  <a:cubicBezTo>
                    <a:pt x="129710" y="15946"/>
                    <a:pt x="100576" y="0"/>
                    <a:pt x="64855" y="0"/>
                  </a:cubicBezTo>
                  <a:cubicBezTo>
                    <a:pt x="29134" y="0"/>
                    <a:pt x="0" y="15946"/>
                    <a:pt x="0" y="35502"/>
                  </a:cubicBezTo>
                  <a:cubicBezTo>
                    <a:pt x="0" y="55050"/>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5" name="Google Shape;725;p8"/>
            <p:cNvSpPr/>
            <p:nvPr/>
          </p:nvSpPr>
          <p:spPr>
            <a:xfrm>
              <a:off x="3917010" y="3769796"/>
              <a:ext cx="72157" cy="43557"/>
            </a:xfrm>
            <a:custGeom>
              <a:rect b="b" l="l" r="r" t="t"/>
              <a:pathLst>
                <a:path extrusionOk="0" h="43557" w="72157">
                  <a:moveTo>
                    <a:pt x="2166" y="39712"/>
                  </a:moveTo>
                  <a:lnTo>
                    <a:pt x="10371" y="43558"/>
                  </a:lnTo>
                  <a:lnTo>
                    <a:pt x="17889" y="38728"/>
                  </a:lnTo>
                  <a:cubicBezTo>
                    <a:pt x="28191" y="41797"/>
                    <a:pt x="38020" y="40457"/>
                    <a:pt x="44958" y="36000"/>
                  </a:cubicBezTo>
                  <a:cubicBezTo>
                    <a:pt x="58758" y="27131"/>
                    <a:pt x="35854" y="17031"/>
                    <a:pt x="42716" y="12618"/>
                  </a:cubicBezTo>
                  <a:cubicBezTo>
                    <a:pt x="45970" y="10529"/>
                    <a:pt x="49541" y="10675"/>
                    <a:pt x="53601" y="12582"/>
                  </a:cubicBezTo>
                  <a:cubicBezTo>
                    <a:pt x="57155" y="14245"/>
                    <a:pt x="58548" y="16265"/>
                    <a:pt x="59208" y="19229"/>
                  </a:cubicBezTo>
                  <a:lnTo>
                    <a:pt x="71538" y="18261"/>
                  </a:lnTo>
                  <a:cubicBezTo>
                    <a:pt x="71202" y="14812"/>
                    <a:pt x="69624" y="11501"/>
                    <a:pt x="64859" y="8541"/>
                  </a:cubicBezTo>
                  <a:lnTo>
                    <a:pt x="72158" y="3850"/>
                  </a:lnTo>
                  <a:lnTo>
                    <a:pt x="63956" y="0"/>
                  </a:lnTo>
                  <a:lnTo>
                    <a:pt x="56508" y="4785"/>
                  </a:lnTo>
                  <a:cubicBezTo>
                    <a:pt x="47185" y="1939"/>
                    <a:pt x="37368" y="2793"/>
                    <a:pt x="30284" y="7347"/>
                  </a:cubicBezTo>
                  <a:cubicBezTo>
                    <a:pt x="17273" y="15707"/>
                    <a:pt x="39753" y="26086"/>
                    <a:pt x="32308" y="30871"/>
                  </a:cubicBezTo>
                  <a:cubicBezTo>
                    <a:pt x="28984" y="33008"/>
                    <a:pt x="25208" y="33085"/>
                    <a:pt x="20471" y="30863"/>
                  </a:cubicBezTo>
                  <a:cubicBezTo>
                    <a:pt x="16407" y="28960"/>
                    <a:pt x="14132" y="26284"/>
                    <a:pt x="12565" y="22495"/>
                  </a:cubicBezTo>
                  <a:lnTo>
                    <a:pt x="0" y="24556"/>
                  </a:lnTo>
                  <a:cubicBezTo>
                    <a:pt x="866" y="28418"/>
                    <a:pt x="4906" y="32401"/>
                    <a:pt x="9396" y="35069"/>
                  </a:cubicBezTo>
                  <a:lnTo>
                    <a:pt x="2166"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6" name="Google Shape;726;p8"/>
            <p:cNvSpPr/>
            <p:nvPr/>
          </p:nvSpPr>
          <p:spPr>
            <a:xfrm>
              <a:off x="3831505" y="3739208"/>
              <a:ext cx="170563" cy="93361"/>
            </a:xfrm>
            <a:custGeom>
              <a:rect b="b" l="l" r="r" t="t"/>
              <a:pathLst>
                <a:path extrusionOk="0" h="93361" w="170563">
                  <a:moveTo>
                    <a:pt x="85278" y="0"/>
                  </a:moveTo>
                  <a:cubicBezTo>
                    <a:pt x="112736" y="0"/>
                    <a:pt x="137158" y="7104"/>
                    <a:pt x="152756" y="18132"/>
                  </a:cubicBezTo>
                  <a:lnTo>
                    <a:pt x="170564" y="18132"/>
                  </a:lnTo>
                  <a:lnTo>
                    <a:pt x="170564" y="46679"/>
                  </a:lnTo>
                  <a:cubicBezTo>
                    <a:pt x="170564" y="72465"/>
                    <a:pt x="132382" y="93362"/>
                    <a:pt x="85278" y="93362"/>
                  </a:cubicBezTo>
                  <a:cubicBezTo>
                    <a:pt x="38182" y="93362"/>
                    <a:pt x="0" y="72465"/>
                    <a:pt x="0" y="46679"/>
                  </a:cubicBezTo>
                  <a:lnTo>
                    <a:pt x="0" y="18132"/>
                  </a:lnTo>
                  <a:lnTo>
                    <a:pt x="17804" y="18132"/>
                  </a:lnTo>
                  <a:cubicBezTo>
                    <a:pt x="33405" y="7104"/>
                    <a:pt x="57827" y="0"/>
                    <a:pt x="85278"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7" name="Google Shape;727;p8"/>
            <p:cNvSpPr/>
            <p:nvPr/>
          </p:nvSpPr>
          <p:spPr>
            <a:xfrm>
              <a:off x="3831505" y="3710657"/>
              <a:ext cx="170563" cy="93366"/>
            </a:xfrm>
            <a:custGeom>
              <a:rect b="b" l="l" r="r" t="t"/>
              <a:pathLst>
                <a:path extrusionOk="0" h="93366" w="170563">
                  <a:moveTo>
                    <a:pt x="85282" y="93366"/>
                  </a:moveTo>
                  <a:cubicBezTo>
                    <a:pt x="132252" y="93366"/>
                    <a:pt x="170564" y="72393"/>
                    <a:pt x="170564" y="46683"/>
                  </a:cubicBezTo>
                  <a:cubicBezTo>
                    <a:pt x="170564" y="20973"/>
                    <a:pt x="132252" y="0"/>
                    <a:pt x="85282" y="0"/>
                  </a:cubicBezTo>
                  <a:cubicBezTo>
                    <a:pt x="38307" y="0"/>
                    <a:pt x="0" y="20973"/>
                    <a:pt x="0" y="46683"/>
                  </a:cubicBezTo>
                  <a:cubicBezTo>
                    <a:pt x="0" y="72393"/>
                    <a:pt x="38307" y="93366"/>
                    <a:pt x="85282"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8" name="Google Shape;728;p8"/>
            <p:cNvSpPr/>
            <p:nvPr/>
          </p:nvSpPr>
          <p:spPr>
            <a:xfrm>
              <a:off x="3831505" y="3742349"/>
              <a:ext cx="170563" cy="25106"/>
            </a:xfrm>
            <a:custGeom>
              <a:rect b="b" l="l" r="r" t="t"/>
              <a:pathLst>
                <a:path extrusionOk="0" h="25106" w="170563">
                  <a:moveTo>
                    <a:pt x="166070" y="0"/>
                  </a:moveTo>
                  <a:cubicBezTo>
                    <a:pt x="168981" y="4704"/>
                    <a:pt x="170564" y="9744"/>
                    <a:pt x="170564" y="14990"/>
                  </a:cubicBezTo>
                  <a:cubicBezTo>
                    <a:pt x="170564" y="18463"/>
                    <a:pt x="169863" y="21848"/>
                    <a:pt x="168552" y="25106"/>
                  </a:cubicBezTo>
                  <a:lnTo>
                    <a:pt x="2012" y="25106"/>
                  </a:lnTo>
                  <a:cubicBezTo>
                    <a:pt x="696" y="21848"/>
                    <a:pt x="0" y="18463"/>
                    <a:pt x="0" y="14990"/>
                  </a:cubicBezTo>
                  <a:cubicBezTo>
                    <a:pt x="0" y="9744"/>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9" name="Google Shape;729;p8"/>
            <p:cNvSpPr/>
            <p:nvPr/>
          </p:nvSpPr>
          <p:spPr>
            <a:xfrm>
              <a:off x="3851928" y="3721842"/>
              <a:ext cx="129718" cy="71000"/>
            </a:xfrm>
            <a:custGeom>
              <a:rect b="b" l="l" r="r" t="t"/>
              <a:pathLst>
                <a:path extrusionOk="0" h="71000" w="129718">
                  <a:moveTo>
                    <a:pt x="64859" y="71000"/>
                  </a:moveTo>
                  <a:cubicBezTo>
                    <a:pt x="100584" y="71000"/>
                    <a:pt x="129718" y="55055"/>
                    <a:pt x="129718" y="35498"/>
                  </a:cubicBezTo>
                  <a:cubicBezTo>
                    <a:pt x="129718" y="15946"/>
                    <a:pt x="100584" y="0"/>
                    <a:pt x="64859" y="0"/>
                  </a:cubicBezTo>
                  <a:cubicBezTo>
                    <a:pt x="29138" y="0"/>
                    <a:pt x="0" y="15946"/>
                    <a:pt x="0" y="35498"/>
                  </a:cubicBezTo>
                  <a:cubicBezTo>
                    <a:pt x="0" y="55055"/>
                    <a:pt x="29138" y="71000"/>
                    <a:pt x="64859"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0" name="Google Shape;730;p8"/>
            <p:cNvSpPr/>
            <p:nvPr/>
          </p:nvSpPr>
          <p:spPr>
            <a:xfrm>
              <a:off x="3880224" y="3732342"/>
              <a:ext cx="72161" cy="43562"/>
            </a:xfrm>
            <a:custGeom>
              <a:rect b="b" l="l" r="r" t="t"/>
              <a:pathLst>
                <a:path extrusionOk="0" h="43562" w="72161">
                  <a:moveTo>
                    <a:pt x="2170" y="39712"/>
                  </a:moveTo>
                  <a:lnTo>
                    <a:pt x="10375" y="43562"/>
                  </a:lnTo>
                  <a:lnTo>
                    <a:pt x="17889" y="38732"/>
                  </a:lnTo>
                  <a:cubicBezTo>
                    <a:pt x="28191" y="41797"/>
                    <a:pt x="38024" y="40465"/>
                    <a:pt x="44959" y="36004"/>
                  </a:cubicBezTo>
                  <a:cubicBezTo>
                    <a:pt x="58763" y="27131"/>
                    <a:pt x="35854" y="17026"/>
                    <a:pt x="42716" y="12614"/>
                  </a:cubicBezTo>
                  <a:cubicBezTo>
                    <a:pt x="45971" y="10525"/>
                    <a:pt x="49541" y="10675"/>
                    <a:pt x="53601" y="12582"/>
                  </a:cubicBezTo>
                  <a:cubicBezTo>
                    <a:pt x="57156" y="14246"/>
                    <a:pt x="58548" y="16265"/>
                    <a:pt x="59208" y="19225"/>
                  </a:cubicBezTo>
                  <a:lnTo>
                    <a:pt x="71538" y="18261"/>
                  </a:lnTo>
                  <a:cubicBezTo>
                    <a:pt x="71207" y="14808"/>
                    <a:pt x="69624" y="11501"/>
                    <a:pt x="64859" y="8542"/>
                  </a:cubicBezTo>
                  <a:lnTo>
                    <a:pt x="72162" y="3850"/>
                  </a:lnTo>
                  <a:lnTo>
                    <a:pt x="63952" y="0"/>
                  </a:lnTo>
                  <a:lnTo>
                    <a:pt x="56512" y="4785"/>
                  </a:lnTo>
                  <a:cubicBezTo>
                    <a:pt x="47189" y="1939"/>
                    <a:pt x="37368" y="2793"/>
                    <a:pt x="30288" y="7343"/>
                  </a:cubicBezTo>
                  <a:cubicBezTo>
                    <a:pt x="17277" y="15703"/>
                    <a:pt x="39753" y="26086"/>
                    <a:pt x="32308" y="30875"/>
                  </a:cubicBezTo>
                  <a:cubicBezTo>
                    <a:pt x="28985" y="33008"/>
                    <a:pt x="25208" y="33085"/>
                    <a:pt x="20471" y="30859"/>
                  </a:cubicBezTo>
                  <a:cubicBezTo>
                    <a:pt x="16411" y="28956"/>
                    <a:pt x="14136" y="26285"/>
                    <a:pt x="12570" y="22495"/>
                  </a:cubicBezTo>
                  <a:lnTo>
                    <a:pt x="0" y="24556"/>
                  </a:lnTo>
                  <a:cubicBezTo>
                    <a:pt x="866" y="28418"/>
                    <a:pt x="4910" y="32401"/>
                    <a:pt x="9396" y="35069"/>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1" name="Google Shape;731;p8"/>
            <p:cNvSpPr/>
            <p:nvPr/>
          </p:nvSpPr>
          <p:spPr>
            <a:xfrm>
              <a:off x="3658339" y="3792238"/>
              <a:ext cx="170563" cy="93366"/>
            </a:xfrm>
            <a:custGeom>
              <a:rect b="b" l="l" r="r" t="t"/>
              <a:pathLst>
                <a:path extrusionOk="0" h="93366" w="170563">
                  <a:moveTo>
                    <a:pt x="85282" y="0"/>
                  </a:moveTo>
                  <a:cubicBezTo>
                    <a:pt x="112736" y="0"/>
                    <a:pt x="137159" y="7101"/>
                    <a:pt x="152760" y="18136"/>
                  </a:cubicBezTo>
                  <a:lnTo>
                    <a:pt x="170564" y="18136"/>
                  </a:lnTo>
                  <a:lnTo>
                    <a:pt x="170564" y="46683"/>
                  </a:lnTo>
                  <a:cubicBezTo>
                    <a:pt x="170564" y="72462"/>
                    <a:pt x="132382" y="93366"/>
                    <a:pt x="85282" y="93366"/>
                  </a:cubicBezTo>
                  <a:cubicBezTo>
                    <a:pt x="38178" y="93366"/>
                    <a:pt x="0" y="72462"/>
                    <a:pt x="0" y="46683"/>
                  </a:cubicBezTo>
                  <a:lnTo>
                    <a:pt x="0" y="18136"/>
                  </a:lnTo>
                  <a:lnTo>
                    <a:pt x="17808" y="18136"/>
                  </a:lnTo>
                  <a:cubicBezTo>
                    <a:pt x="33405" y="7101"/>
                    <a:pt x="57828"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2" name="Google Shape;732;p8"/>
            <p:cNvSpPr/>
            <p:nvPr/>
          </p:nvSpPr>
          <p:spPr>
            <a:xfrm>
              <a:off x="3658339" y="3763691"/>
              <a:ext cx="170567" cy="93366"/>
            </a:xfrm>
            <a:custGeom>
              <a:rect b="b" l="l" r="r" t="t"/>
              <a:pathLst>
                <a:path extrusionOk="0" h="93366" w="170567">
                  <a:moveTo>
                    <a:pt x="85282" y="93366"/>
                  </a:moveTo>
                  <a:cubicBezTo>
                    <a:pt x="132256" y="93366"/>
                    <a:pt x="170568" y="72393"/>
                    <a:pt x="170568" y="46683"/>
                  </a:cubicBezTo>
                  <a:cubicBezTo>
                    <a:pt x="170568" y="20973"/>
                    <a:pt x="132256" y="0"/>
                    <a:pt x="85282" y="0"/>
                  </a:cubicBezTo>
                  <a:cubicBezTo>
                    <a:pt x="38312" y="0"/>
                    <a:pt x="0" y="20973"/>
                    <a:pt x="0" y="46683"/>
                  </a:cubicBezTo>
                  <a:cubicBezTo>
                    <a:pt x="0" y="72393"/>
                    <a:pt x="38312" y="93366"/>
                    <a:pt x="85282"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3" name="Google Shape;733;p8"/>
            <p:cNvSpPr/>
            <p:nvPr/>
          </p:nvSpPr>
          <p:spPr>
            <a:xfrm>
              <a:off x="3658339" y="3795380"/>
              <a:ext cx="170563" cy="25106"/>
            </a:xfrm>
            <a:custGeom>
              <a:rect b="b" l="l" r="r" t="t"/>
              <a:pathLst>
                <a:path extrusionOk="0" h="25106" w="170563">
                  <a:moveTo>
                    <a:pt x="166070" y="0"/>
                  </a:moveTo>
                  <a:cubicBezTo>
                    <a:pt x="168981" y="4704"/>
                    <a:pt x="170564" y="9748"/>
                    <a:pt x="170564" y="14994"/>
                  </a:cubicBezTo>
                  <a:cubicBezTo>
                    <a:pt x="170564" y="18463"/>
                    <a:pt x="169868" y="21848"/>
                    <a:pt x="168552" y="25107"/>
                  </a:cubicBezTo>
                  <a:lnTo>
                    <a:pt x="2012" y="25107"/>
                  </a:lnTo>
                  <a:cubicBezTo>
                    <a:pt x="700" y="21848"/>
                    <a:pt x="0" y="18463"/>
                    <a:pt x="0" y="14994"/>
                  </a:cubicBezTo>
                  <a:cubicBezTo>
                    <a:pt x="0" y="9748"/>
                    <a:pt x="1579" y="4704"/>
                    <a:pt x="4494"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4" name="Google Shape;734;p8"/>
            <p:cNvSpPr/>
            <p:nvPr/>
          </p:nvSpPr>
          <p:spPr>
            <a:xfrm>
              <a:off x="3678765" y="3774872"/>
              <a:ext cx="129709" cy="71000"/>
            </a:xfrm>
            <a:custGeom>
              <a:rect b="b" l="l" r="r" t="t"/>
              <a:pathLst>
                <a:path extrusionOk="0" h="71000" w="129709">
                  <a:moveTo>
                    <a:pt x="64855" y="71000"/>
                  </a:moveTo>
                  <a:cubicBezTo>
                    <a:pt x="100576" y="71000"/>
                    <a:pt x="129710" y="55054"/>
                    <a:pt x="129710" y="35502"/>
                  </a:cubicBezTo>
                  <a:cubicBezTo>
                    <a:pt x="129710" y="15950"/>
                    <a:pt x="100576" y="0"/>
                    <a:pt x="64855" y="0"/>
                  </a:cubicBezTo>
                  <a:cubicBezTo>
                    <a:pt x="29134" y="0"/>
                    <a:pt x="0" y="15950"/>
                    <a:pt x="0" y="35502"/>
                  </a:cubicBezTo>
                  <a:cubicBezTo>
                    <a:pt x="0" y="55054"/>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5" name="Google Shape;735;p8"/>
            <p:cNvSpPr/>
            <p:nvPr/>
          </p:nvSpPr>
          <p:spPr>
            <a:xfrm>
              <a:off x="3707058" y="3785377"/>
              <a:ext cx="72157" cy="43557"/>
            </a:xfrm>
            <a:custGeom>
              <a:rect b="b" l="l" r="r" t="t"/>
              <a:pathLst>
                <a:path extrusionOk="0" h="43557" w="72157">
                  <a:moveTo>
                    <a:pt x="2166" y="39708"/>
                  </a:moveTo>
                  <a:lnTo>
                    <a:pt x="10371" y="43558"/>
                  </a:lnTo>
                  <a:lnTo>
                    <a:pt x="17889" y="38728"/>
                  </a:lnTo>
                  <a:cubicBezTo>
                    <a:pt x="28191" y="41789"/>
                    <a:pt x="38020" y="40457"/>
                    <a:pt x="44963" y="36000"/>
                  </a:cubicBezTo>
                  <a:cubicBezTo>
                    <a:pt x="58763" y="27131"/>
                    <a:pt x="35854" y="17026"/>
                    <a:pt x="42720" y="12614"/>
                  </a:cubicBezTo>
                  <a:cubicBezTo>
                    <a:pt x="45971" y="10525"/>
                    <a:pt x="49541" y="10671"/>
                    <a:pt x="53605" y="12578"/>
                  </a:cubicBezTo>
                  <a:cubicBezTo>
                    <a:pt x="57160" y="14241"/>
                    <a:pt x="58548" y="16265"/>
                    <a:pt x="59212" y="19229"/>
                  </a:cubicBezTo>
                  <a:lnTo>
                    <a:pt x="71542" y="18257"/>
                  </a:lnTo>
                  <a:cubicBezTo>
                    <a:pt x="71202" y="14808"/>
                    <a:pt x="69624" y="11497"/>
                    <a:pt x="64859" y="8538"/>
                  </a:cubicBezTo>
                  <a:lnTo>
                    <a:pt x="72158" y="3846"/>
                  </a:lnTo>
                  <a:lnTo>
                    <a:pt x="63956" y="0"/>
                  </a:lnTo>
                  <a:lnTo>
                    <a:pt x="56516" y="4781"/>
                  </a:lnTo>
                  <a:cubicBezTo>
                    <a:pt x="47189" y="1935"/>
                    <a:pt x="37368" y="2793"/>
                    <a:pt x="30288" y="7343"/>
                  </a:cubicBezTo>
                  <a:cubicBezTo>
                    <a:pt x="17277" y="15703"/>
                    <a:pt x="39757" y="26086"/>
                    <a:pt x="32312" y="30871"/>
                  </a:cubicBezTo>
                  <a:cubicBezTo>
                    <a:pt x="28984" y="33008"/>
                    <a:pt x="25212" y="33081"/>
                    <a:pt x="20471" y="30863"/>
                  </a:cubicBezTo>
                  <a:cubicBezTo>
                    <a:pt x="16411" y="28956"/>
                    <a:pt x="14136" y="26280"/>
                    <a:pt x="12565" y="22492"/>
                  </a:cubicBezTo>
                  <a:lnTo>
                    <a:pt x="0" y="24552"/>
                  </a:lnTo>
                  <a:cubicBezTo>
                    <a:pt x="870" y="28414"/>
                    <a:pt x="4910" y="32397"/>
                    <a:pt x="9396" y="35065"/>
                  </a:cubicBezTo>
                  <a:lnTo>
                    <a:pt x="2166" y="39708"/>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6" name="Google Shape;736;p8"/>
            <p:cNvSpPr/>
            <p:nvPr/>
          </p:nvSpPr>
          <p:spPr>
            <a:xfrm>
              <a:off x="4049582" y="3850633"/>
              <a:ext cx="170588" cy="93366"/>
            </a:xfrm>
            <a:custGeom>
              <a:rect b="b" l="l" r="r" t="t"/>
              <a:pathLst>
                <a:path extrusionOk="0" h="93366" w="170588">
                  <a:moveTo>
                    <a:pt x="85294" y="0"/>
                  </a:moveTo>
                  <a:cubicBezTo>
                    <a:pt x="112740" y="0"/>
                    <a:pt x="137151" y="7108"/>
                    <a:pt x="152776" y="18136"/>
                  </a:cubicBezTo>
                  <a:lnTo>
                    <a:pt x="170588" y="18136"/>
                  </a:lnTo>
                  <a:lnTo>
                    <a:pt x="170588" y="46683"/>
                  </a:lnTo>
                  <a:cubicBezTo>
                    <a:pt x="170588" y="72465"/>
                    <a:pt x="132374" y="93366"/>
                    <a:pt x="85294" y="93366"/>
                  </a:cubicBezTo>
                  <a:cubicBezTo>
                    <a:pt x="38174" y="93366"/>
                    <a:pt x="0" y="72465"/>
                    <a:pt x="0" y="46683"/>
                  </a:cubicBezTo>
                  <a:lnTo>
                    <a:pt x="0" y="18136"/>
                  </a:lnTo>
                  <a:lnTo>
                    <a:pt x="17812" y="18136"/>
                  </a:lnTo>
                  <a:cubicBezTo>
                    <a:pt x="33397" y="7108"/>
                    <a:pt x="57848" y="0"/>
                    <a:pt x="85294"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7" name="Google Shape;737;p8"/>
            <p:cNvSpPr/>
            <p:nvPr/>
          </p:nvSpPr>
          <p:spPr>
            <a:xfrm>
              <a:off x="4049582" y="3822085"/>
              <a:ext cx="170588" cy="93361"/>
            </a:xfrm>
            <a:custGeom>
              <a:rect b="b" l="l" r="r" t="t"/>
              <a:pathLst>
                <a:path extrusionOk="0" h="93361" w="170588">
                  <a:moveTo>
                    <a:pt x="85294" y="93362"/>
                  </a:moveTo>
                  <a:cubicBezTo>
                    <a:pt x="132252" y="93362"/>
                    <a:pt x="170588" y="72393"/>
                    <a:pt x="170588" y="46683"/>
                  </a:cubicBezTo>
                  <a:cubicBezTo>
                    <a:pt x="170588" y="20973"/>
                    <a:pt x="132252" y="0"/>
                    <a:pt x="85294" y="0"/>
                  </a:cubicBezTo>
                  <a:cubicBezTo>
                    <a:pt x="38295" y="0"/>
                    <a:pt x="0" y="20973"/>
                    <a:pt x="0" y="46683"/>
                  </a:cubicBezTo>
                  <a:cubicBezTo>
                    <a:pt x="0" y="72393"/>
                    <a:pt x="38295" y="93362"/>
                    <a:pt x="85294"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8" name="Google Shape;738;p8"/>
            <p:cNvSpPr/>
            <p:nvPr/>
          </p:nvSpPr>
          <p:spPr>
            <a:xfrm>
              <a:off x="4049582" y="3853774"/>
              <a:ext cx="170588" cy="25106"/>
            </a:xfrm>
            <a:custGeom>
              <a:rect b="b" l="l" r="r" t="t"/>
              <a:pathLst>
                <a:path extrusionOk="0" h="25106" w="170588">
                  <a:moveTo>
                    <a:pt x="166054" y="0"/>
                  </a:moveTo>
                  <a:cubicBezTo>
                    <a:pt x="169009" y="4708"/>
                    <a:pt x="170588" y="9744"/>
                    <a:pt x="170588" y="14994"/>
                  </a:cubicBezTo>
                  <a:cubicBezTo>
                    <a:pt x="170588" y="18468"/>
                    <a:pt x="169859" y="21852"/>
                    <a:pt x="168564" y="25107"/>
                  </a:cubicBezTo>
                  <a:lnTo>
                    <a:pt x="2024" y="25107"/>
                  </a:lnTo>
                  <a:cubicBezTo>
                    <a:pt x="688" y="21852"/>
                    <a:pt x="0" y="18468"/>
                    <a:pt x="0" y="14994"/>
                  </a:cubicBezTo>
                  <a:cubicBezTo>
                    <a:pt x="0" y="9744"/>
                    <a:pt x="1579" y="4708"/>
                    <a:pt x="4493" y="0"/>
                  </a:cubicBezTo>
                  <a:lnTo>
                    <a:pt x="16605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9" name="Google Shape;739;p8"/>
            <p:cNvSpPr/>
            <p:nvPr/>
          </p:nvSpPr>
          <p:spPr>
            <a:xfrm>
              <a:off x="4070025" y="3833270"/>
              <a:ext cx="129701" cy="70996"/>
            </a:xfrm>
            <a:custGeom>
              <a:rect b="b" l="l" r="r" t="t"/>
              <a:pathLst>
                <a:path extrusionOk="0" h="70996" w="129701">
                  <a:moveTo>
                    <a:pt x="64851" y="70996"/>
                  </a:moveTo>
                  <a:cubicBezTo>
                    <a:pt x="100556" y="70996"/>
                    <a:pt x="129702" y="55050"/>
                    <a:pt x="129702" y="35498"/>
                  </a:cubicBezTo>
                  <a:cubicBezTo>
                    <a:pt x="129702" y="15946"/>
                    <a:pt x="100556" y="0"/>
                    <a:pt x="64851" y="0"/>
                  </a:cubicBezTo>
                  <a:cubicBezTo>
                    <a:pt x="29106" y="0"/>
                    <a:pt x="0" y="15946"/>
                    <a:pt x="0" y="35498"/>
                  </a:cubicBezTo>
                  <a:cubicBezTo>
                    <a:pt x="0" y="55050"/>
                    <a:pt x="29106" y="70996"/>
                    <a:pt x="64851"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0" name="Google Shape;740;p8"/>
            <p:cNvSpPr/>
            <p:nvPr/>
          </p:nvSpPr>
          <p:spPr>
            <a:xfrm>
              <a:off x="4098321" y="3843771"/>
              <a:ext cx="72137" cy="43562"/>
            </a:xfrm>
            <a:custGeom>
              <a:rect b="b" l="l" r="r" t="t"/>
              <a:pathLst>
                <a:path extrusionOk="0" h="43562" w="72137">
                  <a:moveTo>
                    <a:pt x="2145" y="39712"/>
                  </a:moveTo>
                  <a:lnTo>
                    <a:pt x="10363" y="43562"/>
                  </a:lnTo>
                  <a:lnTo>
                    <a:pt x="17852" y="38728"/>
                  </a:lnTo>
                  <a:cubicBezTo>
                    <a:pt x="28175" y="41797"/>
                    <a:pt x="38012" y="40461"/>
                    <a:pt x="44934" y="36004"/>
                  </a:cubicBezTo>
                  <a:cubicBezTo>
                    <a:pt x="58738" y="27131"/>
                    <a:pt x="35826" y="17026"/>
                    <a:pt x="42708" y="12614"/>
                  </a:cubicBezTo>
                  <a:cubicBezTo>
                    <a:pt x="45946" y="10525"/>
                    <a:pt x="49508" y="10675"/>
                    <a:pt x="53597" y="12578"/>
                  </a:cubicBezTo>
                  <a:cubicBezTo>
                    <a:pt x="57160" y="14249"/>
                    <a:pt x="58536" y="16265"/>
                    <a:pt x="59184" y="19225"/>
                  </a:cubicBezTo>
                  <a:lnTo>
                    <a:pt x="71530" y="18261"/>
                  </a:lnTo>
                  <a:cubicBezTo>
                    <a:pt x="71206" y="14808"/>
                    <a:pt x="69628" y="11497"/>
                    <a:pt x="64851" y="8538"/>
                  </a:cubicBezTo>
                  <a:lnTo>
                    <a:pt x="72137" y="3850"/>
                  </a:lnTo>
                  <a:lnTo>
                    <a:pt x="63960" y="0"/>
                  </a:lnTo>
                  <a:lnTo>
                    <a:pt x="56512" y="4785"/>
                  </a:lnTo>
                  <a:cubicBezTo>
                    <a:pt x="47161" y="1935"/>
                    <a:pt x="37364" y="2793"/>
                    <a:pt x="30280" y="7347"/>
                  </a:cubicBezTo>
                  <a:cubicBezTo>
                    <a:pt x="17245" y="15703"/>
                    <a:pt x="39752" y="26086"/>
                    <a:pt x="32304" y="30871"/>
                  </a:cubicBezTo>
                  <a:cubicBezTo>
                    <a:pt x="28984" y="33008"/>
                    <a:pt x="25179" y="33085"/>
                    <a:pt x="20443" y="30859"/>
                  </a:cubicBezTo>
                  <a:cubicBezTo>
                    <a:pt x="16395" y="28960"/>
                    <a:pt x="14128" y="26285"/>
                    <a:pt x="12549" y="22495"/>
                  </a:cubicBezTo>
                  <a:lnTo>
                    <a:pt x="0" y="24556"/>
                  </a:lnTo>
                  <a:cubicBezTo>
                    <a:pt x="850" y="28414"/>
                    <a:pt x="4898" y="32401"/>
                    <a:pt x="9391" y="35065"/>
                  </a:cubicBezTo>
                  <a:lnTo>
                    <a:pt x="2145"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1" name="Google Shape;741;p8"/>
            <p:cNvSpPr/>
            <p:nvPr/>
          </p:nvSpPr>
          <p:spPr>
            <a:xfrm>
              <a:off x="4059783" y="3806994"/>
              <a:ext cx="170547" cy="93365"/>
            </a:xfrm>
            <a:custGeom>
              <a:rect b="b" l="l" r="r" t="t"/>
              <a:pathLst>
                <a:path extrusionOk="0" h="93365" w="170547">
                  <a:moveTo>
                    <a:pt x="85254" y="0"/>
                  </a:moveTo>
                  <a:cubicBezTo>
                    <a:pt x="112740" y="0"/>
                    <a:pt x="137151" y="7104"/>
                    <a:pt x="152736" y="18136"/>
                  </a:cubicBezTo>
                  <a:lnTo>
                    <a:pt x="170548" y="18136"/>
                  </a:lnTo>
                  <a:lnTo>
                    <a:pt x="170548" y="46679"/>
                  </a:lnTo>
                  <a:cubicBezTo>
                    <a:pt x="170548" y="72461"/>
                    <a:pt x="132373" y="93366"/>
                    <a:pt x="85254" y="93366"/>
                  </a:cubicBezTo>
                  <a:cubicBezTo>
                    <a:pt x="38174" y="93366"/>
                    <a:pt x="0" y="72461"/>
                    <a:pt x="0" y="46679"/>
                  </a:cubicBezTo>
                  <a:lnTo>
                    <a:pt x="0" y="18136"/>
                  </a:lnTo>
                  <a:lnTo>
                    <a:pt x="17812" y="18136"/>
                  </a:lnTo>
                  <a:cubicBezTo>
                    <a:pt x="33397" y="7104"/>
                    <a:pt x="57807" y="0"/>
                    <a:pt x="85254"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2" name="Google Shape;742;p8"/>
            <p:cNvSpPr/>
            <p:nvPr/>
          </p:nvSpPr>
          <p:spPr>
            <a:xfrm>
              <a:off x="4059783" y="3778447"/>
              <a:ext cx="170547" cy="93361"/>
            </a:xfrm>
            <a:custGeom>
              <a:rect b="b" l="l" r="r" t="t"/>
              <a:pathLst>
                <a:path extrusionOk="0" h="93361" w="170547">
                  <a:moveTo>
                    <a:pt x="85254" y="93362"/>
                  </a:moveTo>
                  <a:cubicBezTo>
                    <a:pt x="132252" y="93362"/>
                    <a:pt x="170548" y="72393"/>
                    <a:pt x="170548" y="46683"/>
                  </a:cubicBezTo>
                  <a:cubicBezTo>
                    <a:pt x="170548" y="20969"/>
                    <a:pt x="132252" y="0"/>
                    <a:pt x="85254" y="0"/>
                  </a:cubicBezTo>
                  <a:cubicBezTo>
                    <a:pt x="38295" y="0"/>
                    <a:pt x="0" y="20969"/>
                    <a:pt x="0" y="46683"/>
                  </a:cubicBezTo>
                  <a:cubicBezTo>
                    <a:pt x="0" y="72393"/>
                    <a:pt x="38295" y="93362"/>
                    <a:pt x="85254"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3" name="Google Shape;743;p8"/>
            <p:cNvSpPr/>
            <p:nvPr/>
          </p:nvSpPr>
          <p:spPr>
            <a:xfrm>
              <a:off x="4059783" y="3810131"/>
              <a:ext cx="170547" cy="25110"/>
            </a:xfrm>
            <a:custGeom>
              <a:rect b="b" l="l" r="r" t="t"/>
              <a:pathLst>
                <a:path extrusionOk="0" h="25110" w="170547">
                  <a:moveTo>
                    <a:pt x="166054" y="0"/>
                  </a:moveTo>
                  <a:cubicBezTo>
                    <a:pt x="168969" y="4708"/>
                    <a:pt x="170548" y="9752"/>
                    <a:pt x="170548" y="14998"/>
                  </a:cubicBezTo>
                  <a:cubicBezTo>
                    <a:pt x="170548" y="18472"/>
                    <a:pt x="169859" y="21856"/>
                    <a:pt x="168523" y="25111"/>
                  </a:cubicBezTo>
                  <a:lnTo>
                    <a:pt x="1984" y="25111"/>
                  </a:lnTo>
                  <a:cubicBezTo>
                    <a:pt x="688" y="21856"/>
                    <a:pt x="0" y="18472"/>
                    <a:pt x="0" y="14998"/>
                  </a:cubicBezTo>
                  <a:cubicBezTo>
                    <a:pt x="0" y="9752"/>
                    <a:pt x="1579" y="4708"/>
                    <a:pt x="4493" y="0"/>
                  </a:cubicBezTo>
                  <a:lnTo>
                    <a:pt x="16605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4" name="Google Shape;744;p8"/>
            <p:cNvSpPr/>
            <p:nvPr/>
          </p:nvSpPr>
          <p:spPr>
            <a:xfrm>
              <a:off x="4080186" y="3789627"/>
              <a:ext cx="129742" cy="71000"/>
            </a:xfrm>
            <a:custGeom>
              <a:rect b="b" l="l" r="r" t="t"/>
              <a:pathLst>
                <a:path extrusionOk="0" h="71000" w="129742">
                  <a:moveTo>
                    <a:pt x="64851" y="71000"/>
                  </a:moveTo>
                  <a:cubicBezTo>
                    <a:pt x="100596" y="71000"/>
                    <a:pt x="129742" y="55055"/>
                    <a:pt x="129742" y="35502"/>
                  </a:cubicBezTo>
                  <a:cubicBezTo>
                    <a:pt x="129742" y="15950"/>
                    <a:pt x="100596" y="0"/>
                    <a:pt x="64851" y="0"/>
                  </a:cubicBezTo>
                  <a:cubicBezTo>
                    <a:pt x="29147" y="0"/>
                    <a:pt x="0" y="15950"/>
                    <a:pt x="0" y="35502"/>
                  </a:cubicBezTo>
                  <a:cubicBezTo>
                    <a:pt x="0" y="55055"/>
                    <a:pt x="29147" y="71000"/>
                    <a:pt x="64851"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5" name="Google Shape;745;p8"/>
            <p:cNvSpPr/>
            <p:nvPr/>
          </p:nvSpPr>
          <p:spPr>
            <a:xfrm>
              <a:off x="4108482" y="3800128"/>
              <a:ext cx="72178" cy="43562"/>
            </a:xfrm>
            <a:custGeom>
              <a:rect b="b" l="l" r="r" t="t"/>
              <a:pathLst>
                <a:path extrusionOk="0" h="43562" w="72178">
                  <a:moveTo>
                    <a:pt x="2186" y="39716"/>
                  </a:moveTo>
                  <a:lnTo>
                    <a:pt x="10363" y="43562"/>
                  </a:lnTo>
                  <a:lnTo>
                    <a:pt x="17893" y="38733"/>
                  </a:lnTo>
                  <a:cubicBezTo>
                    <a:pt x="28216" y="41797"/>
                    <a:pt x="38012" y="40461"/>
                    <a:pt x="44975" y="36004"/>
                  </a:cubicBezTo>
                  <a:cubicBezTo>
                    <a:pt x="58779" y="27131"/>
                    <a:pt x="35867" y="17031"/>
                    <a:pt x="42708" y="12618"/>
                  </a:cubicBezTo>
                  <a:cubicBezTo>
                    <a:pt x="45987" y="10525"/>
                    <a:pt x="49549" y="10675"/>
                    <a:pt x="53597" y="12582"/>
                  </a:cubicBezTo>
                  <a:cubicBezTo>
                    <a:pt x="57160" y="14246"/>
                    <a:pt x="58536" y="16270"/>
                    <a:pt x="59224" y="19229"/>
                  </a:cubicBezTo>
                  <a:lnTo>
                    <a:pt x="71530" y="18261"/>
                  </a:lnTo>
                  <a:cubicBezTo>
                    <a:pt x="71207" y="14812"/>
                    <a:pt x="69628" y="11501"/>
                    <a:pt x="64851" y="8542"/>
                  </a:cubicBezTo>
                  <a:lnTo>
                    <a:pt x="72178" y="3854"/>
                  </a:lnTo>
                  <a:lnTo>
                    <a:pt x="63960" y="0"/>
                  </a:lnTo>
                  <a:lnTo>
                    <a:pt x="56512" y="4785"/>
                  </a:lnTo>
                  <a:cubicBezTo>
                    <a:pt x="47201" y="1939"/>
                    <a:pt x="37364" y="2797"/>
                    <a:pt x="30280" y="7347"/>
                  </a:cubicBezTo>
                  <a:cubicBezTo>
                    <a:pt x="17286" y="15711"/>
                    <a:pt x="39753" y="26090"/>
                    <a:pt x="32304" y="30875"/>
                  </a:cubicBezTo>
                  <a:cubicBezTo>
                    <a:pt x="28985" y="33009"/>
                    <a:pt x="25220" y="33085"/>
                    <a:pt x="20484" y="30867"/>
                  </a:cubicBezTo>
                  <a:cubicBezTo>
                    <a:pt x="16435" y="28961"/>
                    <a:pt x="14128" y="26285"/>
                    <a:pt x="12590" y="22495"/>
                  </a:cubicBezTo>
                  <a:lnTo>
                    <a:pt x="0" y="24552"/>
                  </a:lnTo>
                  <a:cubicBezTo>
                    <a:pt x="891" y="28414"/>
                    <a:pt x="4898" y="32401"/>
                    <a:pt x="9392" y="35065"/>
                  </a:cubicBezTo>
                  <a:lnTo>
                    <a:pt x="2186" y="39716"/>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6" name="Google Shape;746;p8"/>
            <p:cNvSpPr/>
            <p:nvPr/>
          </p:nvSpPr>
          <p:spPr>
            <a:xfrm>
              <a:off x="4042145" y="3762019"/>
              <a:ext cx="170575" cy="93362"/>
            </a:xfrm>
            <a:custGeom>
              <a:rect b="b" l="l" r="r" t="t"/>
              <a:pathLst>
                <a:path extrusionOk="0" h="93362" w="170575">
                  <a:moveTo>
                    <a:pt x="85282" y="0"/>
                  </a:moveTo>
                  <a:cubicBezTo>
                    <a:pt x="112728" y="0"/>
                    <a:pt x="137138" y="7104"/>
                    <a:pt x="152764" y="18136"/>
                  </a:cubicBezTo>
                  <a:lnTo>
                    <a:pt x="170576" y="18136"/>
                  </a:lnTo>
                  <a:lnTo>
                    <a:pt x="170576" y="46683"/>
                  </a:lnTo>
                  <a:cubicBezTo>
                    <a:pt x="170576" y="72462"/>
                    <a:pt x="132402" y="93362"/>
                    <a:pt x="85282" y="93362"/>
                  </a:cubicBezTo>
                  <a:cubicBezTo>
                    <a:pt x="38162" y="93362"/>
                    <a:pt x="0" y="72462"/>
                    <a:pt x="0" y="46683"/>
                  </a:cubicBezTo>
                  <a:lnTo>
                    <a:pt x="0" y="18136"/>
                  </a:lnTo>
                  <a:lnTo>
                    <a:pt x="17799" y="18136"/>
                  </a:lnTo>
                  <a:cubicBezTo>
                    <a:pt x="33385" y="7104"/>
                    <a:pt x="57836"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7" name="Google Shape;747;p8"/>
            <p:cNvSpPr/>
            <p:nvPr/>
          </p:nvSpPr>
          <p:spPr>
            <a:xfrm>
              <a:off x="4042145" y="3733472"/>
              <a:ext cx="170575" cy="93362"/>
            </a:xfrm>
            <a:custGeom>
              <a:rect b="b" l="l" r="r" t="t"/>
              <a:pathLst>
                <a:path extrusionOk="0" h="93362" w="170575">
                  <a:moveTo>
                    <a:pt x="85282" y="93362"/>
                  </a:moveTo>
                  <a:cubicBezTo>
                    <a:pt x="132240" y="93362"/>
                    <a:pt x="170576" y="72393"/>
                    <a:pt x="170576" y="46683"/>
                  </a:cubicBezTo>
                  <a:cubicBezTo>
                    <a:pt x="170576" y="20970"/>
                    <a:pt x="132240" y="0"/>
                    <a:pt x="85282" y="0"/>
                  </a:cubicBezTo>
                  <a:cubicBezTo>
                    <a:pt x="38324" y="0"/>
                    <a:pt x="0" y="20970"/>
                    <a:pt x="0" y="46683"/>
                  </a:cubicBezTo>
                  <a:cubicBezTo>
                    <a:pt x="0" y="72393"/>
                    <a:pt x="38324" y="93362"/>
                    <a:pt x="85282"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8" name="Google Shape;748;p8"/>
            <p:cNvSpPr/>
            <p:nvPr/>
          </p:nvSpPr>
          <p:spPr>
            <a:xfrm>
              <a:off x="4042145" y="3765160"/>
              <a:ext cx="170575" cy="25102"/>
            </a:xfrm>
            <a:custGeom>
              <a:rect b="b" l="l" r="r" t="t"/>
              <a:pathLst>
                <a:path extrusionOk="0" h="25102" w="170575">
                  <a:moveTo>
                    <a:pt x="166083" y="0"/>
                  </a:moveTo>
                  <a:cubicBezTo>
                    <a:pt x="168997" y="4704"/>
                    <a:pt x="170576" y="9744"/>
                    <a:pt x="170576" y="14994"/>
                  </a:cubicBezTo>
                  <a:cubicBezTo>
                    <a:pt x="170576" y="18464"/>
                    <a:pt x="169847" y="21848"/>
                    <a:pt x="168552" y="25103"/>
                  </a:cubicBezTo>
                  <a:lnTo>
                    <a:pt x="2012" y="25103"/>
                  </a:lnTo>
                  <a:cubicBezTo>
                    <a:pt x="696" y="21848"/>
                    <a:pt x="0" y="18464"/>
                    <a:pt x="0" y="14994"/>
                  </a:cubicBezTo>
                  <a:cubicBezTo>
                    <a:pt x="0" y="9744"/>
                    <a:pt x="1579" y="4704"/>
                    <a:pt x="4493" y="0"/>
                  </a:cubicBezTo>
                  <a:lnTo>
                    <a:pt x="166083"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9" name="Google Shape;749;p8"/>
            <p:cNvSpPr/>
            <p:nvPr/>
          </p:nvSpPr>
          <p:spPr>
            <a:xfrm>
              <a:off x="4062576" y="3744653"/>
              <a:ext cx="129701" cy="71000"/>
            </a:xfrm>
            <a:custGeom>
              <a:rect b="b" l="l" r="r" t="t"/>
              <a:pathLst>
                <a:path extrusionOk="0" h="71000" w="129701">
                  <a:moveTo>
                    <a:pt x="64851" y="71000"/>
                  </a:moveTo>
                  <a:cubicBezTo>
                    <a:pt x="100556" y="71000"/>
                    <a:pt x="129702" y="55054"/>
                    <a:pt x="129702" y="35502"/>
                  </a:cubicBezTo>
                  <a:cubicBezTo>
                    <a:pt x="129702" y="15946"/>
                    <a:pt x="100556" y="0"/>
                    <a:pt x="64851" y="0"/>
                  </a:cubicBezTo>
                  <a:cubicBezTo>
                    <a:pt x="29147" y="0"/>
                    <a:pt x="0" y="15946"/>
                    <a:pt x="0" y="35502"/>
                  </a:cubicBezTo>
                  <a:cubicBezTo>
                    <a:pt x="0" y="55054"/>
                    <a:pt x="29147" y="71000"/>
                    <a:pt x="64851"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50" name="Google Shape;750;p8"/>
            <p:cNvSpPr/>
            <p:nvPr/>
          </p:nvSpPr>
          <p:spPr>
            <a:xfrm>
              <a:off x="4090873" y="3755158"/>
              <a:ext cx="72137" cy="43553"/>
            </a:xfrm>
            <a:custGeom>
              <a:rect b="b" l="l" r="r" t="t"/>
              <a:pathLst>
                <a:path extrusionOk="0" h="43553" w="72137">
                  <a:moveTo>
                    <a:pt x="2146" y="39708"/>
                  </a:moveTo>
                  <a:lnTo>
                    <a:pt x="10363" y="43554"/>
                  </a:lnTo>
                  <a:lnTo>
                    <a:pt x="17893" y="38724"/>
                  </a:lnTo>
                  <a:cubicBezTo>
                    <a:pt x="28175" y="41793"/>
                    <a:pt x="38012" y="40457"/>
                    <a:pt x="44934" y="36000"/>
                  </a:cubicBezTo>
                  <a:cubicBezTo>
                    <a:pt x="58738" y="27126"/>
                    <a:pt x="35866" y="17022"/>
                    <a:pt x="42708" y="12614"/>
                  </a:cubicBezTo>
                  <a:cubicBezTo>
                    <a:pt x="45946" y="10525"/>
                    <a:pt x="49549" y="10671"/>
                    <a:pt x="53597" y="12578"/>
                  </a:cubicBezTo>
                  <a:cubicBezTo>
                    <a:pt x="57160" y="14241"/>
                    <a:pt x="58536" y="16265"/>
                    <a:pt x="59184" y="19224"/>
                  </a:cubicBezTo>
                  <a:lnTo>
                    <a:pt x="71530" y="18257"/>
                  </a:lnTo>
                  <a:cubicBezTo>
                    <a:pt x="71207" y="14808"/>
                    <a:pt x="69628" y="11497"/>
                    <a:pt x="64851" y="8537"/>
                  </a:cubicBezTo>
                  <a:lnTo>
                    <a:pt x="72138" y="3846"/>
                  </a:lnTo>
                  <a:lnTo>
                    <a:pt x="63960" y="0"/>
                  </a:lnTo>
                  <a:lnTo>
                    <a:pt x="56512" y="4777"/>
                  </a:lnTo>
                  <a:cubicBezTo>
                    <a:pt x="47161" y="1935"/>
                    <a:pt x="37364" y="2789"/>
                    <a:pt x="30280" y="7343"/>
                  </a:cubicBezTo>
                  <a:cubicBezTo>
                    <a:pt x="17286" y="15703"/>
                    <a:pt x="39753" y="26086"/>
                    <a:pt x="32304" y="30871"/>
                  </a:cubicBezTo>
                  <a:cubicBezTo>
                    <a:pt x="28984" y="33004"/>
                    <a:pt x="25220" y="33085"/>
                    <a:pt x="20484" y="30859"/>
                  </a:cubicBezTo>
                  <a:cubicBezTo>
                    <a:pt x="16395" y="28956"/>
                    <a:pt x="14128" y="26280"/>
                    <a:pt x="12549" y="22491"/>
                  </a:cubicBezTo>
                  <a:lnTo>
                    <a:pt x="0" y="24552"/>
                  </a:lnTo>
                  <a:cubicBezTo>
                    <a:pt x="850" y="28410"/>
                    <a:pt x="4898" y="32397"/>
                    <a:pt x="9392" y="35061"/>
                  </a:cubicBezTo>
                  <a:lnTo>
                    <a:pt x="2146" y="39708"/>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751" name="Google Shape;751;p8"/>
          <p:cNvSpPr txBox="1"/>
          <p:nvPr>
            <p:ph type="title"/>
          </p:nvPr>
        </p:nvSpPr>
        <p:spPr>
          <a:xfrm>
            <a:off x="1023125" y="877838"/>
            <a:ext cx="10145700" cy="763500"/>
          </a:xfrm>
          <a:prstGeom prst="rect">
            <a:avLst/>
          </a:prstGeom>
        </p:spPr>
        <p:txBody>
          <a:bodyPr anchorCtr="0" anchor="t" bIns="121900" lIns="121900" spcFirstLastPara="1" rIns="121900" wrap="square" tIns="121900">
            <a:normAutofit/>
          </a:bodyPr>
          <a:lstStyle>
            <a:lvl1pPr lvl="0" algn="ctr">
              <a:spcBef>
                <a:spcPts val="0"/>
              </a:spcBef>
              <a:spcAft>
                <a:spcPts val="0"/>
              </a:spcAft>
              <a:buSzPts val="5000"/>
              <a:buNone/>
              <a:defRPr/>
            </a:lvl1pPr>
            <a:lvl2pPr lvl="1">
              <a:spcBef>
                <a:spcPts val="0"/>
              </a:spcBef>
              <a:spcAft>
                <a:spcPts val="0"/>
              </a:spcAft>
              <a:buSzPts val="5000"/>
              <a:buNone/>
              <a:defRPr/>
            </a:lvl2pPr>
            <a:lvl3pPr lvl="2">
              <a:spcBef>
                <a:spcPts val="0"/>
              </a:spcBef>
              <a:spcAft>
                <a:spcPts val="0"/>
              </a:spcAft>
              <a:buSzPts val="5000"/>
              <a:buNone/>
              <a:defRPr/>
            </a:lvl3pPr>
            <a:lvl4pPr lvl="3">
              <a:spcBef>
                <a:spcPts val="0"/>
              </a:spcBef>
              <a:spcAft>
                <a:spcPts val="0"/>
              </a:spcAft>
              <a:buSzPts val="5000"/>
              <a:buNone/>
              <a:defRPr/>
            </a:lvl4pPr>
            <a:lvl5pPr lvl="4">
              <a:spcBef>
                <a:spcPts val="0"/>
              </a:spcBef>
              <a:spcAft>
                <a:spcPts val="0"/>
              </a:spcAft>
              <a:buSzPts val="5000"/>
              <a:buNone/>
              <a:defRPr/>
            </a:lvl5pPr>
            <a:lvl6pPr lvl="5">
              <a:spcBef>
                <a:spcPts val="0"/>
              </a:spcBef>
              <a:spcAft>
                <a:spcPts val="0"/>
              </a:spcAft>
              <a:buSzPts val="5000"/>
              <a:buNone/>
              <a:defRPr/>
            </a:lvl6pPr>
            <a:lvl7pPr lvl="6">
              <a:spcBef>
                <a:spcPts val="0"/>
              </a:spcBef>
              <a:spcAft>
                <a:spcPts val="0"/>
              </a:spcAft>
              <a:buSzPts val="5000"/>
              <a:buNone/>
              <a:defRPr/>
            </a:lvl7pPr>
            <a:lvl8pPr lvl="7">
              <a:spcBef>
                <a:spcPts val="0"/>
              </a:spcBef>
              <a:spcAft>
                <a:spcPts val="0"/>
              </a:spcAft>
              <a:buSzPts val="5000"/>
              <a:buNone/>
              <a:defRPr/>
            </a:lvl8pPr>
            <a:lvl9pPr lvl="8">
              <a:spcBef>
                <a:spcPts val="0"/>
              </a:spcBef>
              <a:spcAft>
                <a:spcPts val="0"/>
              </a:spcAft>
              <a:buSzPts val="5000"/>
              <a:buNone/>
              <a:defRPr/>
            </a:lvl9pPr>
          </a:lstStyle>
          <a:p/>
        </p:txBody>
      </p:sp>
      <p:sp>
        <p:nvSpPr>
          <p:cNvPr id="752" name="Google Shape;752;p8"/>
          <p:cNvSpPr txBox="1"/>
          <p:nvPr>
            <p:ph idx="2" type="body"/>
          </p:nvPr>
        </p:nvSpPr>
        <p:spPr>
          <a:xfrm>
            <a:off x="1023113" y="2133550"/>
            <a:ext cx="4762800" cy="38466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753" name="Google Shape;753;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754" name="Shape 754"/>
        <p:cNvGrpSpPr/>
        <p:nvPr/>
      </p:nvGrpSpPr>
      <p:grpSpPr>
        <a:xfrm>
          <a:off x="0" y="0"/>
          <a:ext cx="0" cy="0"/>
          <a:chOff x="0" y="0"/>
          <a:chExt cx="0" cy="0"/>
        </a:xfrm>
      </p:grpSpPr>
      <p:sp>
        <p:nvSpPr>
          <p:cNvPr id="755" name="Google Shape;755;p9"/>
          <p:cNvSpPr txBox="1"/>
          <p:nvPr>
            <p:ph type="title"/>
          </p:nvPr>
        </p:nvSpPr>
        <p:spPr>
          <a:xfrm>
            <a:off x="924900" y="633475"/>
            <a:ext cx="10342200" cy="763500"/>
          </a:xfrm>
          <a:prstGeom prst="rect">
            <a:avLst/>
          </a:prstGeom>
        </p:spPr>
        <p:txBody>
          <a:bodyPr anchorCtr="0" anchor="t" bIns="121900" lIns="121900" spcFirstLastPara="1" rIns="121900" wrap="square" tIns="121900">
            <a:normAutofit/>
          </a:bodyPr>
          <a:lstStyle>
            <a:lvl1pPr lvl="0" rtl="0" algn="ctr">
              <a:spcBef>
                <a:spcPts val="0"/>
              </a:spcBef>
              <a:spcAft>
                <a:spcPts val="0"/>
              </a:spcAft>
              <a:buSzPts val="5000"/>
              <a:buNone/>
              <a:defRPr/>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756" name="Google Shape;756;p9"/>
          <p:cNvSpPr txBox="1"/>
          <p:nvPr>
            <p:ph idx="1" type="body"/>
          </p:nvPr>
        </p:nvSpPr>
        <p:spPr>
          <a:xfrm>
            <a:off x="690675" y="3146550"/>
            <a:ext cx="3482400" cy="24231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757" name="Google Shape;757;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58" name="Google Shape;758;p9"/>
          <p:cNvSpPr txBox="1"/>
          <p:nvPr>
            <p:ph idx="2" type="subTitle"/>
          </p:nvPr>
        </p:nvSpPr>
        <p:spPr>
          <a:xfrm>
            <a:off x="690825" y="2000475"/>
            <a:ext cx="3482400" cy="1014000"/>
          </a:xfrm>
          <a:prstGeom prst="rect">
            <a:avLst/>
          </a:prstGeom>
          <a:noFill/>
          <a:effectLst>
            <a:outerShdw rotWithShape="0" algn="bl" dir="2700000" dist="28575">
              <a:schemeClr val="accent5"/>
            </a:outerShdw>
          </a:effectLst>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800">
                <a:solidFill>
                  <a:schemeClr val="accent2"/>
                </a:solidFill>
                <a:latin typeface="Erica One"/>
                <a:ea typeface="Erica One"/>
                <a:cs typeface="Erica One"/>
                <a:sym typeface="Eric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59" name="Google Shape;759;p9"/>
          <p:cNvSpPr txBox="1"/>
          <p:nvPr>
            <p:ph idx="3" type="body"/>
          </p:nvPr>
        </p:nvSpPr>
        <p:spPr>
          <a:xfrm>
            <a:off x="4354875" y="3146575"/>
            <a:ext cx="3482400" cy="24231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760" name="Google Shape;760;p9"/>
          <p:cNvSpPr txBox="1"/>
          <p:nvPr>
            <p:ph idx="4" type="subTitle"/>
          </p:nvPr>
        </p:nvSpPr>
        <p:spPr>
          <a:xfrm>
            <a:off x="4354875" y="2000492"/>
            <a:ext cx="3482400" cy="1014000"/>
          </a:xfrm>
          <a:prstGeom prst="rect">
            <a:avLst/>
          </a:prstGeom>
          <a:noFill/>
          <a:effectLst>
            <a:outerShdw rotWithShape="0" algn="bl" dir="2700000" dist="28575">
              <a:schemeClr val="accent5"/>
            </a:outerShdw>
          </a:effectLst>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800">
                <a:solidFill>
                  <a:schemeClr val="accent2"/>
                </a:solidFill>
                <a:latin typeface="Erica One"/>
                <a:ea typeface="Erica One"/>
                <a:cs typeface="Erica One"/>
                <a:sym typeface="Eric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61" name="Google Shape;761;p9"/>
          <p:cNvSpPr txBox="1"/>
          <p:nvPr>
            <p:ph idx="5" type="body"/>
          </p:nvPr>
        </p:nvSpPr>
        <p:spPr>
          <a:xfrm>
            <a:off x="7994325" y="3146550"/>
            <a:ext cx="3482400" cy="24231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762" name="Google Shape;762;p9"/>
          <p:cNvSpPr txBox="1"/>
          <p:nvPr>
            <p:ph idx="6" type="subTitle"/>
          </p:nvPr>
        </p:nvSpPr>
        <p:spPr>
          <a:xfrm>
            <a:off x="8018925" y="2000475"/>
            <a:ext cx="3482400" cy="1014000"/>
          </a:xfrm>
          <a:prstGeom prst="rect">
            <a:avLst/>
          </a:prstGeom>
          <a:noFill/>
          <a:effectLst>
            <a:outerShdw rotWithShape="0" algn="bl" dir="2700000" dist="28575">
              <a:schemeClr val="accent5"/>
            </a:outerShdw>
          </a:effectLst>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800">
                <a:solidFill>
                  <a:schemeClr val="accent2"/>
                </a:solidFill>
                <a:latin typeface="Erica One"/>
                <a:ea typeface="Erica One"/>
                <a:cs typeface="Erica One"/>
                <a:sym typeface="Eric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TLE_AND_TWO_COLUMNS_1_1">
    <p:spTree>
      <p:nvGrpSpPr>
        <p:cNvPr id="763" name="Shape 763"/>
        <p:cNvGrpSpPr/>
        <p:nvPr/>
      </p:nvGrpSpPr>
      <p:grpSpPr>
        <a:xfrm>
          <a:off x="0" y="0"/>
          <a:ext cx="0" cy="0"/>
          <a:chOff x="0" y="0"/>
          <a:chExt cx="0" cy="0"/>
        </a:xfrm>
      </p:grpSpPr>
      <p:sp>
        <p:nvSpPr>
          <p:cNvPr id="764" name="Google Shape;764;p10"/>
          <p:cNvSpPr txBox="1"/>
          <p:nvPr>
            <p:ph type="title"/>
          </p:nvPr>
        </p:nvSpPr>
        <p:spPr>
          <a:xfrm>
            <a:off x="766950" y="679800"/>
            <a:ext cx="10658100" cy="763500"/>
          </a:xfrm>
          <a:prstGeom prst="rect">
            <a:avLst/>
          </a:prstGeom>
        </p:spPr>
        <p:txBody>
          <a:bodyPr anchorCtr="0" anchor="t" bIns="121900" lIns="121900" spcFirstLastPara="1" rIns="121900" wrap="square" tIns="121900">
            <a:normAutofit/>
          </a:bodyPr>
          <a:lstStyle>
            <a:lvl1pPr lvl="0" rtl="0" algn="ctr">
              <a:spcBef>
                <a:spcPts val="0"/>
              </a:spcBef>
              <a:spcAft>
                <a:spcPts val="0"/>
              </a:spcAft>
              <a:buSzPts val="5000"/>
              <a:buNone/>
              <a:defRPr/>
            </a:lvl1pPr>
            <a:lvl2pPr lvl="1" rtl="0">
              <a:spcBef>
                <a:spcPts val="0"/>
              </a:spcBef>
              <a:spcAft>
                <a:spcPts val="0"/>
              </a:spcAft>
              <a:buSzPts val="5000"/>
              <a:buNone/>
              <a:defRPr/>
            </a:lvl2pPr>
            <a:lvl3pPr lvl="2" rtl="0">
              <a:spcBef>
                <a:spcPts val="0"/>
              </a:spcBef>
              <a:spcAft>
                <a:spcPts val="0"/>
              </a:spcAft>
              <a:buSzPts val="5000"/>
              <a:buNone/>
              <a:defRPr/>
            </a:lvl3pPr>
            <a:lvl4pPr lvl="3" rtl="0">
              <a:spcBef>
                <a:spcPts val="0"/>
              </a:spcBef>
              <a:spcAft>
                <a:spcPts val="0"/>
              </a:spcAft>
              <a:buSzPts val="5000"/>
              <a:buNone/>
              <a:defRPr/>
            </a:lvl4pPr>
            <a:lvl5pPr lvl="4" rtl="0">
              <a:spcBef>
                <a:spcPts val="0"/>
              </a:spcBef>
              <a:spcAft>
                <a:spcPts val="0"/>
              </a:spcAft>
              <a:buSzPts val="5000"/>
              <a:buNone/>
              <a:defRPr/>
            </a:lvl5pPr>
            <a:lvl6pPr lvl="5" rtl="0">
              <a:spcBef>
                <a:spcPts val="0"/>
              </a:spcBef>
              <a:spcAft>
                <a:spcPts val="0"/>
              </a:spcAft>
              <a:buSzPts val="5000"/>
              <a:buNone/>
              <a:defRPr/>
            </a:lvl6pPr>
            <a:lvl7pPr lvl="6" rtl="0">
              <a:spcBef>
                <a:spcPts val="0"/>
              </a:spcBef>
              <a:spcAft>
                <a:spcPts val="0"/>
              </a:spcAft>
              <a:buSzPts val="5000"/>
              <a:buNone/>
              <a:defRPr/>
            </a:lvl7pPr>
            <a:lvl8pPr lvl="7" rtl="0">
              <a:spcBef>
                <a:spcPts val="0"/>
              </a:spcBef>
              <a:spcAft>
                <a:spcPts val="0"/>
              </a:spcAft>
              <a:buSzPts val="5000"/>
              <a:buNone/>
              <a:defRPr/>
            </a:lvl8pPr>
            <a:lvl9pPr lvl="8" rtl="0">
              <a:spcBef>
                <a:spcPts val="0"/>
              </a:spcBef>
              <a:spcAft>
                <a:spcPts val="0"/>
              </a:spcAft>
              <a:buSzPts val="5000"/>
              <a:buNone/>
              <a:defRPr/>
            </a:lvl9pPr>
          </a:lstStyle>
          <a:p/>
        </p:txBody>
      </p:sp>
      <p:sp>
        <p:nvSpPr>
          <p:cNvPr id="765" name="Google Shape;765;p10"/>
          <p:cNvSpPr txBox="1"/>
          <p:nvPr>
            <p:ph idx="1" type="body"/>
          </p:nvPr>
        </p:nvSpPr>
        <p:spPr>
          <a:xfrm>
            <a:off x="507750" y="4353503"/>
            <a:ext cx="2243700" cy="8850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766" name="Google Shape;766;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67" name="Google Shape;767;p10"/>
          <p:cNvSpPr txBox="1"/>
          <p:nvPr>
            <p:ph idx="2" type="subTitle"/>
          </p:nvPr>
        </p:nvSpPr>
        <p:spPr>
          <a:xfrm>
            <a:off x="507750" y="2393550"/>
            <a:ext cx="2113500" cy="615300"/>
          </a:xfrm>
          <a:prstGeom prst="rect">
            <a:avLst/>
          </a:prstGeom>
          <a:noFill/>
          <a:effectLst>
            <a:outerShdw rotWithShape="0" algn="bl" dir="2700000" dist="28575">
              <a:schemeClr val="accent5">
                <a:alpha val="80000"/>
              </a:schemeClr>
            </a:outerShdw>
          </a:effectLst>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sz="4500">
                <a:solidFill>
                  <a:schemeClr val="accent2"/>
                </a:solidFill>
                <a:latin typeface="Erica One"/>
                <a:ea typeface="Erica One"/>
                <a:cs typeface="Erica One"/>
                <a:sym typeface="Eric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68" name="Google Shape;768;p10"/>
          <p:cNvSpPr txBox="1"/>
          <p:nvPr>
            <p:ph idx="3" type="body"/>
          </p:nvPr>
        </p:nvSpPr>
        <p:spPr>
          <a:xfrm>
            <a:off x="2757261" y="4353501"/>
            <a:ext cx="2243700" cy="8850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769" name="Google Shape;769;p10"/>
          <p:cNvSpPr txBox="1"/>
          <p:nvPr>
            <p:ph idx="4" type="subTitle"/>
          </p:nvPr>
        </p:nvSpPr>
        <p:spPr>
          <a:xfrm>
            <a:off x="2773538" y="2393550"/>
            <a:ext cx="2113500" cy="615300"/>
          </a:xfrm>
          <a:prstGeom prst="rect">
            <a:avLst/>
          </a:prstGeom>
          <a:noFill/>
          <a:effectLst>
            <a:outerShdw rotWithShape="0" algn="bl" dir="2700000" dist="28575">
              <a:schemeClr val="accent5">
                <a:alpha val="80000"/>
              </a:schemeClr>
            </a:outerShdw>
          </a:effectLst>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sz="4500">
                <a:solidFill>
                  <a:schemeClr val="accent2"/>
                </a:solidFill>
                <a:latin typeface="Erica One"/>
                <a:ea typeface="Erica One"/>
                <a:cs typeface="Erica One"/>
                <a:sym typeface="Eric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0" name="Google Shape;770;p10"/>
          <p:cNvSpPr txBox="1"/>
          <p:nvPr>
            <p:ph idx="5" type="body"/>
          </p:nvPr>
        </p:nvSpPr>
        <p:spPr>
          <a:xfrm>
            <a:off x="5006772" y="4353517"/>
            <a:ext cx="2243700" cy="8850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771" name="Google Shape;771;p10"/>
          <p:cNvSpPr txBox="1"/>
          <p:nvPr>
            <p:ph idx="6" type="subTitle"/>
          </p:nvPr>
        </p:nvSpPr>
        <p:spPr>
          <a:xfrm>
            <a:off x="5039326" y="2393550"/>
            <a:ext cx="2113500" cy="615300"/>
          </a:xfrm>
          <a:prstGeom prst="rect">
            <a:avLst/>
          </a:prstGeom>
          <a:noFill/>
          <a:effectLst>
            <a:outerShdw rotWithShape="0" algn="bl" dir="2700000" dist="28575">
              <a:schemeClr val="accent5">
                <a:alpha val="80000"/>
              </a:schemeClr>
            </a:outerShdw>
          </a:effectLst>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sz="4500">
                <a:solidFill>
                  <a:schemeClr val="accent2"/>
                </a:solidFill>
                <a:latin typeface="Erica One"/>
                <a:ea typeface="Erica One"/>
                <a:cs typeface="Erica One"/>
                <a:sym typeface="Eric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2" name="Google Shape;772;p10"/>
          <p:cNvSpPr txBox="1"/>
          <p:nvPr>
            <p:ph idx="7" type="body"/>
          </p:nvPr>
        </p:nvSpPr>
        <p:spPr>
          <a:xfrm>
            <a:off x="7256283" y="4353525"/>
            <a:ext cx="2243700" cy="8850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773" name="Google Shape;773;p10"/>
          <p:cNvSpPr txBox="1"/>
          <p:nvPr>
            <p:ph idx="8" type="subTitle"/>
          </p:nvPr>
        </p:nvSpPr>
        <p:spPr>
          <a:xfrm>
            <a:off x="7305113" y="2393575"/>
            <a:ext cx="2113500" cy="615300"/>
          </a:xfrm>
          <a:prstGeom prst="rect">
            <a:avLst/>
          </a:prstGeom>
          <a:noFill/>
          <a:effectLst>
            <a:outerShdw rotWithShape="0" algn="bl" dir="2700000" dist="28575">
              <a:schemeClr val="accent5">
                <a:alpha val="80000"/>
              </a:schemeClr>
            </a:outerShdw>
          </a:effectLst>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sz="4500">
                <a:solidFill>
                  <a:schemeClr val="accent2"/>
                </a:solidFill>
                <a:latin typeface="Erica One"/>
                <a:ea typeface="Erica One"/>
                <a:cs typeface="Erica One"/>
                <a:sym typeface="Eric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4" name="Google Shape;774;p10"/>
          <p:cNvSpPr txBox="1"/>
          <p:nvPr>
            <p:ph idx="9" type="body"/>
          </p:nvPr>
        </p:nvSpPr>
        <p:spPr>
          <a:xfrm>
            <a:off x="9505794" y="4353491"/>
            <a:ext cx="2243700" cy="8850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775" name="Google Shape;775;p10"/>
          <p:cNvSpPr txBox="1"/>
          <p:nvPr>
            <p:ph idx="13" type="subTitle"/>
          </p:nvPr>
        </p:nvSpPr>
        <p:spPr>
          <a:xfrm>
            <a:off x="9570901" y="2393550"/>
            <a:ext cx="2113500" cy="615300"/>
          </a:xfrm>
          <a:prstGeom prst="rect">
            <a:avLst/>
          </a:prstGeom>
          <a:noFill/>
          <a:effectLst>
            <a:outerShdw rotWithShape="0" algn="bl" dir="2700000" dist="28575">
              <a:schemeClr val="accent5">
                <a:alpha val="80000"/>
              </a:schemeClr>
            </a:outerShdw>
          </a:effectLst>
        </p:spPr>
        <p:txBody>
          <a:bodyPr anchorCtr="0" anchor="t" bIns="121900" lIns="121900" spcFirstLastPara="1" rIns="121900" wrap="square" tIns="121900">
            <a:normAutofit/>
          </a:bodyPr>
          <a:lstStyle>
            <a:lvl1pPr lvl="0" rtl="0" algn="ctr">
              <a:lnSpc>
                <a:spcPct val="80000"/>
              </a:lnSpc>
              <a:spcBef>
                <a:spcPts val="0"/>
              </a:spcBef>
              <a:spcAft>
                <a:spcPts val="0"/>
              </a:spcAft>
              <a:buSzPts val="2800"/>
              <a:buNone/>
              <a:defRPr sz="4500">
                <a:solidFill>
                  <a:schemeClr val="accent2"/>
                </a:solidFill>
                <a:latin typeface="Erica One"/>
                <a:ea typeface="Erica One"/>
                <a:cs typeface="Erica One"/>
                <a:sym typeface="Erica 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6" name="Google Shape;776;p10"/>
          <p:cNvSpPr txBox="1"/>
          <p:nvPr>
            <p:ph idx="14" type="subTitle"/>
          </p:nvPr>
        </p:nvSpPr>
        <p:spPr>
          <a:xfrm>
            <a:off x="507750" y="3899013"/>
            <a:ext cx="2243700" cy="530700"/>
          </a:xfrm>
          <a:prstGeom prst="rect">
            <a:avLst/>
          </a:prstGeom>
        </p:spPr>
        <p:txBody>
          <a:bodyPr anchorCtr="0" anchor="b" bIns="121900" lIns="121900" spcFirstLastPara="1" rIns="121900" wrap="square" tIns="121900">
            <a:normAutofit/>
          </a:bodyPr>
          <a:lstStyle>
            <a:lvl1pPr lvl="0" rtl="0" algn="ctr">
              <a:lnSpc>
                <a:spcPct val="100000"/>
              </a:lnSpc>
              <a:spcBef>
                <a:spcPts val="0"/>
              </a:spcBef>
              <a:spcAft>
                <a:spcPts val="0"/>
              </a:spcAft>
              <a:buSzPts val="2800"/>
              <a:buNone/>
              <a:defRPr b="1" sz="2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7" name="Google Shape;777;p10"/>
          <p:cNvSpPr txBox="1"/>
          <p:nvPr>
            <p:ph idx="15" type="subTitle"/>
          </p:nvPr>
        </p:nvSpPr>
        <p:spPr>
          <a:xfrm>
            <a:off x="2757261" y="3899000"/>
            <a:ext cx="2243700" cy="530700"/>
          </a:xfrm>
          <a:prstGeom prst="rect">
            <a:avLst/>
          </a:prstGeom>
        </p:spPr>
        <p:txBody>
          <a:bodyPr anchorCtr="0" anchor="b" bIns="121900" lIns="121900" spcFirstLastPara="1" rIns="121900" wrap="square" tIns="121900">
            <a:normAutofit/>
          </a:bodyPr>
          <a:lstStyle>
            <a:lvl1pPr lvl="0" rtl="0" algn="ctr">
              <a:lnSpc>
                <a:spcPct val="90000"/>
              </a:lnSpc>
              <a:spcBef>
                <a:spcPts val="0"/>
              </a:spcBef>
              <a:spcAft>
                <a:spcPts val="0"/>
              </a:spcAft>
              <a:buSzPts val="2800"/>
              <a:buNone/>
              <a:defRPr b="1" sz="2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8" name="Google Shape;778;p10"/>
          <p:cNvSpPr txBox="1"/>
          <p:nvPr>
            <p:ph idx="16" type="subTitle"/>
          </p:nvPr>
        </p:nvSpPr>
        <p:spPr>
          <a:xfrm>
            <a:off x="5006771" y="3899013"/>
            <a:ext cx="2243700" cy="530700"/>
          </a:xfrm>
          <a:prstGeom prst="rect">
            <a:avLst/>
          </a:prstGeom>
        </p:spPr>
        <p:txBody>
          <a:bodyPr anchorCtr="0" anchor="b" bIns="121900" lIns="121900" spcFirstLastPara="1" rIns="121900" wrap="square" tIns="121900">
            <a:normAutofit/>
          </a:bodyPr>
          <a:lstStyle>
            <a:lvl1pPr lvl="0" rtl="0" algn="ctr">
              <a:lnSpc>
                <a:spcPct val="100000"/>
              </a:lnSpc>
              <a:spcBef>
                <a:spcPts val="0"/>
              </a:spcBef>
              <a:spcAft>
                <a:spcPts val="0"/>
              </a:spcAft>
              <a:buSzPts val="2800"/>
              <a:buNone/>
              <a:defRPr b="1" sz="2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9" name="Google Shape;779;p10"/>
          <p:cNvSpPr txBox="1"/>
          <p:nvPr>
            <p:ph idx="17" type="subTitle"/>
          </p:nvPr>
        </p:nvSpPr>
        <p:spPr>
          <a:xfrm>
            <a:off x="7256282" y="3899000"/>
            <a:ext cx="2243700" cy="530700"/>
          </a:xfrm>
          <a:prstGeom prst="rect">
            <a:avLst/>
          </a:prstGeom>
        </p:spPr>
        <p:txBody>
          <a:bodyPr anchorCtr="0" anchor="b" bIns="121900" lIns="121900" spcFirstLastPara="1" rIns="121900" wrap="square" tIns="121900">
            <a:normAutofit/>
          </a:bodyPr>
          <a:lstStyle>
            <a:lvl1pPr lvl="0" rtl="0" algn="ctr">
              <a:lnSpc>
                <a:spcPct val="90000"/>
              </a:lnSpc>
              <a:spcBef>
                <a:spcPts val="0"/>
              </a:spcBef>
              <a:spcAft>
                <a:spcPts val="0"/>
              </a:spcAft>
              <a:buSzPts val="2800"/>
              <a:buNone/>
              <a:defRPr b="1" sz="2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80" name="Google Shape;780;p10"/>
          <p:cNvSpPr txBox="1"/>
          <p:nvPr>
            <p:ph idx="18" type="subTitle"/>
          </p:nvPr>
        </p:nvSpPr>
        <p:spPr>
          <a:xfrm>
            <a:off x="9505793" y="3898988"/>
            <a:ext cx="2243700" cy="530700"/>
          </a:xfrm>
          <a:prstGeom prst="rect">
            <a:avLst/>
          </a:prstGeom>
        </p:spPr>
        <p:txBody>
          <a:bodyPr anchorCtr="0" anchor="b" bIns="121900" lIns="121900" spcFirstLastPara="1" rIns="121900" wrap="square" tIns="121900">
            <a:normAutofit/>
          </a:bodyPr>
          <a:lstStyle>
            <a:lvl1pPr lvl="0" rtl="0" algn="ctr">
              <a:lnSpc>
                <a:spcPct val="90000"/>
              </a:lnSpc>
              <a:spcBef>
                <a:spcPts val="0"/>
              </a:spcBef>
              <a:spcAft>
                <a:spcPts val="0"/>
              </a:spcAft>
              <a:buSzPts val="2800"/>
              <a:buNone/>
              <a:defRPr b="1" sz="22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781" name="Google Shape;781;p10"/>
          <p:cNvGrpSpPr/>
          <p:nvPr/>
        </p:nvGrpSpPr>
        <p:grpSpPr>
          <a:xfrm>
            <a:off x="10388793" y="5468874"/>
            <a:ext cx="1708559" cy="685529"/>
            <a:chOff x="961818" y="1648149"/>
            <a:chExt cx="1708559" cy="685529"/>
          </a:xfrm>
        </p:grpSpPr>
        <p:sp>
          <p:nvSpPr>
            <p:cNvPr id="782" name="Google Shape;782;p10"/>
            <p:cNvSpPr/>
            <p:nvPr/>
          </p:nvSpPr>
          <p:spPr>
            <a:xfrm>
              <a:off x="961818" y="1648149"/>
              <a:ext cx="1708559" cy="685529"/>
            </a:xfrm>
            <a:custGeom>
              <a:rect b="b" l="l" r="r" t="t"/>
              <a:pathLst>
                <a:path extrusionOk="0" h="685529" w="1708559">
                  <a:moveTo>
                    <a:pt x="897672" y="0"/>
                  </a:moveTo>
                  <a:cubicBezTo>
                    <a:pt x="1013545" y="20949"/>
                    <a:pt x="1136321" y="43113"/>
                    <a:pt x="1266472" y="66612"/>
                  </a:cubicBezTo>
                  <a:cubicBezTo>
                    <a:pt x="1404562" y="91552"/>
                    <a:pt x="1551743" y="118149"/>
                    <a:pt x="1708560" y="146453"/>
                  </a:cubicBezTo>
                  <a:cubicBezTo>
                    <a:pt x="1609154" y="212923"/>
                    <a:pt x="1498713" y="286640"/>
                    <a:pt x="1375630" y="368881"/>
                  </a:cubicBezTo>
                  <a:cubicBezTo>
                    <a:pt x="1237156" y="461413"/>
                    <a:pt x="1080380" y="566175"/>
                    <a:pt x="901623" y="685530"/>
                  </a:cubicBezTo>
                  <a:cubicBezTo>
                    <a:pt x="717522" y="621545"/>
                    <a:pt x="549193" y="562985"/>
                    <a:pt x="394903" y="509323"/>
                  </a:cubicBezTo>
                  <a:cubicBezTo>
                    <a:pt x="252911" y="459940"/>
                    <a:pt x="121533" y="414273"/>
                    <a:pt x="0" y="371958"/>
                  </a:cubicBezTo>
                  <a:cubicBezTo>
                    <a:pt x="188566" y="293853"/>
                    <a:pt x="358579" y="223420"/>
                    <a:pt x="512468" y="159650"/>
                  </a:cubicBezTo>
                  <a:cubicBezTo>
                    <a:pt x="652351" y="101677"/>
                    <a:pt x="780333" y="48654"/>
                    <a:pt x="897672" y="0"/>
                  </a:cubicBezTo>
                </a:path>
              </a:pathLst>
            </a:custGeom>
            <a:solidFill>
              <a:srgbClr val="E8DC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3" name="Google Shape;783;p10"/>
            <p:cNvSpPr/>
            <p:nvPr/>
          </p:nvSpPr>
          <p:spPr>
            <a:xfrm>
              <a:off x="1633636" y="1669228"/>
              <a:ext cx="477269" cy="155812"/>
            </a:xfrm>
            <a:custGeom>
              <a:rect b="b" l="l" r="r" t="t"/>
              <a:pathLst>
                <a:path extrusionOk="0" h="155812" w="477269">
                  <a:moveTo>
                    <a:pt x="239054" y="0"/>
                  </a:moveTo>
                  <a:cubicBezTo>
                    <a:pt x="276827" y="7011"/>
                    <a:pt x="315495" y="14181"/>
                    <a:pt x="354729" y="21451"/>
                  </a:cubicBezTo>
                  <a:cubicBezTo>
                    <a:pt x="394712" y="28855"/>
                    <a:pt x="435659" y="36405"/>
                    <a:pt x="477270" y="44116"/>
                  </a:cubicBezTo>
                  <a:cubicBezTo>
                    <a:pt x="441343" y="61382"/>
                    <a:pt x="404355" y="79121"/>
                    <a:pt x="366254" y="97438"/>
                  </a:cubicBezTo>
                  <a:cubicBezTo>
                    <a:pt x="327044" y="116282"/>
                    <a:pt x="286656" y="135705"/>
                    <a:pt x="244952" y="155812"/>
                  </a:cubicBezTo>
                  <a:cubicBezTo>
                    <a:pt x="201884" y="146206"/>
                    <a:pt x="159731" y="136839"/>
                    <a:pt x="118610" y="127694"/>
                  </a:cubicBezTo>
                  <a:cubicBezTo>
                    <a:pt x="78267" y="118719"/>
                    <a:pt x="38672" y="109902"/>
                    <a:pt x="0" y="101308"/>
                  </a:cubicBezTo>
                  <a:cubicBezTo>
                    <a:pt x="42789" y="83144"/>
                    <a:pt x="84274" y="65592"/>
                    <a:pt x="124622" y="48488"/>
                  </a:cubicBezTo>
                  <a:cubicBezTo>
                    <a:pt x="163791" y="31887"/>
                    <a:pt x="201945" y="15735"/>
                    <a:pt x="239054" y="0"/>
                  </a:cubicBezTo>
                </a:path>
              </a:pathLst>
            </a:custGeom>
            <a:solidFill>
              <a:srgbClr val="CFC0B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4" name="Google Shape;784;p10"/>
            <p:cNvSpPr/>
            <p:nvPr/>
          </p:nvSpPr>
          <p:spPr>
            <a:xfrm>
              <a:off x="1695119" y="1821482"/>
              <a:ext cx="451001" cy="114436"/>
            </a:xfrm>
            <a:custGeom>
              <a:rect b="b" l="l" r="r" t="t"/>
              <a:pathLst>
                <a:path extrusionOk="0" h="114436" w="451001">
                  <a:moveTo>
                    <a:pt x="34061" y="0"/>
                  </a:moveTo>
                  <a:cubicBezTo>
                    <a:pt x="97766" y="14679"/>
                    <a:pt x="163706" y="29827"/>
                    <a:pt x="231759" y="45481"/>
                  </a:cubicBezTo>
                  <a:cubicBezTo>
                    <a:pt x="302310" y="61718"/>
                    <a:pt x="375245" y="78546"/>
                    <a:pt x="451002" y="96013"/>
                  </a:cubicBezTo>
                  <a:cubicBezTo>
                    <a:pt x="440359" y="102086"/>
                    <a:pt x="429652" y="108271"/>
                    <a:pt x="418855" y="114436"/>
                  </a:cubicBezTo>
                  <a:cubicBezTo>
                    <a:pt x="342730" y="96443"/>
                    <a:pt x="269358" y="79104"/>
                    <a:pt x="198475" y="62353"/>
                  </a:cubicBezTo>
                  <a:cubicBezTo>
                    <a:pt x="130172" y="46221"/>
                    <a:pt x="63932" y="30620"/>
                    <a:pt x="0" y="15520"/>
                  </a:cubicBezTo>
                  <a:cubicBezTo>
                    <a:pt x="11460" y="10298"/>
                    <a:pt x="22738" y="5149"/>
                    <a:pt x="34061" y="0"/>
                  </a:cubicBezTo>
                </a:path>
              </a:pathLst>
            </a:custGeom>
            <a:solidFill>
              <a:srgbClr val="BEABA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5" name="Google Shape;785;p10"/>
            <p:cNvSpPr/>
            <p:nvPr/>
          </p:nvSpPr>
          <p:spPr>
            <a:xfrm>
              <a:off x="1062608" y="1721533"/>
              <a:ext cx="1520548" cy="552548"/>
            </a:xfrm>
            <a:custGeom>
              <a:rect b="b" l="l" r="r" t="t"/>
              <a:pathLst>
                <a:path extrusionOk="0" h="552548" w="1520548">
                  <a:moveTo>
                    <a:pt x="46505" y="270690"/>
                  </a:moveTo>
                  <a:cubicBezTo>
                    <a:pt x="31013" y="277252"/>
                    <a:pt x="15699" y="283802"/>
                    <a:pt x="0" y="290445"/>
                  </a:cubicBezTo>
                  <a:cubicBezTo>
                    <a:pt x="108907" y="326854"/>
                    <a:pt x="225270" y="365801"/>
                    <a:pt x="349807" y="407484"/>
                  </a:cubicBezTo>
                  <a:cubicBezTo>
                    <a:pt x="483528" y="452224"/>
                    <a:pt x="627767" y="500494"/>
                    <a:pt x="783247" y="552549"/>
                  </a:cubicBezTo>
                  <a:cubicBezTo>
                    <a:pt x="798213" y="542882"/>
                    <a:pt x="812936" y="533438"/>
                    <a:pt x="827749" y="523929"/>
                  </a:cubicBezTo>
                  <a:cubicBezTo>
                    <a:pt x="672924" y="473712"/>
                    <a:pt x="529240" y="427118"/>
                    <a:pt x="395777" y="383876"/>
                  </a:cubicBezTo>
                  <a:cubicBezTo>
                    <a:pt x="271560" y="343637"/>
                    <a:pt x="155306" y="305949"/>
                    <a:pt x="46505" y="270690"/>
                  </a:cubicBezTo>
                  <a:moveTo>
                    <a:pt x="122630" y="238370"/>
                  </a:moveTo>
                  <a:cubicBezTo>
                    <a:pt x="107777" y="244677"/>
                    <a:pt x="93087" y="250899"/>
                    <a:pt x="78238" y="257254"/>
                  </a:cubicBezTo>
                  <a:cubicBezTo>
                    <a:pt x="186991" y="291720"/>
                    <a:pt x="303107" y="328513"/>
                    <a:pt x="427174" y="367853"/>
                  </a:cubicBezTo>
                  <a:cubicBezTo>
                    <a:pt x="560386" y="410099"/>
                    <a:pt x="703601" y="455556"/>
                    <a:pt x="857919" y="504510"/>
                  </a:cubicBezTo>
                  <a:cubicBezTo>
                    <a:pt x="872128" y="495365"/>
                    <a:pt x="886009" y="486382"/>
                    <a:pt x="900068" y="477355"/>
                  </a:cubicBezTo>
                  <a:cubicBezTo>
                    <a:pt x="746470" y="430154"/>
                    <a:pt x="603770" y="386256"/>
                    <a:pt x="471060" y="345455"/>
                  </a:cubicBezTo>
                  <a:cubicBezTo>
                    <a:pt x="347273" y="307398"/>
                    <a:pt x="231338" y="271771"/>
                    <a:pt x="122630" y="238370"/>
                  </a:cubicBezTo>
                  <a:moveTo>
                    <a:pt x="195415" y="207495"/>
                  </a:moveTo>
                  <a:cubicBezTo>
                    <a:pt x="181453" y="213454"/>
                    <a:pt x="167151" y="219501"/>
                    <a:pt x="153007" y="225493"/>
                  </a:cubicBezTo>
                  <a:cubicBezTo>
                    <a:pt x="261630" y="258177"/>
                    <a:pt x="377407" y="292987"/>
                    <a:pt x="500992" y="330181"/>
                  </a:cubicBezTo>
                  <a:cubicBezTo>
                    <a:pt x="633406" y="370031"/>
                    <a:pt x="775690" y="412880"/>
                    <a:pt x="928672" y="458968"/>
                  </a:cubicBezTo>
                  <a:cubicBezTo>
                    <a:pt x="942035" y="450411"/>
                    <a:pt x="955463" y="441796"/>
                    <a:pt x="968506" y="433340"/>
                  </a:cubicBezTo>
                  <a:cubicBezTo>
                    <a:pt x="816325" y="388875"/>
                    <a:pt x="674612" y="347422"/>
                    <a:pt x="542740" y="308888"/>
                  </a:cubicBezTo>
                  <a:cubicBezTo>
                    <a:pt x="419487" y="272856"/>
                    <a:pt x="303945" y="239175"/>
                    <a:pt x="195415" y="207495"/>
                  </a:cubicBezTo>
                  <a:moveTo>
                    <a:pt x="265254" y="177915"/>
                  </a:moveTo>
                  <a:cubicBezTo>
                    <a:pt x="251838" y="183566"/>
                    <a:pt x="238180" y="189375"/>
                    <a:pt x="224517" y="195116"/>
                  </a:cubicBezTo>
                  <a:cubicBezTo>
                    <a:pt x="332946" y="226132"/>
                    <a:pt x="448289" y="259129"/>
                    <a:pt x="571239" y="294319"/>
                  </a:cubicBezTo>
                  <a:cubicBezTo>
                    <a:pt x="702860" y="331991"/>
                    <a:pt x="844131" y="372436"/>
                    <a:pt x="995766" y="415917"/>
                  </a:cubicBezTo>
                  <a:cubicBezTo>
                    <a:pt x="1008380" y="407780"/>
                    <a:pt x="1021172" y="399586"/>
                    <a:pt x="1033575" y="391656"/>
                  </a:cubicBezTo>
                  <a:cubicBezTo>
                    <a:pt x="882791" y="349620"/>
                    <a:pt x="742224" y="310499"/>
                    <a:pt x="611093" y="274034"/>
                  </a:cubicBezTo>
                  <a:cubicBezTo>
                    <a:pt x="488532" y="239957"/>
                    <a:pt x="373436" y="207981"/>
                    <a:pt x="265254" y="177915"/>
                  </a:cubicBezTo>
                  <a:moveTo>
                    <a:pt x="332145" y="149497"/>
                  </a:moveTo>
                  <a:cubicBezTo>
                    <a:pt x="319235" y="154970"/>
                    <a:pt x="306301" y="160476"/>
                    <a:pt x="293040" y="166066"/>
                  </a:cubicBezTo>
                  <a:cubicBezTo>
                    <a:pt x="401129" y="195524"/>
                    <a:pt x="516083" y="226780"/>
                    <a:pt x="638393" y="260137"/>
                  </a:cubicBezTo>
                  <a:cubicBezTo>
                    <a:pt x="769091" y="295780"/>
                    <a:pt x="909169" y="334031"/>
                    <a:pt x="1059370" y="375063"/>
                  </a:cubicBezTo>
                  <a:cubicBezTo>
                    <a:pt x="1071596" y="367242"/>
                    <a:pt x="1083493" y="359518"/>
                    <a:pt x="1095366" y="351960"/>
                  </a:cubicBezTo>
                  <a:cubicBezTo>
                    <a:pt x="946027" y="312301"/>
                    <a:pt x="806694" y="275260"/>
                    <a:pt x="676527" y="240750"/>
                  </a:cubicBezTo>
                  <a:cubicBezTo>
                    <a:pt x="554622" y="208430"/>
                    <a:pt x="439962" y="178085"/>
                    <a:pt x="332145" y="149497"/>
                  </a:cubicBezTo>
                  <a:moveTo>
                    <a:pt x="458037" y="96143"/>
                  </a:moveTo>
                  <a:cubicBezTo>
                    <a:pt x="446164" y="101187"/>
                    <a:pt x="434255" y="106243"/>
                    <a:pt x="422130" y="111360"/>
                  </a:cubicBezTo>
                  <a:cubicBezTo>
                    <a:pt x="529373" y="137964"/>
                    <a:pt x="643271" y="166240"/>
                    <a:pt x="764104" y="196265"/>
                  </a:cubicBezTo>
                  <a:cubicBezTo>
                    <a:pt x="892919" y="228258"/>
                    <a:pt x="1030491" y="262501"/>
                    <a:pt x="1177669" y="299136"/>
                  </a:cubicBezTo>
                  <a:cubicBezTo>
                    <a:pt x="1188570" y="292097"/>
                    <a:pt x="1199431" y="285109"/>
                    <a:pt x="1210256" y="278179"/>
                  </a:cubicBezTo>
                  <a:cubicBezTo>
                    <a:pt x="1063989" y="242746"/>
                    <a:pt x="927130" y="209567"/>
                    <a:pt x="798987" y="178547"/>
                  </a:cubicBezTo>
                  <a:cubicBezTo>
                    <a:pt x="678612" y="149412"/>
                    <a:pt x="565037" y="122006"/>
                    <a:pt x="458037" y="96143"/>
                  </a:cubicBezTo>
                  <a:moveTo>
                    <a:pt x="946124" y="72040"/>
                  </a:moveTo>
                  <a:cubicBezTo>
                    <a:pt x="936076" y="76987"/>
                    <a:pt x="925948" y="81983"/>
                    <a:pt x="915735" y="87047"/>
                  </a:cubicBezTo>
                  <a:cubicBezTo>
                    <a:pt x="983638" y="101555"/>
                    <a:pt x="1053901" y="116558"/>
                    <a:pt x="1126500" y="132070"/>
                  </a:cubicBezTo>
                  <a:cubicBezTo>
                    <a:pt x="1201573" y="148125"/>
                    <a:pt x="1279487" y="164844"/>
                    <a:pt x="1360109" y="182085"/>
                  </a:cubicBezTo>
                  <a:cubicBezTo>
                    <a:pt x="1369509" y="176045"/>
                    <a:pt x="1378791" y="170110"/>
                    <a:pt x="1387924" y="164228"/>
                  </a:cubicBezTo>
                  <a:cubicBezTo>
                    <a:pt x="1307872" y="147522"/>
                    <a:pt x="1230505" y="131406"/>
                    <a:pt x="1155829" y="115805"/>
                  </a:cubicBezTo>
                  <a:cubicBezTo>
                    <a:pt x="1083667" y="100729"/>
                    <a:pt x="1013772" y="86124"/>
                    <a:pt x="946124" y="72040"/>
                  </a:cubicBezTo>
                  <a:moveTo>
                    <a:pt x="996879" y="47043"/>
                  </a:moveTo>
                  <a:cubicBezTo>
                    <a:pt x="987139" y="51820"/>
                    <a:pt x="977371" y="56637"/>
                    <a:pt x="967587" y="61491"/>
                  </a:cubicBezTo>
                  <a:cubicBezTo>
                    <a:pt x="1034972" y="75299"/>
                    <a:pt x="1104624" y="89597"/>
                    <a:pt x="1176527" y="104324"/>
                  </a:cubicBezTo>
                  <a:cubicBezTo>
                    <a:pt x="1250838" y="119549"/>
                    <a:pt x="1327842" y="135333"/>
                    <a:pt x="1407505" y="151687"/>
                  </a:cubicBezTo>
                  <a:cubicBezTo>
                    <a:pt x="1416370" y="146012"/>
                    <a:pt x="1425296" y="140288"/>
                    <a:pt x="1434117" y="134665"/>
                  </a:cubicBezTo>
                  <a:cubicBezTo>
                    <a:pt x="1355033" y="118833"/>
                    <a:pt x="1278519" y="103482"/>
                    <a:pt x="1204666" y="88674"/>
                  </a:cubicBezTo>
                  <a:cubicBezTo>
                    <a:pt x="1133224" y="74348"/>
                    <a:pt x="1063924" y="60495"/>
                    <a:pt x="996879" y="47043"/>
                  </a:cubicBezTo>
                  <a:moveTo>
                    <a:pt x="1045594" y="23086"/>
                  </a:moveTo>
                  <a:cubicBezTo>
                    <a:pt x="1036344" y="27649"/>
                    <a:pt x="1026912" y="32288"/>
                    <a:pt x="1017460" y="36891"/>
                  </a:cubicBezTo>
                  <a:cubicBezTo>
                    <a:pt x="1084331" y="50079"/>
                    <a:pt x="1153360" y="63665"/>
                    <a:pt x="1224538" y="77679"/>
                  </a:cubicBezTo>
                  <a:cubicBezTo>
                    <a:pt x="1298031" y="92156"/>
                    <a:pt x="1374185" y="107154"/>
                    <a:pt x="1452812" y="122691"/>
                  </a:cubicBezTo>
                  <a:cubicBezTo>
                    <a:pt x="1461329" y="117234"/>
                    <a:pt x="1469830" y="111769"/>
                    <a:pt x="1478242" y="106360"/>
                  </a:cubicBezTo>
                  <a:cubicBezTo>
                    <a:pt x="1400190" y="91362"/>
                    <a:pt x="1324522" y="76789"/>
                    <a:pt x="1251502" y="62734"/>
                  </a:cubicBezTo>
                  <a:cubicBezTo>
                    <a:pt x="1180705" y="49104"/>
                    <a:pt x="1112117" y="35858"/>
                    <a:pt x="1045594" y="23086"/>
                  </a:cubicBezTo>
                  <a:moveTo>
                    <a:pt x="893397" y="98078"/>
                  </a:moveTo>
                  <a:cubicBezTo>
                    <a:pt x="882912" y="103239"/>
                    <a:pt x="872383" y="108441"/>
                    <a:pt x="861696" y="113700"/>
                  </a:cubicBezTo>
                  <a:cubicBezTo>
                    <a:pt x="930178" y="128917"/>
                    <a:pt x="1001130" y="144753"/>
                    <a:pt x="1074377" y="161067"/>
                  </a:cubicBezTo>
                  <a:cubicBezTo>
                    <a:pt x="1150242" y="177956"/>
                    <a:pt x="1229003" y="195553"/>
                    <a:pt x="1310654" y="213749"/>
                  </a:cubicBezTo>
                  <a:cubicBezTo>
                    <a:pt x="1320442" y="207507"/>
                    <a:pt x="1330052" y="201305"/>
                    <a:pt x="1339707" y="195168"/>
                  </a:cubicBezTo>
                  <a:cubicBezTo>
                    <a:pt x="1258627" y="177482"/>
                    <a:pt x="1180425" y="160488"/>
                    <a:pt x="1104924" y="144069"/>
                  </a:cubicBezTo>
                  <a:cubicBezTo>
                    <a:pt x="1032045" y="128216"/>
                    <a:pt x="961535" y="112862"/>
                    <a:pt x="893397" y="98078"/>
                  </a:cubicBezTo>
                  <a:moveTo>
                    <a:pt x="1092508" y="0"/>
                  </a:moveTo>
                  <a:cubicBezTo>
                    <a:pt x="1158428" y="12197"/>
                    <a:pt x="1226460" y="24799"/>
                    <a:pt x="1296538" y="37793"/>
                  </a:cubicBezTo>
                  <a:cubicBezTo>
                    <a:pt x="1368736" y="51185"/>
                    <a:pt x="1443549" y="65001"/>
                    <a:pt x="1520549" y="79266"/>
                  </a:cubicBezTo>
                  <a:cubicBezTo>
                    <a:pt x="1512521" y="84468"/>
                    <a:pt x="1504356" y="89666"/>
                    <a:pt x="1496228" y="94920"/>
                  </a:cubicBezTo>
                  <a:cubicBezTo>
                    <a:pt x="1418556" y="80185"/>
                    <a:pt x="1343261" y="65948"/>
                    <a:pt x="1270593" y="52172"/>
                  </a:cubicBezTo>
                  <a:cubicBezTo>
                    <a:pt x="1200071" y="38797"/>
                    <a:pt x="1131666" y="25884"/>
                    <a:pt x="1065479" y="13322"/>
                  </a:cubicBezTo>
                  <a:cubicBezTo>
                    <a:pt x="1074526" y="8853"/>
                    <a:pt x="1083538" y="4429"/>
                    <a:pt x="1092508" y="0"/>
                  </a:cubicBezTo>
                  <a:moveTo>
                    <a:pt x="396376" y="122266"/>
                  </a:moveTo>
                  <a:cubicBezTo>
                    <a:pt x="503842" y="149437"/>
                    <a:pt x="617930" y="178312"/>
                    <a:pt x="739046" y="208968"/>
                  </a:cubicBezTo>
                  <a:cubicBezTo>
                    <a:pt x="868262" y="241661"/>
                    <a:pt x="1006425" y="276697"/>
                    <a:pt x="1154165" y="314147"/>
                  </a:cubicBezTo>
                  <a:cubicBezTo>
                    <a:pt x="1142911" y="321401"/>
                    <a:pt x="1131560" y="328696"/>
                    <a:pt x="1119873" y="336156"/>
                  </a:cubicBezTo>
                  <a:cubicBezTo>
                    <a:pt x="971242" y="297452"/>
                    <a:pt x="832380" y="261290"/>
                    <a:pt x="702532" y="227509"/>
                  </a:cubicBezTo>
                  <a:cubicBezTo>
                    <a:pt x="580963" y="195897"/>
                    <a:pt x="466579" y="166155"/>
                    <a:pt x="358891" y="138146"/>
                  </a:cubicBezTo>
                  <a:cubicBezTo>
                    <a:pt x="371565" y="132758"/>
                    <a:pt x="384013" y="127512"/>
                    <a:pt x="396376" y="122266"/>
                  </a:cubicBezTo>
                </a:path>
              </a:pathLst>
            </a:custGeom>
            <a:solidFill>
              <a:srgbClr val="CFC0B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786" name="Google Shape;786;p10"/>
          <p:cNvGrpSpPr/>
          <p:nvPr/>
        </p:nvGrpSpPr>
        <p:grpSpPr>
          <a:xfrm>
            <a:off x="9545957" y="5457353"/>
            <a:ext cx="1612505" cy="659249"/>
            <a:chOff x="118982" y="1636628"/>
            <a:chExt cx="1612505" cy="659249"/>
          </a:xfrm>
        </p:grpSpPr>
        <p:sp>
          <p:nvSpPr>
            <p:cNvPr id="787" name="Google Shape;787;p10"/>
            <p:cNvSpPr/>
            <p:nvPr/>
          </p:nvSpPr>
          <p:spPr>
            <a:xfrm>
              <a:off x="118982" y="1636628"/>
              <a:ext cx="1612505" cy="659249"/>
            </a:xfrm>
            <a:custGeom>
              <a:rect b="b" l="l" r="r" t="t"/>
              <a:pathLst>
                <a:path extrusionOk="0" h="659249" w="1612505">
                  <a:moveTo>
                    <a:pt x="0" y="187789"/>
                  </a:moveTo>
                  <a:cubicBezTo>
                    <a:pt x="138053" y="150853"/>
                    <a:pt x="266642" y="116481"/>
                    <a:pt x="386572" y="84411"/>
                  </a:cubicBezTo>
                  <a:cubicBezTo>
                    <a:pt x="498514" y="54476"/>
                    <a:pt x="603628" y="26365"/>
                    <a:pt x="702220" y="0"/>
                  </a:cubicBezTo>
                  <a:cubicBezTo>
                    <a:pt x="820450" y="37858"/>
                    <a:pt x="949666" y="79177"/>
                    <a:pt x="1091192" y="124456"/>
                  </a:cubicBezTo>
                  <a:cubicBezTo>
                    <a:pt x="1247272" y="174389"/>
                    <a:pt x="1420171" y="229683"/>
                    <a:pt x="1612506" y="291190"/>
                  </a:cubicBezTo>
                  <a:cubicBezTo>
                    <a:pt x="1517873" y="339415"/>
                    <a:pt x="1414795" y="391992"/>
                    <a:pt x="1302233" y="449358"/>
                  </a:cubicBezTo>
                  <a:cubicBezTo>
                    <a:pt x="1178446" y="512476"/>
                    <a:pt x="1041842" y="582096"/>
                    <a:pt x="890608" y="659249"/>
                  </a:cubicBezTo>
                  <a:cubicBezTo>
                    <a:pt x="690307" y="553261"/>
                    <a:pt x="516079" y="461009"/>
                    <a:pt x="363254" y="380103"/>
                  </a:cubicBezTo>
                  <a:cubicBezTo>
                    <a:pt x="228290" y="308637"/>
                    <a:pt x="107870" y="244940"/>
                    <a:pt x="0" y="187789"/>
                  </a:cubicBezTo>
                </a:path>
              </a:pathLst>
            </a:custGeom>
            <a:solidFill>
              <a:srgbClr val="F3ECE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8" name="Google Shape;788;p10"/>
            <p:cNvSpPr/>
            <p:nvPr/>
          </p:nvSpPr>
          <p:spPr>
            <a:xfrm>
              <a:off x="202341" y="1754773"/>
              <a:ext cx="491264" cy="184760"/>
            </a:xfrm>
            <a:custGeom>
              <a:rect b="b" l="l" r="r" t="t"/>
              <a:pathLst>
                <a:path extrusionOk="0" h="184760" w="491264">
                  <a:moveTo>
                    <a:pt x="0" y="69603"/>
                  </a:moveTo>
                  <a:cubicBezTo>
                    <a:pt x="44849" y="57350"/>
                    <a:pt x="88852" y="45290"/>
                    <a:pt x="131722" y="33575"/>
                  </a:cubicBezTo>
                  <a:cubicBezTo>
                    <a:pt x="173535" y="22147"/>
                    <a:pt x="214510" y="10946"/>
                    <a:pt x="254489" y="0"/>
                  </a:cubicBezTo>
                  <a:cubicBezTo>
                    <a:pt x="290927" y="15209"/>
                    <a:pt x="328449" y="30920"/>
                    <a:pt x="367262" y="47177"/>
                  </a:cubicBezTo>
                  <a:cubicBezTo>
                    <a:pt x="407237" y="63924"/>
                    <a:pt x="448548" y="81234"/>
                    <a:pt x="491264" y="99175"/>
                  </a:cubicBezTo>
                  <a:cubicBezTo>
                    <a:pt x="450135" y="112505"/>
                    <a:pt x="407772" y="126217"/>
                    <a:pt x="364485" y="140243"/>
                  </a:cubicBezTo>
                  <a:cubicBezTo>
                    <a:pt x="320029" y="154655"/>
                    <a:pt x="274127" y="169503"/>
                    <a:pt x="227217" y="184760"/>
                  </a:cubicBezTo>
                  <a:cubicBezTo>
                    <a:pt x="185833" y="163775"/>
                    <a:pt x="146060" y="143632"/>
                    <a:pt x="107664" y="124176"/>
                  </a:cubicBezTo>
                  <a:cubicBezTo>
                    <a:pt x="70506" y="105357"/>
                    <a:pt x="34660" y="87168"/>
                    <a:pt x="0" y="69603"/>
                  </a:cubicBezTo>
                </a:path>
              </a:pathLst>
            </a:custGeom>
            <a:solidFill>
              <a:srgbClr val="E8DC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9" name="Google Shape;789;p10"/>
            <p:cNvSpPr/>
            <p:nvPr/>
          </p:nvSpPr>
          <p:spPr>
            <a:xfrm>
              <a:off x="633078" y="1789906"/>
              <a:ext cx="387648" cy="133446"/>
            </a:xfrm>
            <a:custGeom>
              <a:rect b="b" l="l" r="r" t="t"/>
              <a:pathLst>
                <a:path extrusionOk="0" h="133446" w="387648">
                  <a:moveTo>
                    <a:pt x="0" y="117865"/>
                  </a:moveTo>
                  <a:cubicBezTo>
                    <a:pt x="64608" y="96277"/>
                    <a:pt x="126747" y="75493"/>
                    <a:pt x="186497" y="55500"/>
                  </a:cubicBezTo>
                  <a:cubicBezTo>
                    <a:pt x="243843" y="36324"/>
                    <a:pt x="299241" y="17836"/>
                    <a:pt x="352604" y="0"/>
                  </a:cubicBezTo>
                  <a:cubicBezTo>
                    <a:pt x="364226" y="4101"/>
                    <a:pt x="375889" y="8238"/>
                    <a:pt x="387648" y="12407"/>
                  </a:cubicBezTo>
                  <a:cubicBezTo>
                    <a:pt x="334233" y="30701"/>
                    <a:pt x="278798" y="49699"/>
                    <a:pt x="221327" y="69377"/>
                  </a:cubicBezTo>
                  <a:cubicBezTo>
                    <a:pt x="161472" y="89868"/>
                    <a:pt x="99191" y="111214"/>
                    <a:pt x="34377" y="133446"/>
                  </a:cubicBezTo>
                  <a:cubicBezTo>
                    <a:pt x="22791" y="128208"/>
                    <a:pt x="11363" y="123018"/>
                    <a:pt x="0" y="117865"/>
                  </a:cubicBezTo>
                </a:path>
              </a:pathLst>
            </a:custGeom>
            <a:solidFill>
              <a:srgbClr val="CFC0B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0" name="Google Shape;790;p10"/>
            <p:cNvSpPr/>
            <p:nvPr/>
          </p:nvSpPr>
          <p:spPr>
            <a:xfrm>
              <a:off x="497453" y="1656630"/>
              <a:ext cx="1141676" cy="578521"/>
            </a:xfrm>
            <a:custGeom>
              <a:rect b="b" l="l" r="r" t="t"/>
              <a:pathLst>
                <a:path extrusionOk="0" h="578521" w="1141676">
                  <a:moveTo>
                    <a:pt x="461361" y="553269"/>
                  </a:moveTo>
                  <a:cubicBezTo>
                    <a:pt x="477780" y="561661"/>
                    <a:pt x="494130" y="569944"/>
                    <a:pt x="510890" y="578522"/>
                  </a:cubicBezTo>
                  <a:cubicBezTo>
                    <a:pt x="639057" y="515865"/>
                    <a:pt x="756578" y="458385"/>
                    <a:pt x="864526" y="405598"/>
                  </a:cubicBezTo>
                  <a:cubicBezTo>
                    <a:pt x="963988" y="356968"/>
                    <a:pt x="1056132" y="311900"/>
                    <a:pt x="1141677" y="270083"/>
                  </a:cubicBezTo>
                  <a:cubicBezTo>
                    <a:pt x="1125609" y="264812"/>
                    <a:pt x="1109911" y="259643"/>
                    <a:pt x="1094050" y="254437"/>
                  </a:cubicBezTo>
                  <a:cubicBezTo>
                    <a:pt x="1008121" y="295019"/>
                    <a:pt x="915475" y="338767"/>
                    <a:pt x="815661" y="385940"/>
                  </a:cubicBezTo>
                  <a:cubicBezTo>
                    <a:pt x="707463" y="437060"/>
                    <a:pt x="589678" y="492685"/>
                    <a:pt x="461361" y="553269"/>
                  </a:cubicBezTo>
                  <a:moveTo>
                    <a:pt x="381159" y="512408"/>
                  </a:moveTo>
                  <a:cubicBezTo>
                    <a:pt x="396643" y="520289"/>
                    <a:pt x="412127" y="528175"/>
                    <a:pt x="427846" y="536186"/>
                  </a:cubicBezTo>
                  <a:cubicBezTo>
                    <a:pt x="556172" y="476958"/>
                    <a:pt x="673997" y="422608"/>
                    <a:pt x="782438" y="372569"/>
                  </a:cubicBezTo>
                  <a:cubicBezTo>
                    <a:pt x="882423" y="326441"/>
                    <a:pt x="975290" y="283571"/>
                    <a:pt x="1061584" y="243758"/>
                  </a:cubicBezTo>
                  <a:cubicBezTo>
                    <a:pt x="1046367" y="238758"/>
                    <a:pt x="1031268" y="233791"/>
                    <a:pt x="1016148" y="228824"/>
                  </a:cubicBezTo>
                  <a:cubicBezTo>
                    <a:pt x="929470" y="267528"/>
                    <a:pt x="836241" y="309184"/>
                    <a:pt x="735977" y="353964"/>
                  </a:cubicBezTo>
                  <a:cubicBezTo>
                    <a:pt x="627350" y="402485"/>
                    <a:pt x="509432" y="455110"/>
                    <a:pt x="381159" y="512408"/>
                  </a:cubicBezTo>
                  <a:moveTo>
                    <a:pt x="305455" y="473870"/>
                  </a:moveTo>
                  <a:cubicBezTo>
                    <a:pt x="319887" y="481249"/>
                    <a:pt x="334695" y="488762"/>
                    <a:pt x="349438" y="496239"/>
                  </a:cubicBezTo>
                  <a:cubicBezTo>
                    <a:pt x="477695" y="440213"/>
                    <a:pt x="595629" y="388741"/>
                    <a:pt x="704301" y="341257"/>
                  </a:cubicBezTo>
                  <a:cubicBezTo>
                    <a:pt x="804792" y="297367"/>
                    <a:pt x="898202" y="256594"/>
                    <a:pt x="985107" y="218631"/>
                  </a:cubicBezTo>
                  <a:cubicBezTo>
                    <a:pt x="970570" y="213862"/>
                    <a:pt x="956038" y="209077"/>
                    <a:pt x="941703" y="204382"/>
                  </a:cubicBezTo>
                  <a:cubicBezTo>
                    <a:pt x="854507" y="241349"/>
                    <a:pt x="760857" y="281005"/>
                    <a:pt x="660197" y="323640"/>
                  </a:cubicBezTo>
                  <a:cubicBezTo>
                    <a:pt x="551432" y="369695"/>
                    <a:pt x="433526" y="419625"/>
                    <a:pt x="305455" y="473870"/>
                  </a:cubicBezTo>
                  <a:moveTo>
                    <a:pt x="233783" y="437371"/>
                  </a:moveTo>
                  <a:cubicBezTo>
                    <a:pt x="247369" y="444334"/>
                    <a:pt x="261440" y="451491"/>
                    <a:pt x="275418" y="458608"/>
                  </a:cubicBezTo>
                  <a:cubicBezTo>
                    <a:pt x="403392" y="405537"/>
                    <a:pt x="521192" y="356664"/>
                    <a:pt x="630022" y="311556"/>
                  </a:cubicBezTo>
                  <a:cubicBezTo>
                    <a:pt x="730780" y="269783"/>
                    <a:pt x="824611" y="230881"/>
                    <a:pt x="911990" y="194634"/>
                  </a:cubicBezTo>
                  <a:cubicBezTo>
                    <a:pt x="898133" y="190084"/>
                    <a:pt x="884106" y="185481"/>
                    <a:pt x="870517" y="181032"/>
                  </a:cubicBezTo>
                  <a:cubicBezTo>
                    <a:pt x="782822" y="216312"/>
                    <a:pt x="688845" y="254145"/>
                    <a:pt x="587998" y="294772"/>
                  </a:cubicBezTo>
                  <a:cubicBezTo>
                    <a:pt x="479173" y="338585"/>
                    <a:pt x="361477" y="385993"/>
                    <a:pt x="233783" y="437371"/>
                  </a:cubicBezTo>
                  <a:moveTo>
                    <a:pt x="165848" y="402833"/>
                  </a:moveTo>
                  <a:cubicBezTo>
                    <a:pt x="178781" y="409440"/>
                    <a:pt x="191938" y="416135"/>
                    <a:pt x="205361" y="422928"/>
                  </a:cubicBezTo>
                  <a:cubicBezTo>
                    <a:pt x="332829" y="372614"/>
                    <a:pt x="450479" y="326202"/>
                    <a:pt x="559293" y="283268"/>
                  </a:cubicBezTo>
                  <a:cubicBezTo>
                    <a:pt x="660221" y="243458"/>
                    <a:pt x="754259" y="206321"/>
                    <a:pt x="842079" y="171693"/>
                  </a:cubicBezTo>
                  <a:cubicBezTo>
                    <a:pt x="828578" y="167252"/>
                    <a:pt x="815317" y="162917"/>
                    <a:pt x="802245" y="158618"/>
                  </a:cubicBezTo>
                  <a:cubicBezTo>
                    <a:pt x="714259" y="192359"/>
                    <a:pt x="620104" y="228533"/>
                    <a:pt x="519176" y="267249"/>
                  </a:cubicBezTo>
                  <a:cubicBezTo>
                    <a:pt x="410411" y="308957"/>
                    <a:pt x="292955" y="354049"/>
                    <a:pt x="165848" y="402833"/>
                  </a:cubicBezTo>
                  <a:moveTo>
                    <a:pt x="40101" y="338921"/>
                  </a:moveTo>
                  <a:cubicBezTo>
                    <a:pt x="51905" y="344884"/>
                    <a:pt x="63685" y="350936"/>
                    <a:pt x="75684" y="357000"/>
                  </a:cubicBezTo>
                  <a:cubicBezTo>
                    <a:pt x="201722" y="311641"/>
                    <a:pt x="318664" y="269621"/>
                    <a:pt x="427130" y="230569"/>
                  </a:cubicBezTo>
                  <a:cubicBezTo>
                    <a:pt x="527977" y="194269"/>
                    <a:pt x="622294" y="160298"/>
                    <a:pt x="710563" y="128544"/>
                  </a:cubicBezTo>
                  <a:cubicBezTo>
                    <a:pt x="698334" y="124536"/>
                    <a:pt x="686141" y="120565"/>
                    <a:pt x="674061" y="116582"/>
                  </a:cubicBezTo>
                  <a:cubicBezTo>
                    <a:pt x="585703" y="147570"/>
                    <a:pt x="491374" y="180664"/>
                    <a:pt x="390559" y="216012"/>
                  </a:cubicBezTo>
                  <a:cubicBezTo>
                    <a:pt x="282264" y="253975"/>
                    <a:pt x="165649" y="294849"/>
                    <a:pt x="40101" y="338921"/>
                  </a:cubicBezTo>
                  <a:moveTo>
                    <a:pt x="150582" y="148238"/>
                  </a:moveTo>
                  <a:cubicBezTo>
                    <a:pt x="160990" y="152465"/>
                    <a:pt x="171487" y="156735"/>
                    <a:pt x="182024" y="161047"/>
                  </a:cubicBezTo>
                  <a:cubicBezTo>
                    <a:pt x="240588" y="142826"/>
                    <a:pt x="297084" y="125253"/>
                    <a:pt x="351543" y="108283"/>
                  </a:cubicBezTo>
                  <a:cubicBezTo>
                    <a:pt x="404007" y="91937"/>
                    <a:pt x="454791" y="76101"/>
                    <a:pt x="503939" y="60819"/>
                  </a:cubicBezTo>
                  <a:cubicBezTo>
                    <a:pt x="493252" y="57317"/>
                    <a:pt x="482585" y="53820"/>
                    <a:pt x="472088" y="50379"/>
                  </a:cubicBezTo>
                  <a:cubicBezTo>
                    <a:pt x="422940" y="65312"/>
                    <a:pt x="372213" y="80772"/>
                    <a:pt x="319757" y="96738"/>
                  </a:cubicBezTo>
                  <a:cubicBezTo>
                    <a:pt x="265375" y="113287"/>
                    <a:pt x="208989" y="130471"/>
                    <a:pt x="150582" y="148238"/>
                  </a:cubicBezTo>
                  <a:moveTo>
                    <a:pt x="98321" y="126986"/>
                  </a:moveTo>
                  <a:cubicBezTo>
                    <a:pt x="108299" y="131038"/>
                    <a:pt x="118412" y="135118"/>
                    <a:pt x="128455" y="139239"/>
                  </a:cubicBezTo>
                  <a:cubicBezTo>
                    <a:pt x="186732" y="121755"/>
                    <a:pt x="243005" y="104923"/>
                    <a:pt x="297331" y="88630"/>
                  </a:cubicBezTo>
                  <a:cubicBezTo>
                    <a:pt x="349742" y="72915"/>
                    <a:pt x="400493" y="57714"/>
                    <a:pt x="449609" y="42991"/>
                  </a:cubicBezTo>
                  <a:cubicBezTo>
                    <a:pt x="439299" y="39639"/>
                    <a:pt x="429081" y="36259"/>
                    <a:pt x="418888" y="32940"/>
                  </a:cubicBezTo>
                  <a:cubicBezTo>
                    <a:pt x="369784" y="47327"/>
                    <a:pt x="319114" y="62195"/>
                    <a:pt x="266804" y="77550"/>
                  </a:cubicBezTo>
                  <a:cubicBezTo>
                    <a:pt x="212571" y="93475"/>
                    <a:pt x="156484" y="109939"/>
                    <a:pt x="98321" y="126986"/>
                  </a:cubicBezTo>
                  <a:moveTo>
                    <a:pt x="48181" y="106599"/>
                  </a:moveTo>
                  <a:cubicBezTo>
                    <a:pt x="57718" y="110461"/>
                    <a:pt x="67462" y="114392"/>
                    <a:pt x="77056" y="118331"/>
                  </a:cubicBezTo>
                  <a:cubicBezTo>
                    <a:pt x="135086" y="101584"/>
                    <a:pt x="191108" y="85383"/>
                    <a:pt x="245223" y="69741"/>
                  </a:cubicBezTo>
                  <a:cubicBezTo>
                    <a:pt x="297549" y="54625"/>
                    <a:pt x="348175" y="40016"/>
                    <a:pt x="397222" y="25843"/>
                  </a:cubicBezTo>
                  <a:cubicBezTo>
                    <a:pt x="387406" y="22613"/>
                    <a:pt x="377447" y="19358"/>
                    <a:pt x="367744" y="16156"/>
                  </a:cubicBezTo>
                  <a:cubicBezTo>
                    <a:pt x="318644" y="30029"/>
                    <a:pt x="268124" y="44351"/>
                    <a:pt x="215911" y="59123"/>
                  </a:cubicBezTo>
                  <a:cubicBezTo>
                    <a:pt x="161913" y="74409"/>
                    <a:pt x="106004" y="90233"/>
                    <a:pt x="48181" y="106599"/>
                  </a:cubicBezTo>
                  <a:moveTo>
                    <a:pt x="205090" y="170450"/>
                  </a:moveTo>
                  <a:cubicBezTo>
                    <a:pt x="215984" y="174871"/>
                    <a:pt x="226918" y="179336"/>
                    <a:pt x="237864" y="183797"/>
                  </a:cubicBezTo>
                  <a:cubicBezTo>
                    <a:pt x="296622" y="164771"/>
                    <a:pt x="353304" y="146413"/>
                    <a:pt x="407877" y="128738"/>
                  </a:cubicBezTo>
                  <a:cubicBezTo>
                    <a:pt x="460482" y="111708"/>
                    <a:pt x="511307" y="95232"/>
                    <a:pt x="560467" y="79335"/>
                  </a:cubicBezTo>
                  <a:cubicBezTo>
                    <a:pt x="549318" y="75688"/>
                    <a:pt x="538328" y="72069"/>
                    <a:pt x="527301" y="68478"/>
                  </a:cubicBezTo>
                  <a:cubicBezTo>
                    <a:pt x="478205" y="84011"/>
                    <a:pt x="427365" y="100102"/>
                    <a:pt x="374820" y="116728"/>
                  </a:cubicBezTo>
                  <a:cubicBezTo>
                    <a:pt x="320304" y="133977"/>
                    <a:pt x="263788" y="151874"/>
                    <a:pt x="205090" y="170450"/>
                  </a:cubicBezTo>
                  <a:moveTo>
                    <a:pt x="0" y="87043"/>
                  </a:moveTo>
                  <a:cubicBezTo>
                    <a:pt x="57463" y="71320"/>
                    <a:pt x="113113" y="56115"/>
                    <a:pt x="166912" y="41408"/>
                  </a:cubicBezTo>
                  <a:cubicBezTo>
                    <a:pt x="218959" y="27187"/>
                    <a:pt x="269431" y="13375"/>
                    <a:pt x="318385" y="0"/>
                  </a:cubicBezTo>
                  <a:cubicBezTo>
                    <a:pt x="327785" y="3113"/>
                    <a:pt x="337310" y="6218"/>
                    <a:pt x="346823" y="9331"/>
                  </a:cubicBezTo>
                  <a:cubicBezTo>
                    <a:pt x="297849" y="22989"/>
                    <a:pt x="247308" y="37081"/>
                    <a:pt x="195217" y="51622"/>
                  </a:cubicBezTo>
                  <a:cubicBezTo>
                    <a:pt x="141292" y="66681"/>
                    <a:pt x="85448" y="82238"/>
                    <a:pt x="27847" y="98317"/>
                  </a:cubicBezTo>
                  <a:cubicBezTo>
                    <a:pt x="18512" y="94536"/>
                    <a:pt x="9230" y="90755"/>
                    <a:pt x="0" y="87043"/>
                  </a:cubicBezTo>
                  <a:moveTo>
                    <a:pt x="101349" y="370039"/>
                  </a:moveTo>
                  <a:cubicBezTo>
                    <a:pt x="227820" y="323680"/>
                    <a:pt x="344848" y="280762"/>
                    <a:pt x="453366" y="241013"/>
                  </a:cubicBezTo>
                  <a:cubicBezTo>
                    <a:pt x="554277" y="204034"/>
                    <a:pt x="648631" y="169487"/>
                    <a:pt x="736791" y="137167"/>
                  </a:cubicBezTo>
                  <a:cubicBezTo>
                    <a:pt x="749429" y="141296"/>
                    <a:pt x="762019" y="145421"/>
                    <a:pt x="775014" y="149675"/>
                  </a:cubicBezTo>
                  <a:cubicBezTo>
                    <a:pt x="686914" y="182809"/>
                    <a:pt x="592682" y="218295"/>
                    <a:pt x="491726" y="256295"/>
                  </a:cubicBezTo>
                  <a:cubicBezTo>
                    <a:pt x="383094" y="297197"/>
                    <a:pt x="265788" y="341358"/>
                    <a:pt x="138903" y="389118"/>
                  </a:cubicBezTo>
                  <a:cubicBezTo>
                    <a:pt x="126095" y="382657"/>
                    <a:pt x="113692" y="376326"/>
                    <a:pt x="101349" y="370039"/>
                  </a:cubicBezTo>
                </a:path>
              </a:pathLst>
            </a:custGeom>
            <a:solidFill>
              <a:srgbClr val="E8DC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791" name="Google Shape;791;p10"/>
          <p:cNvGrpSpPr/>
          <p:nvPr/>
        </p:nvGrpSpPr>
        <p:grpSpPr>
          <a:xfrm>
            <a:off x="10633580" y="5635114"/>
            <a:ext cx="630731" cy="229979"/>
            <a:chOff x="1206605" y="1814389"/>
            <a:chExt cx="630731" cy="229979"/>
          </a:xfrm>
        </p:grpSpPr>
        <p:grpSp>
          <p:nvGrpSpPr>
            <p:cNvPr id="792" name="Google Shape;792;p10"/>
            <p:cNvGrpSpPr/>
            <p:nvPr/>
          </p:nvGrpSpPr>
          <p:grpSpPr>
            <a:xfrm>
              <a:off x="1206605" y="1814389"/>
              <a:ext cx="630731" cy="229979"/>
              <a:chOff x="1206605" y="1814389"/>
              <a:chExt cx="630731" cy="229979"/>
            </a:xfrm>
          </p:grpSpPr>
          <p:sp>
            <p:nvSpPr>
              <p:cNvPr id="793" name="Google Shape;793;p10"/>
              <p:cNvSpPr/>
              <p:nvPr/>
            </p:nvSpPr>
            <p:spPr>
              <a:xfrm>
                <a:off x="1206605" y="1814389"/>
                <a:ext cx="630731" cy="229979"/>
              </a:xfrm>
              <a:custGeom>
                <a:rect b="b" l="l" r="r" t="t"/>
                <a:pathLst>
                  <a:path extrusionOk="0" h="229979" w="630731">
                    <a:moveTo>
                      <a:pt x="65388" y="198391"/>
                    </a:moveTo>
                    <a:lnTo>
                      <a:pt x="2108" y="77158"/>
                    </a:lnTo>
                    <a:cubicBezTo>
                      <a:pt x="-843" y="71514"/>
                      <a:pt x="-689" y="65159"/>
                      <a:pt x="2529" y="59370"/>
                    </a:cubicBezTo>
                    <a:cubicBezTo>
                      <a:pt x="5747" y="53581"/>
                      <a:pt x="11123" y="49978"/>
                      <a:pt x="17616" y="49270"/>
                    </a:cubicBezTo>
                    <a:lnTo>
                      <a:pt x="464918" y="413"/>
                    </a:lnTo>
                    <a:cubicBezTo>
                      <a:pt x="483734" y="-1647"/>
                      <a:pt x="500396" y="4020"/>
                      <a:pt x="513540" y="16917"/>
                    </a:cubicBezTo>
                    <a:lnTo>
                      <a:pt x="625374" y="126767"/>
                    </a:lnTo>
                    <a:cubicBezTo>
                      <a:pt x="630511" y="131811"/>
                      <a:pt x="632069" y="139021"/>
                      <a:pt x="629547" y="146053"/>
                    </a:cubicBezTo>
                    <a:cubicBezTo>
                      <a:pt x="627013" y="153084"/>
                      <a:pt x="621123" y="157918"/>
                      <a:pt x="613804" y="158978"/>
                    </a:cubicBezTo>
                    <a:lnTo>
                      <a:pt x="127025" y="229294"/>
                    </a:lnTo>
                    <a:cubicBezTo>
                      <a:pt x="100983" y="233051"/>
                      <a:pt x="77266" y="221174"/>
                      <a:pt x="65388" y="198391"/>
                    </a:cubicBezTo>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94" name="Google Shape;794;p10"/>
              <p:cNvSpPr/>
              <p:nvPr/>
            </p:nvSpPr>
            <p:spPr>
              <a:xfrm>
                <a:off x="1242689" y="1893255"/>
                <a:ext cx="571668" cy="102959"/>
              </a:xfrm>
              <a:custGeom>
                <a:rect b="b" l="l" r="r" t="t"/>
                <a:pathLst>
                  <a:path extrusionOk="0" h="102959" w="571668">
                    <a:moveTo>
                      <a:pt x="20658" y="102960"/>
                    </a:moveTo>
                    <a:lnTo>
                      <a:pt x="0" y="63394"/>
                    </a:lnTo>
                    <a:lnTo>
                      <a:pt x="540530" y="0"/>
                    </a:lnTo>
                    <a:lnTo>
                      <a:pt x="571668" y="30592"/>
                    </a:lnTo>
                    <a:lnTo>
                      <a:pt x="20658" y="102960"/>
                    </a:lnTo>
                    <a:close/>
                  </a:path>
                </a:pathLst>
              </a:custGeom>
              <a:solidFill>
                <a:srgbClr val="342E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795" name="Google Shape;795;p10"/>
            <p:cNvSpPr/>
            <p:nvPr/>
          </p:nvSpPr>
          <p:spPr>
            <a:xfrm>
              <a:off x="1259736" y="1849381"/>
              <a:ext cx="478225" cy="90418"/>
            </a:xfrm>
            <a:custGeom>
              <a:rect b="b" l="l" r="r" t="t"/>
              <a:pathLst>
                <a:path extrusionOk="0" h="90418" w="478225">
                  <a:moveTo>
                    <a:pt x="0" y="55135"/>
                  </a:moveTo>
                  <a:lnTo>
                    <a:pt x="448447" y="0"/>
                  </a:lnTo>
                  <a:lnTo>
                    <a:pt x="478225" y="33482"/>
                  </a:lnTo>
                  <a:lnTo>
                    <a:pt x="20435" y="90419"/>
                  </a:lnTo>
                  <a:lnTo>
                    <a:pt x="0" y="55135"/>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796" name="Google Shape;796;p10"/>
          <p:cNvGrpSpPr/>
          <p:nvPr/>
        </p:nvGrpSpPr>
        <p:grpSpPr>
          <a:xfrm>
            <a:off x="10745400" y="5750000"/>
            <a:ext cx="1322566" cy="797079"/>
            <a:chOff x="1318425" y="1929275"/>
            <a:chExt cx="1322566" cy="797079"/>
          </a:xfrm>
        </p:grpSpPr>
        <p:sp>
          <p:nvSpPr>
            <p:cNvPr id="797" name="Google Shape;797;p10"/>
            <p:cNvSpPr/>
            <p:nvPr/>
          </p:nvSpPr>
          <p:spPr>
            <a:xfrm>
              <a:off x="1318425" y="2165143"/>
              <a:ext cx="1322566" cy="561211"/>
            </a:xfrm>
            <a:custGeom>
              <a:rect b="b" l="l" r="r" t="t"/>
              <a:pathLst>
                <a:path extrusionOk="0" h="561211" w="1322566">
                  <a:moveTo>
                    <a:pt x="0" y="182356"/>
                  </a:moveTo>
                  <a:lnTo>
                    <a:pt x="2004" y="217834"/>
                  </a:lnTo>
                  <a:lnTo>
                    <a:pt x="806095" y="561212"/>
                  </a:lnTo>
                  <a:lnTo>
                    <a:pt x="1236378" y="193322"/>
                  </a:lnTo>
                  <a:lnTo>
                    <a:pt x="1322567" y="52686"/>
                  </a:lnTo>
                  <a:lnTo>
                    <a:pt x="1316199" y="0"/>
                  </a:lnTo>
                  <a:lnTo>
                    <a:pt x="0" y="182356"/>
                  </a:lnTo>
                  <a:close/>
                </a:path>
              </a:pathLst>
            </a:custGeom>
            <a:solidFill>
              <a:srgbClr val="66666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798" name="Google Shape;798;p10"/>
            <p:cNvGrpSpPr/>
            <p:nvPr/>
          </p:nvGrpSpPr>
          <p:grpSpPr>
            <a:xfrm>
              <a:off x="1318425" y="1929275"/>
              <a:ext cx="1318385" cy="753283"/>
              <a:chOff x="1318425" y="1929275"/>
              <a:chExt cx="1318385" cy="753283"/>
            </a:xfrm>
          </p:grpSpPr>
          <p:sp>
            <p:nvSpPr>
              <p:cNvPr id="799" name="Google Shape;799;p10"/>
              <p:cNvSpPr/>
              <p:nvPr/>
            </p:nvSpPr>
            <p:spPr>
              <a:xfrm>
                <a:off x="1318425" y="1929275"/>
                <a:ext cx="1318385" cy="753283"/>
              </a:xfrm>
              <a:custGeom>
                <a:rect b="b" l="l" r="r" t="t"/>
                <a:pathLst>
                  <a:path extrusionOk="0" h="753283" w="1318385">
                    <a:moveTo>
                      <a:pt x="0" y="418224"/>
                    </a:moveTo>
                    <a:lnTo>
                      <a:pt x="447217" y="152570"/>
                    </a:lnTo>
                    <a:lnTo>
                      <a:pt x="571907" y="0"/>
                    </a:lnTo>
                    <a:lnTo>
                      <a:pt x="1318385" y="231589"/>
                    </a:lnTo>
                    <a:lnTo>
                      <a:pt x="1210009" y="404974"/>
                    </a:lnTo>
                    <a:lnTo>
                      <a:pt x="807265" y="753283"/>
                    </a:lnTo>
                    <a:lnTo>
                      <a:pt x="0" y="418224"/>
                    </a:lnTo>
                    <a:close/>
                  </a:path>
                </a:pathLst>
              </a:custGeom>
              <a:solidFill>
                <a:srgbClr val="D9D9D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0" name="Google Shape;800;p10"/>
              <p:cNvSpPr/>
              <p:nvPr/>
            </p:nvSpPr>
            <p:spPr>
              <a:xfrm>
                <a:off x="1798326" y="1952864"/>
                <a:ext cx="807119" cy="354579"/>
              </a:xfrm>
              <a:custGeom>
                <a:rect b="b" l="l" r="r" t="t"/>
                <a:pathLst>
                  <a:path extrusionOk="0" h="354579" w="807119">
                    <a:moveTo>
                      <a:pt x="722777" y="354579"/>
                    </a:moveTo>
                    <a:lnTo>
                      <a:pt x="807119" y="219651"/>
                    </a:lnTo>
                    <a:lnTo>
                      <a:pt x="99098" y="0"/>
                    </a:lnTo>
                    <a:lnTo>
                      <a:pt x="0" y="121266"/>
                    </a:lnTo>
                    <a:lnTo>
                      <a:pt x="722777" y="354579"/>
                    </a:lnTo>
                    <a:close/>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1" name="Google Shape;801;p10"/>
              <p:cNvSpPr/>
              <p:nvPr/>
            </p:nvSpPr>
            <p:spPr>
              <a:xfrm>
                <a:off x="1964777" y="2291262"/>
                <a:ext cx="208903" cy="100911"/>
              </a:xfrm>
              <a:custGeom>
                <a:rect b="b" l="l" r="r" t="t"/>
                <a:pathLst>
                  <a:path extrusionOk="0" h="100911" w="208903">
                    <a:moveTo>
                      <a:pt x="69320" y="0"/>
                    </a:moveTo>
                    <a:cubicBezTo>
                      <a:pt x="115121" y="16136"/>
                      <a:pt x="161621" y="32490"/>
                      <a:pt x="208904" y="49144"/>
                    </a:cubicBezTo>
                    <a:cubicBezTo>
                      <a:pt x="186582" y="66142"/>
                      <a:pt x="163986" y="83395"/>
                      <a:pt x="141032" y="100912"/>
                    </a:cubicBezTo>
                    <a:cubicBezTo>
                      <a:pt x="93220" y="83460"/>
                      <a:pt x="46250" y="66292"/>
                      <a:pt x="0" y="49403"/>
                    </a:cubicBezTo>
                    <a:cubicBezTo>
                      <a:pt x="23499" y="32640"/>
                      <a:pt x="46626" y="16201"/>
                      <a:pt x="69320"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2" name="Google Shape;802;p10"/>
              <p:cNvSpPr/>
              <p:nvPr/>
            </p:nvSpPr>
            <p:spPr>
              <a:xfrm>
                <a:off x="2167426" y="2361910"/>
                <a:ext cx="216870" cy="108214"/>
              </a:xfrm>
              <a:custGeom>
                <a:rect b="b" l="l" r="r" t="t"/>
                <a:pathLst>
                  <a:path extrusionOk="0" h="108214" w="216870">
                    <a:moveTo>
                      <a:pt x="67118" y="0"/>
                    </a:moveTo>
                    <a:cubicBezTo>
                      <a:pt x="116266" y="17257"/>
                      <a:pt x="166184" y="34850"/>
                      <a:pt x="216870" y="52727"/>
                    </a:cubicBezTo>
                    <a:cubicBezTo>
                      <a:pt x="195488" y="70911"/>
                      <a:pt x="173653" y="89387"/>
                      <a:pt x="151538" y="108214"/>
                    </a:cubicBezTo>
                    <a:cubicBezTo>
                      <a:pt x="100106" y="89439"/>
                      <a:pt x="49630" y="70947"/>
                      <a:pt x="0" y="52816"/>
                    </a:cubicBezTo>
                    <a:cubicBezTo>
                      <a:pt x="22759" y="34895"/>
                      <a:pt x="45165" y="17290"/>
                      <a:pt x="67118" y="0"/>
                    </a:cubicBezTo>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3" name="Google Shape;803;p10"/>
              <p:cNvSpPr/>
              <p:nvPr/>
            </p:nvSpPr>
            <p:spPr>
              <a:xfrm>
                <a:off x="1599778" y="2163698"/>
                <a:ext cx="194107" cy="88374"/>
              </a:xfrm>
              <a:custGeom>
                <a:rect b="b" l="l" r="r" t="t"/>
                <a:pathLst>
                  <a:path extrusionOk="0" h="88374" w="194107">
                    <a:moveTo>
                      <a:pt x="72296" y="0"/>
                    </a:moveTo>
                    <a:cubicBezTo>
                      <a:pt x="112279" y="14100"/>
                      <a:pt x="152881" y="28406"/>
                      <a:pt x="194108" y="42942"/>
                    </a:cubicBezTo>
                    <a:cubicBezTo>
                      <a:pt x="170637" y="57836"/>
                      <a:pt x="146882" y="72988"/>
                      <a:pt x="122687" y="88375"/>
                    </a:cubicBezTo>
                    <a:cubicBezTo>
                      <a:pt x="81222" y="73158"/>
                      <a:pt x="40295" y="58220"/>
                      <a:pt x="0" y="43521"/>
                    </a:cubicBezTo>
                    <a:cubicBezTo>
                      <a:pt x="24438" y="28798"/>
                      <a:pt x="48590" y="14310"/>
                      <a:pt x="72296"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4" name="Google Shape;804;p10"/>
              <p:cNvSpPr/>
              <p:nvPr/>
            </p:nvSpPr>
            <p:spPr>
              <a:xfrm>
                <a:off x="1860251" y="2362554"/>
                <a:ext cx="215481" cy="107906"/>
              </a:xfrm>
              <a:custGeom>
                <a:rect b="b" l="l" r="r" t="t"/>
                <a:pathLst>
                  <a:path extrusionOk="0" h="107906" w="215481">
                    <a:moveTo>
                      <a:pt x="73882" y="0"/>
                    </a:moveTo>
                    <a:cubicBezTo>
                      <a:pt x="120326" y="17245"/>
                      <a:pt x="167475" y="34757"/>
                      <a:pt x="215482" y="52577"/>
                    </a:cubicBezTo>
                    <a:cubicBezTo>
                      <a:pt x="191650" y="70737"/>
                      <a:pt x="167495" y="89205"/>
                      <a:pt x="143028" y="107907"/>
                    </a:cubicBezTo>
                    <a:cubicBezTo>
                      <a:pt x="94487" y="89192"/>
                      <a:pt x="46881" y="70781"/>
                      <a:pt x="0" y="52686"/>
                    </a:cubicBezTo>
                    <a:cubicBezTo>
                      <a:pt x="24916" y="34871"/>
                      <a:pt x="49590" y="17265"/>
                      <a:pt x="73882"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5" name="Google Shape;805;p10"/>
              <p:cNvSpPr/>
              <p:nvPr/>
            </p:nvSpPr>
            <p:spPr>
              <a:xfrm>
                <a:off x="2065814" y="2438161"/>
                <a:ext cx="224112" cy="116019"/>
              </a:xfrm>
              <a:custGeom>
                <a:rect b="b" l="l" r="r" t="t"/>
                <a:pathLst>
                  <a:path extrusionOk="0" h="116019" w="224112">
                    <a:moveTo>
                      <a:pt x="71789" y="0"/>
                    </a:moveTo>
                    <a:cubicBezTo>
                      <a:pt x="121699" y="18520"/>
                      <a:pt x="172479" y="37384"/>
                      <a:pt x="224112" y="56572"/>
                    </a:cubicBezTo>
                    <a:cubicBezTo>
                      <a:pt x="201184" y="76093"/>
                      <a:pt x="177786" y="95912"/>
                      <a:pt x="154136" y="116019"/>
                    </a:cubicBezTo>
                    <a:cubicBezTo>
                      <a:pt x="101859" y="95835"/>
                      <a:pt x="50456" y="75975"/>
                      <a:pt x="0" y="56487"/>
                    </a:cubicBezTo>
                    <a:cubicBezTo>
                      <a:pt x="24277" y="37360"/>
                      <a:pt x="48229" y="18544"/>
                      <a:pt x="71789" y="0"/>
                    </a:cubicBezTo>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6" name="Google Shape;806;p10"/>
              <p:cNvSpPr/>
              <p:nvPr/>
            </p:nvSpPr>
            <p:spPr>
              <a:xfrm>
                <a:off x="1491017" y="2226428"/>
                <a:ext cx="199872" cy="94066"/>
              </a:xfrm>
              <a:custGeom>
                <a:rect b="b" l="l" r="r" t="t"/>
                <a:pathLst>
                  <a:path extrusionOk="0" h="94066" w="199872">
                    <a:moveTo>
                      <a:pt x="76854" y="0"/>
                    </a:moveTo>
                    <a:cubicBezTo>
                      <a:pt x="117230" y="15023"/>
                      <a:pt x="158241" y="30260"/>
                      <a:pt x="199872" y="45744"/>
                    </a:cubicBezTo>
                    <a:cubicBezTo>
                      <a:pt x="174895" y="61625"/>
                      <a:pt x="149623" y="77728"/>
                      <a:pt x="123946" y="94066"/>
                    </a:cubicBezTo>
                    <a:cubicBezTo>
                      <a:pt x="82003" y="77841"/>
                      <a:pt x="40680" y="61916"/>
                      <a:pt x="0" y="46193"/>
                    </a:cubicBezTo>
                    <a:cubicBezTo>
                      <a:pt x="25977" y="30604"/>
                      <a:pt x="51561" y="15193"/>
                      <a:pt x="76854"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7" name="Google Shape;807;p10"/>
              <p:cNvSpPr/>
              <p:nvPr/>
            </p:nvSpPr>
            <p:spPr>
              <a:xfrm>
                <a:off x="1748538" y="2438586"/>
                <a:ext cx="222606" cy="115683"/>
              </a:xfrm>
              <a:custGeom>
                <a:rect b="b" l="l" r="r" t="t"/>
                <a:pathLst>
                  <a:path extrusionOk="0" h="115683" w="222606">
                    <a:moveTo>
                      <a:pt x="78934" y="0"/>
                    </a:moveTo>
                    <a:cubicBezTo>
                      <a:pt x="126083" y="18504"/>
                      <a:pt x="173867" y="37304"/>
                      <a:pt x="222606" y="56447"/>
                    </a:cubicBezTo>
                    <a:cubicBezTo>
                      <a:pt x="197099" y="75870"/>
                      <a:pt x="171280" y="95633"/>
                      <a:pt x="145036" y="115683"/>
                    </a:cubicBezTo>
                    <a:cubicBezTo>
                      <a:pt x="95779" y="95572"/>
                      <a:pt x="47565" y="75809"/>
                      <a:pt x="0" y="56350"/>
                    </a:cubicBezTo>
                    <a:cubicBezTo>
                      <a:pt x="26738" y="37304"/>
                      <a:pt x="53083" y="18504"/>
                      <a:pt x="78934"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8" name="Google Shape;808;p10"/>
              <p:cNvSpPr/>
              <p:nvPr/>
            </p:nvSpPr>
            <p:spPr>
              <a:xfrm>
                <a:off x="1957074" y="2519723"/>
                <a:ext cx="231759" cy="124657"/>
              </a:xfrm>
              <a:custGeom>
                <a:rect b="b" l="l" r="r" t="t"/>
                <a:pathLst>
                  <a:path extrusionOk="0" h="124657" w="231759">
                    <a:moveTo>
                      <a:pt x="76931" y="0"/>
                    </a:moveTo>
                    <a:cubicBezTo>
                      <a:pt x="127589" y="19905"/>
                      <a:pt x="179267" y="40198"/>
                      <a:pt x="231759" y="60855"/>
                    </a:cubicBezTo>
                    <a:cubicBezTo>
                      <a:pt x="207155" y="81780"/>
                      <a:pt x="182064" y="103045"/>
                      <a:pt x="156634" y="124658"/>
                    </a:cubicBezTo>
                    <a:cubicBezTo>
                      <a:pt x="103434" y="102875"/>
                      <a:pt x="51274" y="81521"/>
                      <a:pt x="0" y="60572"/>
                    </a:cubicBezTo>
                    <a:cubicBezTo>
                      <a:pt x="26058" y="40052"/>
                      <a:pt x="51703" y="19876"/>
                      <a:pt x="76931" y="0"/>
                    </a:cubicBezTo>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09" name="Google Shape;809;p10"/>
              <p:cNvSpPr/>
              <p:nvPr/>
            </p:nvSpPr>
            <p:spPr>
              <a:xfrm>
                <a:off x="1375394" y="2293052"/>
                <a:ext cx="205984" cy="100365"/>
              </a:xfrm>
              <a:custGeom>
                <a:rect b="b" l="l" r="r" t="t"/>
                <a:pathLst>
                  <a:path extrusionOk="0" h="100365" w="205984">
                    <a:moveTo>
                      <a:pt x="81703" y="0"/>
                    </a:moveTo>
                    <a:cubicBezTo>
                      <a:pt x="122468" y="16023"/>
                      <a:pt x="163876" y="32288"/>
                      <a:pt x="205985" y="48837"/>
                    </a:cubicBezTo>
                    <a:cubicBezTo>
                      <a:pt x="179393" y="65754"/>
                      <a:pt x="152469" y="82938"/>
                      <a:pt x="125075" y="100365"/>
                    </a:cubicBezTo>
                    <a:cubicBezTo>
                      <a:pt x="82671" y="83023"/>
                      <a:pt x="41056" y="65940"/>
                      <a:pt x="0" y="49181"/>
                    </a:cubicBezTo>
                    <a:cubicBezTo>
                      <a:pt x="27596" y="32555"/>
                      <a:pt x="54885" y="16148"/>
                      <a:pt x="81703"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0" name="Google Shape;810;p10"/>
              <p:cNvSpPr/>
              <p:nvPr/>
            </p:nvSpPr>
            <p:spPr>
              <a:xfrm>
                <a:off x="1555204" y="2363230"/>
                <a:ext cx="214044" cy="107639"/>
              </a:xfrm>
              <a:custGeom>
                <a:rect b="b" l="l" r="r" t="t"/>
                <a:pathLst>
                  <a:path extrusionOk="0" h="107639" w="214044">
                    <a:moveTo>
                      <a:pt x="80501" y="0"/>
                    </a:moveTo>
                    <a:cubicBezTo>
                      <a:pt x="124294" y="17180"/>
                      <a:pt x="168726" y="34640"/>
                      <a:pt x="214045" y="52439"/>
                    </a:cubicBezTo>
                    <a:cubicBezTo>
                      <a:pt x="187926" y="70579"/>
                      <a:pt x="161423" y="88970"/>
                      <a:pt x="134576" y="107640"/>
                    </a:cubicBezTo>
                    <a:cubicBezTo>
                      <a:pt x="88860" y="88945"/>
                      <a:pt x="44112" y="70599"/>
                      <a:pt x="0" y="52589"/>
                    </a:cubicBezTo>
                    <a:cubicBezTo>
                      <a:pt x="27232" y="34822"/>
                      <a:pt x="54075" y="17277"/>
                      <a:pt x="80501"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1" name="Google Shape;811;p10"/>
              <p:cNvSpPr/>
              <p:nvPr/>
            </p:nvSpPr>
            <p:spPr>
              <a:xfrm>
                <a:off x="1669155" y="2292161"/>
                <a:ext cx="207442" cy="100644"/>
              </a:xfrm>
              <a:custGeom>
                <a:rect b="b" l="l" r="r" t="t"/>
                <a:pathLst>
                  <a:path extrusionOk="0" h="100644" w="207442">
                    <a:moveTo>
                      <a:pt x="75502" y="0"/>
                    </a:moveTo>
                    <a:cubicBezTo>
                      <a:pt x="118808" y="16051"/>
                      <a:pt x="162650" y="32369"/>
                      <a:pt x="207442" y="48974"/>
                    </a:cubicBezTo>
                    <a:cubicBezTo>
                      <a:pt x="182963" y="65952"/>
                      <a:pt x="158184" y="83173"/>
                      <a:pt x="133013" y="100644"/>
                    </a:cubicBezTo>
                    <a:cubicBezTo>
                      <a:pt x="87881" y="83193"/>
                      <a:pt x="43627" y="66102"/>
                      <a:pt x="0" y="49274"/>
                    </a:cubicBezTo>
                    <a:cubicBezTo>
                      <a:pt x="25515" y="32624"/>
                      <a:pt x="50691" y="16164"/>
                      <a:pt x="75502"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2" name="Google Shape;812;p10"/>
              <p:cNvSpPr/>
              <p:nvPr/>
            </p:nvSpPr>
            <p:spPr>
              <a:xfrm>
                <a:off x="2062964" y="2224282"/>
                <a:ext cx="202665" cy="94596"/>
              </a:xfrm>
              <a:custGeom>
                <a:rect b="b" l="l" r="r" t="t"/>
                <a:pathLst>
                  <a:path extrusionOk="0" h="94596" w="202665">
                    <a:moveTo>
                      <a:pt x="65207" y="0"/>
                    </a:moveTo>
                    <a:cubicBezTo>
                      <a:pt x="110360" y="15103"/>
                      <a:pt x="156063" y="30450"/>
                      <a:pt x="202665" y="46011"/>
                    </a:cubicBezTo>
                    <a:cubicBezTo>
                      <a:pt x="181664" y="61981"/>
                      <a:pt x="160451" y="78177"/>
                      <a:pt x="138920" y="94597"/>
                    </a:cubicBezTo>
                    <a:cubicBezTo>
                      <a:pt x="91832" y="78291"/>
                      <a:pt x="45606" y="62256"/>
                      <a:pt x="0" y="46440"/>
                    </a:cubicBezTo>
                    <a:cubicBezTo>
                      <a:pt x="21994" y="30754"/>
                      <a:pt x="43748" y="15257"/>
                      <a:pt x="65207"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3" name="Google Shape;813;p10"/>
              <p:cNvSpPr/>
              <p:nvPr/>
            </p:nvSpPr>
            <p:spPr>
              <a:xfrm>
                <a:off x="2262497" y="2290372"/>
                <a:ext cx="210178" cy="101243"/>
              </a:xfrm>
              <a:custGeom>
                <a:rect b="b" l="l" r="r" t="t"/>
                <a:pathLst>
                  <a:path extrusionOk="0" h="101243" w="210178">
                    <a:moveTo>
                      <a:pt x="63074" y="0"/>
                    </a:moveTo>
                    <a:cubicBezTo>
                      <a:pt x="111360" y="16168"/>
                      <a:pt x="160350" y="32563"/>
                      <a:pt x="210179" y="49282"/>
                    </a:cubicBezTo>
                    <a:cubicBezTo>
                      <a:pt x="190104" y="66349"/>
                      <a:pt x="169653" y="83663"/>
                      <a:pt x="148975" y="101244"/>
                    </a:cubicBezTo>
                    <a:cubicBezTo>
                      <a:pt x="98487" y="83752"/>
                      <a:pt x="48861" y="66494"/>
                      <a:pt x="0" y="49561"/>
                    </a:cubicBezTo>
                    <a:cubicBezTo>
                      <a:pt x="21321" y="32830"/>
                      <a:pt x="42343" y="16298"/>
                      <a:pt x="63074" y="0"/>
                    </a:cubicBezTo>
                  </a:path>
                </a:pathLst>
              </a:custGeom>
              <a:solidFill>
                <a:srgbClr val="000000">
                  <a:alpha val="5881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4" name="Google Shape;814;p10"/>
              <p:cNvSpPr/>
              <p:nvPr/>
            </p:nvSpPr>
            <p:spPr>
              <a:xfrm>
                <a:off x="1702248" y="2104518"/>
                <a:ext cx="188723" cy="83193"/>
              </a:xfrm>
              <a:custGeom>
                <a:rect b="b" l="l" r="r" t="t"/>
                <a:pathLst>
                  <a:path extrusionOk="0" h="83193" w="188723">
                    <a:moveTo>
                      <a:pt x="68251" y="0"/>
                    </a:moveTo>
                    <a:cubicBezTo>
                      <a:pt x="107822" y="13274"/>
                      <a:pt x="148012" y="26697"/>
                      <a:pt x="188724" y="40368"/>
                    </a:cubicBezTo>
                    <a:cubicBezTo>
                      <a:pt x="166556" y="54435"/>
                      <a:pt x="144150" y="68745"/>
                      <a:pt x="121367" y="83193"/>
                    </a:cubicBezTo>
                    <a:cubicBezTo>
                      <a:pt x="80319" y="68919"/>
                      <a:pt x="39805" y="54889"/>
                      <a:pt x="0" y="41064"/>
                    </a:cubicBezTo>
                    <a:cubicBezTo>
                      <a:pt x="23026" y="27224"/>
                      <a:pt x="45752" y="13501"/>
                      <a:pt x="68251"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5" name="Google Shape;815;p10"/>
              <p:cNvSpPr/>
              <p:nvPr/>
            </p:nvSpPr>
            <p:spPr>
              <a:xfrm>
                <a:off x="1876662" y="2162471"/>
                <a:ext cx="195487" cy="88613"/>
              </a:xfrm>
              <a:custGeom>
                <a:rect b="b" l="l" r="r" t="t"/>
                <a:pathLst>
                  <a:path extrusionOk="0" h="88613" w="195487">
                    <a:moveTo>
                      <a:pt x="66891" y="0"/>
                    </a:moveTo>
                    <a:cubicBezTo>
                      <a:pt x="109073" y="14104"/>
                      <a:pt x="151930" y="28458"/>
                      <a:pt x="195488" y="43040"/>
                    </a:cubicBezTo>
                    <a:cubicBezTo>
                      <a:pt x="173920" y="58030"/>
                      <a:pt x="151963" y="73214"/>
                      <a:pt x="129710" y="88614"/>
                    </a:cubicBezTo>
                    <a:cubicBezTo>
                      <a:pt x="85727" y="73364"/>
                      <a:pt x="42513" y="58374"/>
                      <a:pt x="0" y="43602"/>
                    </a:cubicBezTo>
                    <a:cubicBezTo>
                      <a:pt x="22597" y="28900"/>
                      <a:pt x="44898" y="14334"/>
                      <a:pt x="66891"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6" name="Google Shape;816;p10"/>
              <p:cNvSpPr/>
              <p:nvPr/>
            </p:nvSpPr>
            <p:spPr>
              <a:xfrm>
                <a:off x="1776094" y="2225355"/>
                <a:ext cx="201252" cy="94329"/>
              </a:xfrm>
              <a:custGeom>
                <a:rect b="b" l="l" r="r" t="t"/>
                <a:pathLst>
                  <a:path extrusionOk="0" h="94329" w="201252">
                    <a:moveTo>
                      <a:pt x="70968" y="0"/>
                    </a:moveTo>
                    <a:cubicBezTo>
                      <a:pt x="113679" y="15043"/>
                      <a:pt x="157075" y="30349"/>
                      <a:pt x="201253" y="45902"/>
                    </a:cubicBezTo>
                    <a:cubicBezTo>
                      <a:pt x="178300" y="61787"/>
                      <a:pt x="155055" y="77943"/>
                      <a:pt x="131382" y="94329"/>
                    </a:cubicBezTo>
                    <a:cubicBezTo>
                      <a:pt x="86853" y="78052"/>
                      <a:pt x="43117" y="62022"/>
                      <a:pt x="0" y="46290"/>
                    </a:cubicBezTo>
                    <a:cubicBezTo>
                      <a:pt x="24018" y="30644"/>
                      <a:pt x="47675" y="15193"/>
                      <a:pt x="70968" y="0"/>
                    </a:cubicBezTo>
                  </a:path>
                </a:pathLst>
              </a:custGeom>
              <a:solidFill>
                <a:srgbClr val="000000">
                  <a:alpha val="23530"/>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grpSp>
        <p:nvGrpSpPr>
          <p:cNvPr id="817" name="Google Shape;817;p10"/>
          <p:cNvGrpSpPr/>
          <p:nvPr/>
        </p:nvGrpSpPr>
        <p:grpSpPr>
          <a:xfrm>
            <a:off x="9474151" y="5834796"/>
            <a:ext cx="1272418" cy="440573"/>
            <a:chOff x="47176" y="2014071"/>
            <a:chExt cx="1272418" cy="440573"/>
          </a:xfrm>
        </p:grpSpPr>
        <p:sp>
          <p:nvSpPr>
            <p:cNvPr id="818" name="Google Shape;818;p10"/>
            <p:cNvSpPr/>
            <p:nvPr/>
          </p:nvSpPr>
          <p:spPr>
            <a:xfrm>
              <a:off x="47176" y="2014071"/>
              <a:ext cx="1272418" cy="440573"/>
            </a:xfrm>
            <a:custGeom>
              <a:rect b="b" l="l" r="r" t="t"/>
              <a:pathLst>
                <a:path extrusionOk="0" h="440573" w="1272418">
                  <a:moveTo>
                    <a:pt x="0" y="150481"/>
                  </a:moveTo>
                  <a:cubicBezTo>
                    <a:pt x="193492" y="122776"/>
                    <a:pt x="379293" y="96188"/>
                    <a:pt x="557423" y="70692"/>
                  </a:cubicBezTo>
                  <a:cubicBezTo>
                    <a:pt x="728509" y="46213"/>
                    <a:pt x="893081" y="22661"/>
                    <a:pt x="1051545" y="0"/>
                  </a:cubicBezTo>
                  <a:cubicBezTo>
                    <a:pt x="1084752" y="35037"/>
                    <a:pt x="1119303" y="71486"/>
                    <a:pt x="1155218" y="109344"/>
                  </a:cubicBezTo>
                  <a:cubicBezTo>
                    <a:pt x="1192646" y="148801"/>
                    <a:pt x="1231707" y="189995"/>
                    <a:pt x="1272419" y="232893"/>
                  </a:cubicBezTo>
                  <a:cubicBezTo>
                    <a:pt x="1097661" y="263711"/>
                    <a:pt x="915135" y="295938"/>
                    <a:pt x="724497" y="329574"/>
                  </a:cubicBezTo>
                  <a:cubicBezTo>
                    <a:pt x="524669" y="364837"/>
                    <a:pt x="315195" y="401805"/>
                    <a:pt x="95601" y="440574"/>
                  </a:cubicBezTo>
                  <a:cubicBezTo>
                    <a:pt x="77728" y="386381"/>
                    <a:pt x="60702" y="334715"/>
                    <a:pt x="44469" y="285429"/>
                  </a:cubicBezTo>
                  <a:cubicBezTo>
                    <a:pt x="28989" y="238431"/>
                    <a:pt x="14160" y="193472"/>
                    <a:pt x="0" y="150481"/>
                  </a:cubicBezTo>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19" name="Google Shape;819;p10"/>
            <p:cNvSpPr/>
            <p:nvPr/>
          </p:nvSpPr>
          <p:spPr>
            <a:xfrm>
              <a:off x="96972" y="2039255"/>
              <a:ext cx="1144651" cy="374354"/>
            </a:xfrm>
            <a:custGeom>
              <a:rect b="b" l="l" r="r" t="t"/>
              <a:pathLst>
                <a:path extrusionOk="0" h="374354" w="1144651">
                  <a:moveTo>
                    <a:pt x="617064" y="232318"/>
                  </a:moveTo>
                  <a:cubicBezTo>
                    <a:pt x="625630" y="230889"/>
                    <a:pt x="634074" y="229452"/>
                    <a:pt x="642753" y="228011"/>
                  </a:cubicBezTo>
                  <a:cubicBezTo>
                    <a:pt x="639248" y="222704"/>
                    <a:pt x="635778" y="217388"/>
                    <a:pt x="632293" y="212089"/>
                  </a:cubicBezTo>
                  <a:cubicBezTo>
                    <a:pt x="657015" y="204337"/>
                    <a:pt x="663322" y="190995"/>
                    <a:pt x="653784" y="176838"/>
                  </a:cubicBezTo>
                  <a:cubicBezTo>
                    <a:pt x="635187" y="149226"/>
                    <a:pt x="568272" y="161035"/>
                    <a:pt x="559625" y="147425"/>
                  </a:cubicBezTo>
                  <a:cubicBezTo>
                    <a:pt x="555557" y="141053"/>
                    <a:pt x="560580" y="137320"/>
                    <a:pt x="572745" y="135426"/>
                  </a:cubicBezTo>
                  <a:cubicBezTo>
                    <a:pt x="583383" y="133778"/>
                    <a:pt x="592795" y="134944"/>
                    <a:pt x="605004" y="138154"/>
                  </a:cubicBezTo>
                  <a:cubicBezTo>
                    <a:pt x="608619" y="133284"/>
                    <a:pt x="612101" y="128415"/>
                    <a:pt x="615777" y="123549"/>
                  </a:cubicBezTo>
                  <a:cubicBezTo>
                    <a:pt x="602118" y="119375"/>
                    <a:pt x="587719" y="116760"/>
                    <a:pt x="570806" y="117958"/>
                  </a:cubicBezTo>
                  <a:cubicBezTo>
                    <a:pt x="567758" y="113335"/>
                    <a:pt x="564701" y="108692"/>
                    <a:pt x="561677" y="104098"/>
                  </a:cubicBezTo>
                  <a:cubicBezTo>
                    <a:pt x="553561" y="105328"/>
                    <a:pt x="545448" y="106563"/>
                    <a:pt x="537336" y="107765"/>
                  </a:cubicBezTo>
                  <a:cubicBezTo>
                    <a:pt x="540384" y="112485"/>
                    <a:pt x="543420" y="117230"/>
                    <a:pt x="546493" y="121950"/>
                  </a:cubicBezTo>
                  <a:cubicBezTo>
                    <a:pt x="524151" y="128261"/>
                    <a:pt x="515318" y="140130"/>
                    <a:pt x="523912" y="154092"/>
                  </a:cubicBezTo>
                  <a:cubicBezTo>
                    <a:pt x="540073" y="180308"/>
                    <a:pt x="608429" y="169098"/>
                    <a:pt x="618343" y="184178"/>
                  </a:cubicBezTo>
                  <a:cubicBezTo>
                    <a:pt x="622849" y="191043"/>
                    <a:pt x="618651" y="195456"/>
                    <a:pt x="603920" y="197836"/>
                  </a:cubicBezTo>
                  <a:cubicBezTo>
                    <a:pt x="591407" y="199876"/>
                    <a:pt x="577886" y="198803"/>
                    <a:pt x="560933" y="195253"/>
                  </a:cubicBezTo>
                  <a:cubicBezTo>
                    <a:pt x="558317" y="201143"/>
                    <a:pt x="555795" y="207054"/>
                    <a:pt x="553253" y="212968"/>
                  </a:cubicBezTo>
                  <a:cubicBezTo>
                    <a:pt x="569867" y="217486"/>
                    <a:pt x="590852" y="218409"/>
                    <a:pt x="607158" y="216907"/>
                  </a:cubicBezTo>
                  <a:cubicBezTo>
                    <a:pt x="610457" y="222027"/>
                    <a:pt x="613761" y="227157"/>
                    <a:pt x="617064" y="232318"/>
                  </a:cubicBezTo>
                  <a:moveTo>
                    <a:pt x="536984" y="90577"/>
                  </a:moveTo>
                  <a:cubicBezTo>
                    <a:pt x="506866" y="95058"/>
                    <a:pt x="484018" y="107486"/>
                    <a:pt x="472161" y="124120"/>
                  </a:cubicBezTo>
                  <a:cubicBezTo>
                    <a:pt x="460110" y="141053"/>
                    <a:pt x="458543" y="162334"/>
                    <a:pt x="471518" y="184627"/>
                  </a:cubicBezTo>
                  <a:cubicBezTo>
                    <a:pt x="484492" y="206916"/>
                    <a:pt x="510052" y="225869"/>
                    <a:pt x="540417" y="237674"/>
                  </a:cubicBezTo>
                  <a:cubicBezTo>
                    <a:pt x="570976" y="249571"/>
                    <a:pt x="606733" y="254239"/>
                    <a:pt x="638948" y="248765"/>
                  </a:cubicBezTo>
                  <a:cubicBezTo>
                    <a:pt x="671159" y="243300"/>
                    <a:pt x="693658" y="228966"/>
                    <a:pt x="703908" y="210523"/>
                  </a:cubicBezTo>
                  <a:cubicBezTo>
                    <a:pt x="713972" y="192408"/>
                    <a:pt x="712341" y="170175"/>
                    <a:pt x="697221" y="148841"/>
                  </a:cubicBezTo>
                  <a:cubicBezTo>
                    <a:pt x="682105" y="127512"/>
                    <a:pt x="656845" y="110882"/>
                    <a:pt x="628087" y="100511"/>
                  </a:cubicBezTo>
                  <a:cubicBezTo>
                    <a:pt x="599491" y="90200"/>
                    <a:pt x="567094" y="86092"/>
                    <a:pt x="536984" y="90577"/>
                  </a:cubicBezTo>
                  <a:moveTo>
                    <a:pt x="865339" y="83367"/>
                  </a:moveTo>
                  <a:cubicBezTo>
                    <a:pt x="831902" y="88496"/>
                    <a:pt x="816365" y="107963"/>
                    <a:pt x="831732" y="127520"/>
                  </a:cubicBezTo>
                  <a:cubicBezTo>
                    <a:pt x="847107" y="147085"/>
                    <a:pt x="888519" y="158970"/>
                    <a:pt x="922896" y="153343"/>
                  </a:cubicBezTo>
                  <a:cubicBezTo>
                    <a:pt x="957276" y="147704"/>
                    <a:pt x="970951" y="127135"/>
                    <a:pt x="954584" y="108032"/>
                  </a:cubicBezTo>
                  <a:cubicBezTo>
                    <a:pt x="938222" y="88925"/>
                    <a:pt x="898785" y="78226"/>
                    <a:pt x="865339" y="83367"/>
                  </a:cubicBezTo>
                  <a:moveTo>
                    <a:pt x="236099" y="180178"/>
                  </a:moveTo>
                  <a:cubicBezTo>
                    <a:pt x="197350" y="186129"/>
                    <a:pt x="172952" y="208256"/>
                    <a:pt x="182388" y="230476"/>
                  </a:cubicBezTo>
                  <a:cubicBezTo>
                    <a:pt x="191824" y="252717"/>
                    <a:pt x="232925" y="266136"/>
                    <a:pt x="273006" y="259574"/>
                  </a:cubicBezTo>
                  <a:cubicBezTo>
                    <a:pt x="313078" y="253004"/>
                    <a:pt x="335897" y="229492"/>
                    <a:pt x="325016" y="207863"/>
                  </a:cubicBezTo>
                  <a:cubicBezTo>
                    <a:pt x="314135" y="186230"/>
                    <a:pt x="274847" y="174211"/>
                    <a:pt x="236099" y="180178"/>
                  </a:cubicBezTo>
                  <a:moveTo>
                    <a:pt x="58746" y="126447"/>
                  </a:moveTo>
                  <a:cubicBezTo>
                    <a:pt x="216805" y="103559"/>
                    <a:pt x="369476" y="81432"/>
                    <a:pt x="517055" y="60034"/>
                  </a:cubicBezTo>
                  <a:cubicBezTo>
                    <a:pt x="659557" y="39368"/>
                    <a:pt x="797618" y="19378"/>
                    <a:pt x="931332" y="0"/>
                  </a:cubicBezTo>
                  <a:cubicBezTo>
                    <a:pt x="947063" y="17545"/>
                    <a:pt x="986508" y="28041"/>
                    <a:pt x="1018893" y="23200"/>
                  </a:cubicBezTo>
                  <a:cubicBezTo>
                    <a:pt x="1038721" y="44392"/>
                    <a:pt x="1058888" y="66090"/>
                    <a:pt x="1079542" y="88229"/>
                  </a:cubicBezTo>
                  <a:cubicBezTo>
                    <a:pt x="1100786" y="110971"/>
                    <a:pt x="1122476" y="134228"/>
                    <a:pt x="1144652" y="158075"/>
                  </a:cubicBezTo>
                  <a:cubicBezTo>
                    <a:pt x="1110445" y="163848"/>
                    <a:pt x="1097548" y="185542"/>
                    <a:pt x="1116655" y="206884"/>
                  </a:cubicBezTo>
                  <a:cubicBezTo>
                    <a:pt x="970777" y="232261"/>
                    <a:pt x="819624" y="258574"/>
                    <a:pt x="662755" y="285883"/>
                  </a:cubicBezTo>
                  <a:cubicBezTo>
                    <a:pt x="499810" y="314244"/>
                    <a:pt x="330444" y="343718"/>
                    <a:pt x="154310" y="374354"/>
                  </a:cubicBezTo>
                  <a:cubicBezTo>
                    <a:pt x="144389" y="348519"/>
                    <a:pt x="101357" y="333934"/>
                    <a:pt x="57508" y="341326"/>
                  </a:cubicBezTo>
                  <a:cubicBezTo>
                    <a:pt x="47213" y="311775"/>
                    <a:pt x="37247" y="283017"/>
                    <a:pt x="27547" y="255044"/>
                  </a:cubicBezTo>
                  <a:cubicBezTo>
                    <a:pt x="18119" y="227820"/>
                    <a:pt x="8910" y="201253"/>
                    <a:pt x="0" y="175389"/>
                  </a:cubicBezTo>
                  <a:cubicBezTo>
                    <a:pt x="40773" y="169309"/>
                    <a:pt x="66851" y="147255"/>
                    <a:pt x="58746" y="126447"/>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820" name="Google Shape;820;p10"/>
          <p:cNvGrpSpPr/>
          <p:nvPr/>
        </p:nvGrpSpPr>
        <p:grpSpPr>
          <a:xfrm>
            <a:off x="9642612" y="6277819"/>
            <a:ext cx="1259191" cy="393093"/>
            <a:chOff x="215637" y="2457094"/>
            <a:chExt cx="1259191" cy="393093"/>
          </a:xfrm>
        </p:grpSpPr>
        <p:sp>
          <p:nvSpPr>
            <p:cNvPr id="821" name="Google Shape;821;p10"/>
            <p:cNvSpPr/>
            <p:nvPr/>
          </p:nvSpPr>
          <p:spPr>
            <a:xfrm>
              <a:off x="215637" y="2457094"/>
              <a:ext cx="1259191" cy="393093"/>
            </a:xfrm>
            <a:custGeom>
              <a:rect b="b" l="l" r="r" t="t"/>
              <a:pathLst>
                <a:path extrusionOk="0" h="393093" w="1259191">
                  <a:moveTo>
                    <a:pt x="0" y="85707"/>
                  </a:moveTo>
                  <a:cubicBezTo>
                    <a:pt x="192203" y="70425"/>
                    <a:pt x="379214" y="55540"/>
                    <a:pt x="561064" y="41084"/>
                  </a:cubicBezTo>
                  <a:cubicBezTo>
                    <a:pt x="737955" y="27029"/>
                    <a:pt x="910202" y="13330"/>
                    <a:pt x="1077928" y="0"/>
                  </a:cubicBezTo>
                  <a:cubicBezTo>
                    <a:pt x="1105500" y="41129"/>
                    <a:pt x="1134060" y="83707"/>
                    <a:pt x="1163639" y="127791"/>
                  </a:cubicBezTo>
                  <a:cubicBezTo>
                    <a:pt x="1194304" y="173503"/>
                    <a:pt x="1226150" y="220975"/>
                    <a:pt x="1259191" y="270208"/>
                  </a:cubicBezTo>
                  <a:cubicBezTo>
                    <a:pt x="1074508" y="289158"/>
                    <a:pt x="884319" y="308686"/>
                    <a:pt x="688264" y="328817"/>
                  </a:cubicBezTo>
                  <a:cubicBezTo>
                    <a:pt x="486230" y="349547"/>
                    <a:pt x="277359" y="370986"/>
                    <a:pt x="62272" y="393093"/>
                  </a:cubicBezTo>
                  <a:cubicBezTo>
                    <a:pt x="50828" y="336626"/>
                    <a:pt x="39838" y="282377"/>
                    <a:pt x="29288" y="230310"/>
                  </a:cubicBezTo>
                  <a:cubicBezTo>
                    <a:pt x="19152" y="180263"/>
                    <a:pt x="9388" y="132102"/>
                    <a:pt x="0" y="85707"/>
                  </a:cubicBezTo>
                </a:path>
              </a:pathLst>
            </a:custGeom>
            <a:solidFill>
              <a:srgbClr val="D5F0B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22" name="Google Shape;822;p10"/>
            <p:cNvSpPr/>
            <p:nvPr/>
          </p:nvSpPr>
          <p:spPr>
            <a:xfrm>
              <a:off x="258762" y="2479658"/>
              <a:ext cx="1146070" cy="337403"/>
            </a:xfrm>
            <a:custGeom>
              <a:rect b="b" l="l" r="r" t="t"/>
              <a:pathLst>
                <a:path extrusionOk="0" h="337403" w="1146070">
                  <a:moveTo>
                    <a:pt x="599092" y="226254"/>
                  </a:moveTo>
                  <a:cubicBezTo>
                    <a:pt x="607815" y="225408"/>
                    <a:pt x="616539" y="224570"/>
                    <a:pt x="625275" y="223724"/>
                  </a:cubicBezTo>
                  <a:cubicBezTo>
                    <a:pt x="622688" y="217830"/>
                    <a:pt x="619996" y="211976"/>
                    <a:pt x="617430" y="206114"/>
                  </a:cubicBezTo>
                  <a:cubicBezTo>
                    <a:pt x="643293" y="199824"/>
                    <a:pt x="651713" y="186210"/>
                    <a:pt x="644362" y="170402"/>
                  </a:cubicBezTo>
                  <a:cubicBezTo>
                    <a:pt x="630040" y="139616"/>
                    <a:pt x="561388" y="147052"/>
                    <a:pt x="554765" y="131924"/>
                  </a:cubicBezTo>
                  <a:cubicBezTo>
                    <a:pt x="551644" y="124787"/>
                    <a:pt x="557169" y="121193"/>
                    <a:pt x="569710" y="120100"/>
                  </a:cubicBezTo>
                  <a:cubicBezTo>
                    <a:pt x="580584" y="119153"/>
                    <a:pt x="589826" y="121087"/>
                    <a:pt x="601573" y="125472"/>
                  </a:cubicBezTo>
                  <a:cubicBezTo>
                    <a:pt x="605897" y="120525"/>
                    <a:pt x="610188" y="115570"/>
                    <a:pt x="614588" y="110656"/>
                  </a:cubicBezTo>
                  <a:cubicBezTo>
                    <a:pt x="601646" y="105150"/>
                    <a:pt x="587502" y="101228"/>
                    <a:pt x="570399" y="101260"/>
                  </a:cubicBezTo>
                  <a:cubicBezTo>
                    <a:pt x="568018" y="96050"/>
                    <a:pt x="565743" y="90844"/>
                    <a:pt x="563363" y="85719"/>
                  </a:cubicBezTo>
                  <a:cubicBezTo>
                    <a:pt x="555068" y="86423"/>
                    <a:pt x="546770" y="87112"/>
                    <a:pt x="538467" y="87820"/>
                  </a:cubicBezTo>
                  <a:cubicBezTo>
                    <a:pt x="540738" y="93123"/>
                    <a:pt x="543114" y="98422"/>
                    <a:pt x="545377" y="103725"/>
                  </a:cubicBezTo>
                  <a:cubicBezTo>
                    <a:pt x="522133" y="108789"/>
                    <a:pt x="511466" y="120808"/>
                    <a:pt x="518004" y="136325"/>
                  </a:cubicBezTo>
                  <a:cubicBezTo>
                    <a:pt x="530266" y="165398"/>
                    <a:pt x="600274" y="158683"/>
                    <a:pt x="607828" y="175498"/>
                  </a:cubicBezTo>
                  <a:cubicBezTo>
                    <a:pt x="611240" y="183085"/>
                    <a:pt x="606281" y="187465"/>
                    <a:pt x="591348" y="188869"/>
                  </a:cubicBezTo>
                  <a:cubicBezTo>
                    <a:pt x="578491" y="190072"/>
                    <a:pt x="565144" y="187869"/>
                    <a:pt x="548770" y="182850"/>
                  </a:cubicBezTo>
                  <a:cubicBezTo>
                    <a:pt x="545300" y="188845"/>
                    <a:pt x="541839" y="194889"/>
                    <a:pt x="538572" y="200921"/>
                  </a:cubicBezTo>
                  <a:cubicBezTo>
                    <a:pt x="554348" y="206977"/>
                    <a:pt x="575123" y="209568"/>
                    <a:pt x="591595" y="209260"/>
                  </a:cubicBezTo>
                  <a:cubicBezTo>
                    <a:pt x="594125" y="214915"/>
                    <a:pt x="596541" y="220578"/>
                    <a:pt x="599092" y="226254"/>
                  </a:cubicBezTo>
                  <a:moveTo>
                    <a:pt x="540568" y="69324"/>
                  </a:moveTo>
                  <a:cubicBezTo>
                    <a:pt x="509685" y="71907"/>
                    <a:pt x="485125" y="83590"/>
                    <a:pt x="470871" y="100474"/>
                  </a:cubicBezTo>
                  <a:cubicBezTo>
                    <a:pt x="456379" y="117651"/>
                    <a:pt x="451764" y="140146"/>
                    <a:pt x="461451" y="164738"/>
                  </a:cubicBezTo>
                  <a:cubicBezTo>
                    <a:pt x="471143" y="189327"/>
                    <a:pt x="493764" y="211235"/>
                    <a:pt x="522028" y="225966"/>
                  </a:cubicBezTo>
                  <a:cubicBezTo>
                    <a:pt x="550599" y="240859"/>
                    <a:pt x="585506" y="248458"/>
                    <a:pt x="618442" y="245235"/>
                  </a:cubicBezTo>
                  <a:cubicBezTo>
                    <a:pt x="651373" y="242017"/>
                    <a:pt x="676030" y="228715"/>
                    <a:pt x="689272" y="210001"/>
                  </a:cubicBezTo>
                  <a:cubicBezTo>
                    <a:pt x="702278" y="191606"/>
                    <a:pt x="704250" y="167831"/>
                    <a:pt x="692514" y="143878"/>
                  </a:cubicBezTo>
                  <a:cubicBezTo>
                    <a:pt x="680795" y="119930"/>
                    <a:pt x="658049" y="100171"/>
                    <a:pt x="630598" y="86808"/>
                  </a:cubicBezTo>
                  <a:cubicBezTo>
                    <a:pt x="603460" y="73611"/>
                    <a:pt x="571451" y="66746"/>
                    <a:pt x="540568" y="69324"/>
                  </a:cubicBezTo>
                  <a:moveTo>
                    <a:pt x="874117" y="86124"/>
                  </a:moveTo>
                  <a:cubicBezTo>
                    <a:pt x="839093" y="89184"/>
                    <a:pt x="819820" y="109044"/>
                    <a:pt x="832045" y="131260"/>
                  </a:cubicBezTo>
                  <a:cubicBezTo>
                    <a:pt x="844275" y="153481"/>
                    <a:pt x="884068" y="169353"/>
                    <a:pt x="920120" y="165981"/>
                  </a:cubicBezTo>
                  <a:cubicBezTo>
                    <a:pt x="956165" y="162617"/>
                    <a:pt x="974106" y="141519"/>
                    <a:pt x="960905" y="119630"/>
                  </a:cubicBezTo>
                  <a:cubicBezTo>
                    <a:pt x="947708" y="97734"/>
                    <a:pt x="909154" y="83064"/>
                    <a:pt x="874117" y="86124"/>
                  </a:cubicBezTo>
                  <a:moveTo>
                    <a:pt x="229903" y="142247"/>
                  </a:moveTo>
                  <a:cubicBezTo>
                    <a:pt x="191182" y="145627"/>
                    <a:pt x="164570" y="167038"/>
                    <a:pt x="171181" y="190987"/>
                  </a:cubicBezTo>
                  <a:cubicBezTo>
                    <a:pt x="177791" y="214915"/>
                    <a:pt x="216119" y="231994"/>
                    <a:pt x="256143" y="228241"/>
                  </a:cubicBezTo>
                  <a:cubicBezTo>
                    <a:pt x="296171" y="224485"/>
                    <a:pt x="321504" y="201669"/>
                    <a:pt x="313650" y="178105"/>
                  </a:cubicBezTo>
                  <a:cubicBezTo>
                    <a:pt x="305805" y="154533"/>
                    <a:pt x="268623" y="138867"/>
                    <a:pt x="229903" y="142247"/>
                  </a:cubicBezTo>
                  <a:moveTo>
                    <a:pt x="62592" y="72328"/>
                  </a:moveTo>
                  <a:cubicBezTo>
                    <a:pt x="220434" y="59580"/>
                    <a:pt x="374571" y="47092"/>
                    <a:pt x="525246" y="34919"/>
                  </a:cubicBezTo>
                  <a:cubicBezTo>
                    <a:pt x="672444" y="23030"/>
                    <a:pt x="816302" y="11420"/>
                    <a:pt x="957100" y="0"/>
                  </a:cubicBezTo>
                  <a:cubicBezTo>
                    <a:pt x="970050" y="20467"/>
                    <a:pt x="1008701" y="34931"/>
                    <a:pt x="1043155" y="32021"/>
                  </a:cubicBezTo>
                  <a:cubicBezTo>
                    <a:pt x="1059412" y="56743"/>
                    <a:pt x="1076066" y="81930"/>
                    <a:pt x="1093064" y="107684"/>
                  </a:cubicBezTo>
                  <a:cubicBezTo>
                    <a:pt x="1110382" y="133940"/>
                    <a:pt x="1128036" y="160844"/>
                    <a:pt x="1146070" y="188250"/>
                  </a:cubicBezTo>
                  <a:cubicBezTo>
                    <a:pt x="1109694" y="191804"/>
                    <a:pt x="1092291" y="214065"/>
                    <a:pt x="1107678" y="238374"/>
                  </a:cubicBezTo>
                  <a:cubicBezTo>
                    <a:pt x="954351" y="253866"/>
                    <a:pt x="797328" y="269759"/>
                    <a:pt x="636274" y="286012"/>
                  </a:cubicBezTo>
                  <a:cubicBezTo>
                    <a:pt x="471058" y="302711"/>
                    <a:pt x="301555" y="319826"/>
                    <a:pt x="127548" y="337403"/>
                  </a:cubicBezTo>
                  <a:cubicBezTo>
                    <a:pt x="120962" y="310180"/>
                    <a:pt x="80983" y="291870"/>
                    <a:pt x="38056" y="296080"/>
                  </a:cubicBezTo>
                  <a:cubicBezTo>
                    <a:pt x="31385" y="264950"/>
                    <a:pt x="24750" y="234508"/>
                    <a:pt x="18378" y="204795"/>
                  </a:cubicBezTo>
                  <a:cubicBezTo>
                    <a:pt x="12165" y="175794"/>
                    <a:pt x="6068" y="147376"/>
                    <a:pt x="0" y="119618"/>
                  </a:cubicBezTo>
                  <a:cubicBezTo>
                    <a:pt x="40299" y="116226"/>
                    <a:pt x="68162" y="94900"/>
                    <a:pt x="62592" y="72328"/>
                  </a:cubicBezTo>
                </a:path>
              </a:pathLst>
            </a:custGeom>
            <a:solidFill>
              <a:srgbClr val="9FC05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823" name="Google Shape;823;p10"/>
          <p:cNvGrpSpPr/>
          <p:nvPr/>
        </p:nvGrpSpPr>
        <p:grpSpPr>
          <a:xfrm>
            <a:off x="10131703" y="5629345"/>
            <a:ext cx="630738" cy="229982"/>
            <a:chOff x="704728" y="1808620"/>
            <a:chExt cx="630738" cy="229982"/>
          </a:xfrm>
        </p:grpSpPr>
        <p:grpSp>
          <p:nvGrpSpPr>
            <p:cNvPr id="824" name="Google Shape;824;p10"/>
            <p:cNvGrpSpPr/>
            <p:nvPr/>
          </p:nvGrpSpPr>
          <p:grpSpPr>
            <a:xfrm>
              <a:off x="704728" y="1808620"/>
              <a:ext cx="630738" cy="229982"/>
              <a:chOff x="704728" y="1808620"/>
              <a:chExt cx="630738" cy="229982"/>
            </a:xfrm>
          </p:grpSpPr>
          <p:sp>
            <p:nvSpPr>
              <p:cNvPr id="825" name="Google Shape;825;p10"/>
              <p:cNvSpPr/>
              <p:nvPr/>
            </p:nvSpPr>
            <p:spPr>
              <a:xfrm>
                <a:off x="704728" y="1808620"/>
                <a:ext cx="630738" cy="229982"/>
              </a:xfrm>
              <a:custGeom>
                <a:rect b="b" l="l" r="r" t="t"/>
                <a:pathLst>
                  <a:path extrusionOk="0" h="229982" w="630738">
                    <a:moveTo>
                      <a:pt x="65375" y="198399"/>
                    </a:moveTo>
                    <a:lnTo>
                      <a:pt x="2111" y="77154"/>
                    </a:lnTo>
                    <a:cubicBezTo>
                      <a:pt x="-840" y="71511"/>
                      <a:pt x="-691" y="65159"/>
                      <a:pt x="2520" y="59375"/>
                    </a:cubicBezTo>
                    <a:cubicBezTo>
                      <a:pt x="5738" y="53594"/>
                      <a:pt x="11122" y="49983"/>
                      <a:pt x="17607" y="49267"/>
                    </a:cubicBezTo>
                    <a:lnTo>
                      <a:pt x="464921" y="410"/>
                    </a:lnTo>
                    <a:cubicBezTo>
                      <a:pt x="483728" y="-1639"/>
                      <a:pt x="500395" y="4013"/>
                      <a:pt x="513535" y="16926"/>
                    </a:cubicBezTo>
                    <a:lnTo>
                      <a:pt x="625384" y="126776"/>
                    </a:lnTo>
                    <a:cubicBezTo>
                      <a:pt x="630513" y="131816"/>
                      <a:pt x="632080" y="139030"/>
                      <a:pt x="629550" y="146057"/>
                    </a:cubicBezTo>
                    <a:cubicBezTo>
                      <a:pt x="627016" y="153085"/>
                      <a:pt x="621134" y="157914"/>
                      <a:pt x="613795" y="158987"/>
                    </a:cubicBezTo>
                    <a:lnTo>
                      <a:pt x="127032" y="229295"/>
                    </a:lnTo>
                    <a:cubicBezTo>
                      <a:pt x="100982" y="233059"/>
                      <a:pt x="77268" y="221178"/>
                      <a:pt x="65375" y="198399"/>
                    </a:cubicBezTo>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26" name="Google Shape;826;p10"/>
              <p:cNvSpPr/>
              <p:nvPr/>
            </p:nvSpPr>
            <p:spPr>
              <a:xfrm>
                <a:off x="740810" y="1887494"/>
                <a:ext cx="571660" cy="102955"/>
              </a:xfrm>
              <a:custGeom>
                <a:rect b="b" l="l" r="r" t="t"/>
                <a:pathLst>
                  <a:path extrusionOk="0" h="102955" w="571660">
                    <a:moveTo>
                      <a:pt x="20645" y="102956"/>
                    </a:moveTo>
                    <a:lnTo>
                      <a:pt x="0" y="63381"/>
                    </a:lnTo>
                    <a:lnTo>
                      <a:pt x="540522" y="0"/>
                    </a:lnTo>
                    <a:lnTo>
                      <a:pt x="571660" y="30575"/>
                    </a:lnTo>
                    <a:lnTo>
                      <a:pt x="20645" y="102956"/>
                    </a:lnTo>
                    <a:close/>
                  </a:path>
                </a:pathLst>
              </a:custGeom>
              <a:solidFill>
                <a:srgbClr val="342E2A"/>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827" name="Google Shape;827;p10"/>
            <p:cNvSpPr/>
            <p:nvPr/>
          </p:nvSpPr>
          <p:spPr>
            <a:xfrm>
              <a:off x="756606" y="1844139"/>
              <a:ext cx="478225" cy="90419"/>
            </a:xfrm>
            <a:custGeom>
              <a:rect b="b" l="l" r="r" t="t"/>
              <a:pathLst>
                <a:path extrusionOk="0" h="90419" w="478225">
                  <a:moveTo>
                    <a:pt x="0" y="55136"/>
                  </a:moveTo>
                  <a:lnTo>
                    <a:pt x="448443" y="0"/>
                  </a:lnTo>
                  <a:lnTo>
                    <a:pt x="478225" y="33482"/>
                  </a:lnTo>
                  <a:lnTo>
                    <a:pt x="20431" y="90419"/>
                  </a:lnTo>
                  <a:lnTo>
                    <a:pt x="0" y="55136"/>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828" name="Google Shape;828;p10"/>
          <p:cNvGrpSpPr/>
          <p:nvPr/>
        </p:nvGrpSpPr>
        <p:grpSpPr>
          <a:xfrm>
            <a:off x="10566447" y="6396156"/>
            <a:ext cx="764981" cy="322047"/>
            <a:chOff x="3658339" y="3710657"/>
            <a:chExt cx="571991" cy="240801"/>
          </a:xfrm>
        </p:grpSpPr>
        <p:sp>
          <p:nvSpPr>
            <p:cNvPr id="829" name="Google Shape;829;p10"/>
            <p:cNvSpPr/>
            <p:nvPr/>
          </p:nvSpPr>
          <p:spPr>
            <a:xfrm>
              <a:off x="3684117" y="3836885"/>
              <a:ext cx="170567" cy="93357"/>
            </a:xfrm>
            <a:custGeom>
              <a:rect b="b" l="l" r="r" t="t"/>
              <a:pathLst>
                <a:path extrusionOk="0" h="93357" w="170567">
                  <a:moveTo>
                    <a:pt x="85282" y="0"/>
                  </a:moveTo>
                  <a:cubicBezTo>
                    <a:pt x="112736" y="0"/>
                    <a:pt x="137158" y="7104"/>
                    <a:pt x="152756" y="18132"/>
                  </a:cubicBezTo>
                  <a:lnTo>
                    <a:pt x="170568" y="18132"/>
                  </a:lnTo>
                  <a:lnTo>
                    <a:pt x="170568" y="46679"/>
                  </a:lnTo>
                  <a:cubicBezTo>
                    <a:pt x="170568" y="72462"/>
                    <a:pt x="132382" y="93358"/>
                    <a:pt x="85282" y="93358"/>
                  </a:cubicBezTo>
                  <a:cubicBezTo>
                    <a:pt x="38182" y="93358"/>
                    <a:pt x="0" y="72462"/>
                    <a:pt x="0" y="46679"/>
                  </a:cubicBezTo>
                  <a:lnTo>
                    <a:pt x="0" y="18132"/>
                  </a:lnTo>
                  <a:lnTo>
                    <a:pt x="17808" y="18132"/>
                  </a:lnTo>
                  <a:cubicBezTo>
                    <a:pt x="33405" y="7104"/>
                    <a:pt x="57827"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0" name="Google Shape;830;p10"/>
            <p:cNvSpPr/>
            <p:nvPr/>
          </p:nvSpPr>
          <p:spPr>
            <a:xfrm>
              <a:off x="3684117" y="3808338"/>
              <a:ext cx="170567" cy="93361"/>
            </a:xfrm>
            <a:custGeom>
              <a:rect b="b" l="l" r="r" t="t"/>
              <a:pathLst>
                <a:path extrusionOk="0" h="93361" w="170567">
                  <a:moveTo>
                    <a:pt x="85282" y="93362"/>
                  </a:moveTo>
                  <a:cubicBezTo>
                    <a:pt x="132256" y="93362"/>
                    <a:pt x="170568" y="72389"/>
                    <a:pt x="170568" y="46679"/>
                  </a:cubicBezTo>
                  <a:cubicBezTo>
                    <a:pt x="170568" y="20969"/>
                    <a:pt x="132256" y="0"/>
                    <a:pt x="85282" y="0"/>
                  </a:cubicBezTo>
                  <a:cubicBezTo>
                    <a:pt x="38307" y="0"/>
                    <a:pt x="0" y="20969"/>
                    <a:pt x="0" y="46679"/>
                  </a:cubicBezTo>
                  <a:cubicBezTo>
                    <a:pt x="0" y="72389"/>
                    <a:pt x="38307" y="93362"/>
                    <a:pt x="85282"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1" name="Google Shape;831;p10"/>
            <p:cNvSpPr/>
            <p:nvPr/>
          </p:nvSpPr>
          <p:spPr>
            <a:xfrm>
              <a:off x="3684117" y="3840023"/>
              <a:ext cx="170567" cy="25106"/>
            </a:xfrm>
            <a:custGeom>
              <a:rect b="b" l="l" r="r" t="t"/>
              <a:pathLst>
                <a:path extrusionOk="0" h="25106" w="170567">
                  <a:moveTo>
                    <a:pt x="166070" y="0"/>
                  </a:moveTo>
                  <a:cubicBezTo>
                    <a:pt x="168989" y="4708"/>
                    <a:pt x="170568" y="9752"/>
                    <a:pt x="170568" y="14994"/>
                  </a:cubicBezTo>
                  <a:cubicBezTo>
                    <a:pt x="170568" y="18468"/>
                    <a:pt x="169867" y="21852"/>
                    <a:pt x="168552" y="25106"/>
                  </a:cubicBezTo>
                  <a:lnTo>
                    <a:pt x="2012" y="25106"/>
                  </a:lnTo>
                  <a:cubicBezTo>
                    <a:pt x="700" y="21852"/>
                    <a:pt x="0" y="18468"/>
                    <a:pt x="0" y="14994"/>
                  </a:cubicBezTo>
                  <a:cubicBezTo>
                    <a:pt x="0" y="9752"/>
                    <a:pt x="1579" y="4708"/>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2" name="Google Shape;832;p10"/>
            <p:cNvSpPr/>
            <p:nvPr/>
          </p:nvSpPr>
          <p:spPr>
            <a:xfrm>
              <a:off x="3704544" y="3819519"/>
              <a:ext cx="129710" cy="70995"/>
            </a:xfrm>
            <a:custGeom>
              <a:rect b="b" l="l" r="r" t="t"/>
              <a:pathLst>
                <a:path extrusionOk="0" h="70995" w="129710">
                  <a:moveTo>
                    <a:pt x="64855" y="70996"/>
                  </a:moveTo>
                  <a:cubicBezTo>
                    <a:pt x="100576" y="70996"/>
                    <a:pt x="129710" y="55050"/>
                    <a:pt x="129710" y="35498"/>
                  </a:cubicBezTo>
                  <a:cubicBezTo>
                    <a:pt x="129710" y="15945"/>
                    <a:pt x="100576" y="0"/>
                    <a:pt x="64855" y="0"/>
                  </a:cubicBezTo>
                  <a:cubicBezTo>
                    <a:pt x="29134" y="0"/>
                    <a:pt x="0" y="15945"/>
                    <a:pt x="0" y="35498"/>
                  </a:cubicBezTo>
                  <a:cubicBezTo>
                    <a:pt x="0" y="55050"/>
                    <a:pt x="29134" y="70996"/>
                    <a:pt x="64855"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3" name="Google Shape;833;p10"/>
            <p:cNvSpPr/>
            <p:nvPr/>
          </p:nvSpPr>
          <p:spPr>
            <a:xfrm>
              <a:off x="3732836" y="3830020"/>
              <a:ext cx="72157" cy="43561"/>
            </a:xfrm>
            <a:custGeom>
              <a:rect b="b" l="l" r="r" t="t"/>
              <a:pathLst>
                <a:path extrusionOk="0" h="43561" w="72157">
                  <a:moveTo>
                    <a:pt x="2170" y="39712"/>
                  </a:moveTo>
                  <a:lnTo>
                    <a:pt x="10371" y="43562"/>
                  </a:lnTo>
                  <a:lnTo>
                    <a:pt x="17889" y="38732"/>
                  </a:lnTo>
                  <a:cubicBezTo>
                    <a:pt x="28191" y="41797"/>
                    <a:pt x="38024" y="40461"/>
                    <a:pt x="44963" y="36004"/>
                  </a:cubicBezTo>
                  <a:cubicBezTo>
                    <a:pt x="58763" y="27135"/>
                    <a:pt x="35854" y="17026"/>
                    <a:pt x="42720" y="12614"/>
                  </a:cubicBezTo>
                  <a:cubicBezTo>
                    <a:pt x="45971" y="10525"/>
                    <a:pt x="49541" y="10675"/>
                    <a:pt x="53605" y="12578"/>
                  </a:cubicBezTo>
                  <a:cubicBezTo>
                    <a:pt x="57156" y="14245"/>
                    <a:pt x="58548" y="16265"/>
                    <a:pt x="59212" y="19224"/>
                  </a:cubicBezTo>
                  <a:lnTo>
                    <a:pt x="71538" y="18265"/>
                  </a:lnTo>
                  <a:cubicBezTo>
                    <a:pt x="71202" y="14812"/>
                    <a:pt x="69628" y="11497"/>
                    <a:pt x="64863" y="8541"/>
                  </a:cubicBezTo>
                  <a:lnTo>
                    <a:pt x="72158" y="3850"/>
                  </a:lnTo>
                  <a:lnTo>
                    <a:pt x="63956" y="0"/>
                  </a:lnTo>
                  <a:lnTo>
                    <a:pt x="56512" y="4785"/>
                  </a:lnTo>
                  <a:cubicBezTo>
                    <a:pt x="47189" y="1935"/>
                    <a:pt x="37368" y="2793"/>
                    <a:pt x="30288" y="7343"/>
                  </a:cubicBezTo>
                  <a:cubicBezTo>
                    <a:pt x="17277" y="15707"/>
                    <a:pt x="39757" y="26086"/>
                    <a:pt x="32312" y="30871"/>
                  </a:cubicBezTo>
                  <a:cubicBezTo>
                    <a:pt x="28985" y="33008"/>
                    <a:pt x="25212" y="33085"/>
                    <a:pt x="20475" y="30863"/>
                  </a:cubicBezTo>
                  <a:cubicBezTo>
                    <a:pt x="16411" y="28956"/>
                    <a:pt x="14136" y="26284"/>
                    <a:pt x="12569" y="22495"/>
                  </a:cubicBezTo>
                  <a:lnTo>
                    <a:pt x="0" y="24556"/>
                  </a:lnTo>
                  <a:cubicBezTo>
                    <a:pt x="870" y="28414"/>
                    <a:pt x="4910" y="32401"/>
                    <a:pt x="9396" y="35065"/>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4" name="Google Shape;834;p10"/>
            <p:cNvSpPr/>
            <p:nvPr/>
          </p:nvSpPr>
          <p:spPr>
            <a:xfrm>
              <a:off x="3868287" y="3858097"/>
              <a:ext cx="170567" cy="93361"/>
            </a:xfrm>
            <a:custGeom>
              <a:rect b="b" l="l" r="r" t="t"/>
              <a:pathLst>
                <a:path extrusionOk="0" h="93361" w="170567">
                  <a:moveTo>
                    <a:pt x="85286" y="0"/>
                  </a:moveTo>
                  <a:cubicBezTo>
                    <a:pt x="112740" y="0"/>
                    <a:pt x="137158" y="7096"/>
                    <a:pt x="152756" y="18132"/>
                  </a:cubicBezTo>
                  <a:lnTo>
                    <a:pt x="170568" y="18132"/>
                  </a:lnTo>
                  <a:lnTo>
                    <a:pt x="170568" y="46679"/>
                  </a:lnTo>
                  <a:cubicBezTo>
                    <a:pt x="170568" y="72457"/>
                    <a:pt x="132382" y="93362"/>
                    <a:pt x="85286" y="93362"/>
                  </a:cubicBezTo>
                  <a:cubicBezTo>
                    <a:pt x="38182" y="93362"/>
                    <a:pt x="0" y="72457"/>
                    <a:pt x="0" y="46679"/>
                  </a:cubicBezTo>
                  <a:lnTo>
                    <a:pt x="0" y="18132"/>
                  </a:lnTo>
                  <a:lnTo>
                    <a:pt x="17808" y="18132"/>
                  </a:lnTo>
                  <a:cubicBezTo>
                    <a:pt x="33409" y="7096"/>
                    <a:pt x="57827"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5" name="Google Shape;835;p10"/>
            <p:cNvSpPr/>
            <p:nvPr/>
          </p:nvSpPr>
          <p:spPr>
            <a:xfrm>
              <a:off x="3868287" y="3829546"/>
              <a:ext cx="170567" cy="93361"/>
            </a:xfrm>
            <a:custGeom>
              <a:rect b="b" l="l" r="r" t="t"/>
              <a:pathLst>
                <a:path extrusionOk="0" h="93361" w="170567">
                  <a:moveTo>
                    <a:pt x="85286" y="93362"/>
                  </a:moveTo>
                  <a:cubicBezTo>
                    <a:pt x="132256" y="93362"/>
                    <a:pt x="170568" y="72397"/>
                    <a:pt x="170568" y="46683"/>
                  </a:cubicBezTo>
                  <a:cubicBezTo>
                    <a:pt x="170568" y="20969"/>
                    <a:pt x="132256" y="0"/>
                    <a:pt x="85286" y="0"/>
                  </a:cubicBezTo>
                  <a:cubicBezTo>
                    <a:pt x="38311" y="0"/>
                    <a:pt x="0" y="20969"/>
                    <a:pt x="0" y="46683"/>
                  </a:cubicBezTo>
                  <a:cubicBezTo>
                    <a:pt x="0" y="72397"/>
                    <a:pt x="38311" y="93362"/>
                    <a:pt x="85286"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6" name="Google Shape;836;p10"/>
            <p:cNvSpPr/>
            <p:nvPr/>
          </p:nvSpPr>
          <p:spPr>
            <a:xfrm>
              <a:off x="3868287" y="3861235"/>
              <a:ext cx="170567" cy="25106"/>
            </a:xfrm>
            <a:custGeom>
              <a:rect b="b" l="l" r="r" t="t"/>
              <a:pathLst>
                <a:path extrusionOk="0" h="25106" w="170567">
                  <a:moveTo>
                    <a:pt x="166070" y="0"/>
                  </a:moveTo>
                  <a:cubicBezTo>
                    <a:pt x="168985" y="4704"/>
                    <a:pt x="170568" y="9748"/>
                    <a:pt x="170568" y="14994"/>
                  </a:cubicBezTo>
                  <a:cubicBezTo>
                    <a:pt x="170568" y="18463"/>
                    <a:pt x="169867" y="21852"/>
                    <a:pt x="168552" y="25106"/>
                  </a:cubicBezTo>
                  <a:lnTo>
                    <a:pt x="2012" y="25106"/>
                  </a:lnTo>
                  <a:cubicBezTo>
                    <a:pt x="700" y="21852"/>
                    <a:pt x="0" y="18463"/>
                    <a:pt x="0" y="14994"/>
                  </a:cubicBezTo>
                  <a:cubicBezTo>
                    <a:pt x="0" y="9748"/>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7" name="Google Shape;837;p10"/>
            <p:cNvSpPr/>
            <p:nvPr/>
          </p:nvSpPr>
          <p:spPr>
            <a:xfrm>
              <a:off x="3888717" y="3840727"/>
              <a:ext cx="129709" cy="71000"/>
            </a:xfrm>
            <a:custGeom>
              <a:rect b="b" l="l" r="r" t="t"/>
              <a:pathLst>
                <a:path extrusionOk="0" h="71000" w="129709">
                  <a:moveTo>
                    <a:pt x="64855" y="71000"/>
                  </a:moveTo>
                  <a:cubicBezTo>
                    <a:pt x="100576" y="71000"/>
                    <a:pt x="129710" y="55054"/>
                    <a:pt x="129710" y="35502"/>
                  </a:cubicBezTo>
                  <a:cubicBezTo>
                    <a:pt x="129710" y="15945"/>
                    <a:pt x="100576" y="0"/>
                    <a:pt x="64855" y="0"/>
                  </a:cubicBezTo>
                  <a:cubicBezTo>
                    <a:pt x="29134" y="0"/>
                    <a:pt x="0" y="15945"/>
                    <a:pt x="0" y="35502"/>
                  </a:cubicBezTo>
                  <a:cubicBezTo>
                    <a:pt x="0" y="55054"/>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8" name="Google Shape;838;p10"/>
            <p:cNvSpPr/>
            <p:nvPr/>
          </p:nvSpPr>
          <p:spPr>
            <a:xfrm>
              <a:off x="3917010" y="3851228"/>
              <a:ext cx="72157" cy="43561"/>
            </a:xfrm>
            <a:custGeom>
              <a:rect b="b" l="l" r="r" t="t"/>
              <a:pathLst>
                <a:path extrusionOk="0" h="43561" w="72157">
                  <a:moveTo>
                    <a:pt x="2166" y="39712"/>
                  </a:moveTo>
                  <a:lnTo>
                    <a:pt x="10371" y="43562"/>
                  </a:lnTo>
                  <a:lnTo>
                    <a:pt x="17889" y="38732"/>
                  </a:lnTo>
                  <a:cubicBezTo>
                    <a:pt x="28191" y="41797"/>
                    <a:pt x="38020" y="40461"/>
                    <a:pt x="44958" y="36004"/>
                  </a:cubicBezTo>
                  <a:cubicBezTo>
                    <a:pt x="58758" y="27130"/>
                    <a:pt x="35854" y="17030"/>
                    <a:pt x="42716" y="12614"/>
                  </a:cubicBezTo>
                  <a:cubicBezTo>
                    <a:pt x="45970" y="10525"/>
                    <a:pt x="49541" y="10675"/>
                    <a:pt x="53601" y="12581"/>
                  </a:cubicBezTo>
                  <a:cubicBezTo>
                    <a:pt x="57155" y="14245"/>
                    <a:pt x="58548" y="16265"/>
                    <a:pt x="59208" y="19229"/>
                  </a:cubicBezTo>
                  <a:lnTo>
                    <a:pt x="71538" y="18261"/>
                  </a:lnTo>
                  <a:cubicBezTo>
                    <a:pt x="71202" y="14812"/>
                    <a:pt x="69624" y="11497"/>
                    <a:pt x="64859" y="8541"/>
                  </a:cubicBezTo>
                  <a:lnTo>
                    <a:pt x="72158" y="3854"/>
                  </a:lnTo>
                  <a:lnTo>
                    <a:pt x="63956" y="0"/>
                  </a:lnTo>
                  <a:lnTo>
                    <a:pt x="56508" y="4785"/>
                  </a:lnTo>
                  <a:cubicBezTo>
                    <a:pt x="47185" y="1939"/>
                    <a:pt x="37368" y="2797"/>
                    <a:pt x="30284" y="7347"/>
                  </a:cubicBezTo>
                  <a:cubicBezTo>
                    <a:pt x="17273" y="15707"/>
                    <a:pt x="39753" y="26090"/>
                    <a:pt x="32308" y="30875"/>
                  </a:cubicBezTo>
                  <a:cubicBezTo>
                    <a:pt x="28984" y="33012"/>
                    <a:pt x="25208" y="33085"/>
                    <a:pt x="20471" y="30867"/>
                  </a:cubicBezTo>
                  <a:cubicBezTo>
                    <a:pt x="16407" y="28960"/>
                    <a:pt x="14132" y="26284"/>
                    <a:pt x="12565" y="22495"/>
                  </a:cubicBezTo>
                  <a:lnTo>
                    <a:pt x="0" y="24556"/>
                  </a:lnTo>
                  <a:cubicBezTo>
                    <a:pt x="866" y="28414"/>
                    <a:pt x="4906" y="32401"/>
                    <a:pt x="9396" y="35069"/>
                  </a:cubicBezTo>
                  <a:lnTo>
                    <a:pt x="2166"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39" name="Google Shape;839;p10"/>
            <p:cNvSpPr/>
            <p:nvPr/>
          </p:nvSpPr>
          <p:spPr>
            <a:xfrm>
              <a:off x="3838047" y="3819361"/>
              <a:ext cx="170571" cy="93370"/>
            </a:xfrm>
            <a:custGeom>
              <a:rect b="b" l="l" r="r" t="t"/>
              <a:pathLst>
                <a:path extrusionOk="0" h="93370" w="170571">
                  <a:moveTo>
                    <a:pt x="85286" y="0"/>
                  </a:moveTo>
                  <a:cubicBezTo>
                    <a:pt x="112740" y="0"/>
                    <a:pt x="137163" y="7108"/>
                    <a:pt x="152760" y="18136"/>
                  </a:cubicBezTo>
                  <a:lnTo>
                    <a:pt x="170572" y="18136"/>
                  </a:lnTo>
                  <a:lnTo>
                    <a:pt x="170572" y="46683"/>
                  </a:lnTo>
                  <a:cubicBezTo>
                    <a:pt x="170572" y="72465"/>
                    <a:pt x="132386" y="93370"/>
                    <a:pt x="85286" y="93370"/>
                  </a:cubicBezTo>
                  <a:cubicBezTo>
                    <a:pt x="38186" y="93370"/>
                    <a:pt x="0" y="72465"/>
                    <a:pt x="0" y="46683"/>
                  </a:cubicBezTo>
                  <a:lnTo>
                    <a:pt x="0" y="18136"/>
                  </a:lnTo>
                  <a:lnTo>
                    <a:pt x="17812" y="18136"/>
                  </a:lnTo>
                  <a:cubicBezTo>
                    <a:pt x="33409" y="7108"/>
                    <a:pt x="57828"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0" name="Google Shape;840;p10"/>
            <p:cNvSpPr/>
            <p:nvPr/>
          </p:nvSpPr>
          <p:spPr>
            <a:xfrm>
              <a:off x="3838047" y="3790814"/>
              <a:ext cx="170571" cy="93365"/>
            </a:xfrm>
            <a:custGeom>
              <a:rect b="b" l="l" r="r" t="t"/>
              <a:pathLst>
                <a:path extrusionOk="0" h="93365" w="170571">
                  <a:moveTo>
                    <a:pt x="85286" y="93366"/>
                  </a:moveTo>
                  <a:cubicBezTo>
                    <a:pt x="132260" y="93366"/>
                    <a:pt x="170572" y="72393"/>
                    <a:pt x="170572" y="46683"/>
                  </a:cubicBezTo>
                  <a:cubicBezTo>
                    <a:pt x="170572" y="20973"/>
                    <a:pt x="132260" y="0"/>
                    <a:pt x="85286" y="0"/>
                  </a:cubicBezTo>
                  <a:cubicBezTo>
                    <a:pt x="38316" y="0"/>
                    <a:pt x="0" y="20973"/>
                    <a:pt x="0" y="46683"/>
                  </a:cubicBezTo>
                  <a:cubicBezTo>
                    <a:pt x="0" y="72393"/>
                    <a:pt x="38316" y="93366"/>
                    <a:pt x="85286"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1" name="Google Shape;841;p10"/>
            <p:cNvSpPr/>
            <p:nvPr/>
          </p:nvSpPr>
          <p:spPr>
            <a:xfrm>
              <a:off x="3838047" y="3822506"/>
              <a:ext cx="170571" cy="25106"/>
            </a:xfrm>
            <a:custGeom>
              <a:rect b="b" l="l" r="r" t="t"/>
              <a:pathLst>
                <a:path extrusionOk="0" h="25106" w="170571">
                  <a:moveTo>
                    <a:pt x="166074" y="0"/>
                  </a:moveTo>
                  <a:cubicBezTo>
                    <a:pt x="168993" y="4704"/>
                    <a:pt x="170572" y="9748"/>
                    <a:pt x="170572" y="14990"/>
                  </a:cubicBezTo>
                  <a:cubicBezTo>
                    <a:pt x="170572" y="18464"/>
                    <a:pt x="169872" y="21848"/>
                    <a:pt x="168556" y="25107"/>
                  </a:cubicBezTo>
                  <a:lnTo>
                    <a:pt x="2016" y="25107"/>
                  </a:lnTo>
                  <a:cubicBezTo>
                    <a:pt x="704" y="21848"/>
                    <a:pt x="0" y="18464"/>
                    <a:pt x="0" y="14990"/>
                  </a:cubicBezTo>
                  <a:cubicBezTo>
                    <a:pt x="0" y="9748"/>
                    <a:pt x="1583" y="4704"/>
                    <a:pt x="4498" y="0"/>
                  </a:cubicBezTo>
                  <a:lnTo>
                    <a:pt x="16607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2" name="Google Shape;842;p10"/>
            <p:cNvSpPr/>
            <p:nvPr/>
          </p:nvSpPr>
          <p:spPr>
            <a:xfrm>
              <a:off x="3858478" y="3801999"/>
              <a:ext cx="129709" cy="70995"/>
            </a:xfrm>
            <a:custGeom>
              <a:rect b="b" l="l" r="r" t="t"/>
              <a:pathLst>
                <a:path extrusionOk="0" h="70995" w="129709">
                  <a:moveTo>
                    <a:pt x="64855" y="70996"/>
                  </a:moveTo>
                  <a:cubicBezTo>
                    <a:pt x="100580" y="70996"/>
                    <a:pt x="129710" y="55050"/>
                    <a:pt x="129710" y="35498"/>
                  </a:cubicBezTo>
                  <a:cubicBezTo>
                    <a:pt x="129710" y="15945"/>
                    <a:pt x="100580" y="0"/>
                    <a:pt x="64855" y="0"/>
                  </a:cubicBezTo>
                  <a:cubicBezTo>
                    <a:pt x="29134" y="0"/>
                    <a:pt x="0" y="15945"/>
                    <a:pt x="0" y="35498"/>
                  </a:cubicBezTo>
                  <a:cubicBezTo>
                    <a:pt x="0" y="55050"/>
                    <a:pt x="29134" y="70996"/>
                    <a:pt x="64855"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3" name="Google Shape;843;p10"/>
            <p:cNvSpPr/>
            <p:nvPr/>
          </p:nvSpPr>
          <p:spPr>
            <a:xfrm>
              <a:off x="3886770" y="3812499"/>
              <a:ext cx="72157" cy="43561"/>
            </a:xfrm>
            <a:custGeom>
              <a:rect b="b" l="l" r="r" t="t"/>
              <a:pathLst>
                <a:path extrusionOk="0" h="43561" w="72157">
                  <a:moveTo>
                    <a:pt x="2170" y="39712"/>
                  </a:moveTo>
                  <a:lnTo>
                    <a:pt x="10371" y="43562"/>
                  </a:lnTo>
                  <a:lnTo>
                    <a:pt x="17889" y="38728"/>
                  </a:lnTo>
                  <a:cubicBezTo>
                    <a:pt x="28191" y="41797"/>
                    <a:pt x="38020" y="40461"/>
                    <a:pt x="44963" y="36004"/>
                  </a:cubicBezTo>
                  <a:cubicBezTo>
                    <a:pt x="58763" y="27135"/>
                    <a:pt x="35854" y="17026"/>
                    <a:pt x="42720" y="12614"/>
                  </a:cubicBezTo>
                  <a:cubicBezTo>
                    <a:pt x="45971" y="10525"/>
                    <a:pt x="49541" y="10675"/>
                    <a:pt x="53605" y="12578"/>
                  </a:cubicBezTo>
                  <a:cubicBezTo>
                    <a:pt x="57156" y="14245"/>
                    <a:pt x="58548" y="16265"/>
                    <a:pt x="59212" y="19225"/>
                  </a:cubicBezTo>
                  <a:lnTo>
                    <a:pt x="71543" y="18261"/>
                  </a:lnTo>
                  <a:cubicBezTo>
                    <a:pt x="71202" y="14812"/>
                    <a:pt x="69628" y="11497"/>
                    <a:pt x="64863" y="8541"/>
                  </a:cubicBezTo>
                  <a:lnTo>
                    <a:pt x="72158" y="3850"/>
                  </a:lnTo>
                  <a:lnTo>
                    <a:pt x="63956" y="0"/>
                  </a:lnTo>
                  <a:lnTo>
                    <a:pt x="56512" y="4785"/>
                  </a:lnTo>
                  <a:cubicBezTo>
                    <a:pt x="47189" y="1935"/>
                    <a:pt x="37368" y="2793"/>
                    <a:pt x="30284" y="7347"/>
                  </a:cubicBezTo>
                  <a:cubicBezTo>
                    <a:pt x="17281" y="15707"/>
                    <a:pt x="39757" y="26086"/>
                    <a:pt x="32308" y="30875"/>
                  </a:cubicBezTo>
                  <a:cubicBezTo>
                    <a:pt x="28989" y="33008"/>
                    <a:pt x="25212" y="33085"/>
                    <a:pt x="20475" y="30863"/>
                  </a:cubicBezTo>
                  <a:cubicBezTo>
                    <a:pt x="16411" y="28960"/>
                    <a:pt x="14136" y="26284"/>
                    <a:pt x="12565" y="22495"/>
                  </a:cubicBezTo>
                  <a:lnTo>
                    <a:pt x="0" y="24556"/>
                  </a:lnTo>
                  <a:cubicBezTo>
                    <a:pt x="866" y="28414"/>
                    <a:pt x="4910" y="32401"/>
                    <a:pt x="9396" y="35065"/>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4" name="Google Shape;844;p10"/>
            <p:cNvSpPr/>
            <p:nvPr/>
          </p:nvSpPr>
          <p:spPr>
            <a:xfrm>
              <a:off x="3868287" y="3776661"/>
              <a:ext cx="170567" cy="93362"/>
            </a:xfrm>
            <a:custGeom>
              <a:rect b="b" l="l" r="r" t="t"/>
              <a:pathLst>
                <a:path extrusionOk="0" h="93362" w="170567">
                  <a:moveTo>
                    <a:pt x="85286" y="0"/>
                  </a:moveTo>
                  <a:cubicBezTo>
                    <a:pt x="112740" y="0"/>
                    <a:pt x="137158" y="7101"/>
                    <a:pt x="152756" y="18136"/>
                  </a:cubicBezTo>
                  <a:lnTo>
                    <a:pt x="170568" y="18136"/>
                  </a:lnTo>
                  <a:lnTo>
                    <a:pt x="170568" y="46683"/>
                  </a:lnTo>
                  <a:cubicBezTo>
                    <a:pt x="170568" y="72462"/>
                    <a:pt x="132382" y="93362"/>
                    <a:pt x="85286" y="93362"/>
                  </a:cubicBezTo>
                  <a:cubicBezTo>
                    <a:pt x="38182" y="93362"/>
                    <a:pt x="0" y="72462"/>
                    <a:pt x="0" y="46683"/>
                  </a:cubicBezTo>
                  <a:lnTo>
                    <a:pt x="0" y="18136"/>
                  </a:lnTo>
                  <a:lnTo>
                    <a:pt x="17808" y="18136"/>
                  </a:lnTo>
                  <a:cubicBezTo>
                    <a:pt x="33409" y="7101"/>
                    <a:pt x="57827" y="0"/>
                    <a:pt x="85286"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5" name="Google Shape;845;p10"/>
            <p:cNvSpPr/>
            <p:nvPr/>
          </p:nvSpPr>
          <p:spPr>
            <a:xfrm>
              <a:off x="3868287" y="3748114"/>
              <a:ext cx="170567" cy="93362"/>
            </a:xfrm>
            <a:custGeom>
              <a:rect b="b" l="l" r="r" t="t"/>
              <a:pathLst>
                <a:path extrusionOk="0" h="93362" w="170567">
                  <a:moveTo>
                    <a:pt x="85286" y="93362"/>
                  </a:moveTo>
                  <a:cubicBezTo>
                    <a:pt x="132256" y="93362"/>
                    <a:pt x="170568" y="72393"/>
                    <a:pt x="170568" y="46683"/>
                  </a:cubicBezTo>
                  <a:cubicBezTo>
                    <a:pt x="170568" y="20969"/>
                    <a:pt x="132256" y="0"/>
                    <a:pt x="85286" y="0"/>
                  </a:cubicBezTo>
                  <a:cubicBezTo>
                    <a:pt x="38311" y="0"/>
                    <a:pt x="0" y="20969"/>
                    <a:pt x="0" y="46683"/>
                  </a:cubicBezTo>
                  <a:cubicBezTo>
                    <a:pt x="0" y="72393"/>
                    <a:pt x="38311" y="93362"/>
                    <a:pt x="85286"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6" name="Google Shape;846;p10"/>
            <p:cNvSpPr/>
            <p:nvPr/>
          </p:nvSpPr>
          <p:spPr>
            <a:xfrm>
              <a:off x="3868287" y="3779803"/>
              <a:ext cx="170567" cy="25102"/>
            </a:xfrm>
            <a:custGeom>
              <a:rect b="b" l="l" r="r" t="t"/>
              <a:pathLst>
                <a:path extrusionOk="0" h="25102" w="170567">
                  <a:moveTo>
                    <a:pt x="166070" y="0"/>
                  </a:moveTo>
                  <a:cubicBezTo>
                    <a:pt x="168985" y="4704"/>
                    <a:pt x="170568" y="9748"/>
                    <a:pt x="170568" y="14994"/>
                  </a:cubicBezTo>
                  <a:cubicBezTo>
                    <a:pt x="170568" y="18464"/>
                    <a:pt x="169867" y="21848"/>
                    <a:pt x="168552" y="25103"/>
                  </a:cubicBezTo>
                  <a:lnTo>
                    <a:pt x="2012" y="25103"/>
                  </a:lnTo>
                  <a:cubicBezTo>
                    <a:pt x="700" y="21848"/>
                    <a:pt x="0" y="18464"/>
                    <a:pt x="0" y="14994"/>
                  </a:cubicBezTo>
                  <a:cubicBezTo>
                    <a:pt x="0" y="9748"/>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7" name="Google Shape;847;p10"/>
            <p:cNvSpPr/>
            <p:nvPr/>
          </p:nvSpPr>
          <p:spPr>
            <a:xfrm>
              <a:off x="3888717" y="3759295"/>
              <a:ext cx="129709" cy="71000"/>
            </a:xfrm>
            <a:custGeom>
              <a:rect b="b" l="l" r="r" t="t"/>
              <a:pathLst>
                <a:path extrusionOk="0" h="71000" w="129709">
                  <a:moveTo>
                    <a:pt x="64855" y="71000"/>
                  </a:moveTo>
                  <a:cubicBezTo>
                    <a:pt x="100576" y="71000"/>
                    <a:pt x="129710" y="55050"/>
                    <a:pt x="129710" y="35502"/>
                  </a:cubicBezTo>
                  <a:cubicBezTo>
                    <a:pt x="129710" y="15946"/>
                    <a:pt x="100576" y="0"/>
                    <a:pt x="64855" y="0"/>
                  </a:cubicBezTo>
                  <a:cubicBezTo>
                    <a:pt x="29134" y="0"/>
                    <a:pt x="0" y="15946"/>
                    <a:pt x="0" y="35502"/>
                  </a:cubicBezTo>
                  <a:cubicBezTo>
                    <a:pt x="0" y="55050"/>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8" name="Google Shape;848;p10"/>
            <p:cNvSpPr/>
            <p:nvPr/>
          </p:nvSpPr>
          <p:spPr>
            <a:xfrm>
              <a:off x="3917010" y="3769796"/>
              <a:ext cx="72157" cy="43557"/>
            </a:xfrm>
            <a:custGeom>
              <a:rect b="b" l="l" r="r" t="t"/>
              <a:pathLst>
                <a:path extrusionOk="0" h="43557" w="72157">
                  <a:moveTo>
                    <a:pt x="2166" y="39712"/>
                  </a:moveTo>
                  <a:lnTo>
                    <a:pt x="10371" y="43558"/>
                  </a:lnTo>
                  <a:lnTo>
                    <a:pt x="17889" y="38728"/>
                  </a:lnTo>
                  <a:cubicBezTo>
                    <a:pt x="28191" y="41797"/>
                    <a:pt x="38020" y="40457"/>
                    <a:pt x="44958" y="36000"/>
                  </a:cubicBezTo>
                  <a:cubicBezTo>
                    <a:pt x="58758" y="27131"/>
                    <a:pt x="35854" y="17031"/>
                    <a:pt x="42716" y="12618"/>
                  </a:cubicBezTo>
                  <a:cubicBezTo>
                    <a:pt x="45970" y="10529"/>
                    <a:pt x="49541" y="10675"/>
                    <a:pt x="53601" y="12582"/>
                  </a:cubicBezTo>
                  <a:cubicBezTo>
                    <a:pt x="57155" y="14245"/>
                    <a:pt x="58548" y="16265"/>
                    <a:pt x="59208" y="19229"/>
                  </a:cubicBezTo>
                  <a:lnTo>
                    <a:pt x="71538" y="18261"/>
                  </a:lnTo>
                  <a:cubicBezTo>
                    <a:pt x="71202" y="14812"/>
                    <a:pt x="69624" y="11501"/>
                    <a:pt x="64859" y="8541"/>
                  </a:cubicBezTo>
                  <a:lnTo>
                    <a:pt x="72158" y="3850"/>
                  </a:lnTo>
                  <a:lnTo>
                    <a:pt x="63956" y="0"/>
                  </a:lnTo>
                  <a:lnTo>
                    <a:pt x="56508" y="4785"/>
                  </a:lnTo>
                  <a:cubicBezTo>
                    <a:pt x="47185" y="1939"/>
                    <a:pt x="37368" y="2793"/>
                    <a:pt x="30284" y="7347"/>
                  </a:cubicBezTo>
                  <a:cubicBezTo>
                    <a:pt x="17273" y="15707"/>
                    <a:pt x="39753" y="26086"/>
                    <a:pt x="32308" y="30871"/>
                  </a:cubicBezTo>
                  <a:cubicBezTo>
                    <a:pt x="28984" y="33008"/>
                    <a:pt x="25208" y="33085"/>
                    <a:pt x="20471" y="30863"/>
                  </a:cubicBezTo>
                  <a:cubicBezTo>
                    <a:pt x="16407" y="28960"/>
                    <a:pt x="14132" y="26284"/>
                    <a:pt x="12565" y="22495"/>
                  </a:cubicBezTo>
                  <a:lnTo>
                    <a:pt x="0" y="24556"/>
                  </a:lnTo>
                  <a:cubicBezTo>
                    <a:pt x="866" y="28418"/>
                    <a:pt x="4906" y="32401"/>
                    <a:pt x="9396" y="35069"/>
                  </a:cubicBezTo>
                  <a:lnTo>
                    <a:pt x="2166"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9" name="Google Shape;849;p10"/>
            <p:cNvSpPr/>
            <p:nvPr/>
          </p:nvSpPr>
          <p:spPr>
            <a:xfrm>
              <a:off x="3831505" y="3739208"/>
              <a:ext cx="170563" cy="93361"/>
            </a:xfrm>
            <a:custGeom>
              <a:rect b="b" l="l" r="r" t="t"/>
              <a:pathLst>
                <a:path extrusionOk="0" h="93361" w="170563">
                  <a:moveTo>
                    <a:pt x="85278" y="0"/>
                  </a:moveTo>
                  <a:cubicBezTo>
                    <a:pt x="112736" y="0"/>
                    <a:pt x="137158" y="7104"/>
                    <a:pt x="152756" y="18132"/>
                  </a:cubicBezTo>
                  <a:lnTo>
                    <a:pt x="170564" y="18132"/>
                  </a:lnTo>
                  <a:lnTo>
                    <a:pt x="170564" y="46679"/>
                  </a:lnTo>
                  <a:cubicBezTo>
                    <a:pt x="170564" y="72465"/>
                    <a:pt x="132382" y="93362"/>
                    <a:pt x="85278" y="93362"/>
                  </a:cubicBezTo>
                  <a:cubicBezTo>
                    <a:pt x="38182" y="93362"/>
                    <a:pt x="0" y="72465"/>
                    <a:pt x="0" y="46679"/>
                  </a:cubicBezTo>
                  <a:lnTo>
                    <a:pt x="0" y="18132"/>
                  </a:lnTo>
                  <a:lnTo>
                    <a:pt x="17804" y="18132"/>
                  </a:lnTo>
                  <a:cubicBezTo>
                    <a:pt x="33405" y="7104"/>
                    <a:pt x="57827" y="0"/>
                    <a:pt x="85278"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0" name="Google Shape;850;p10"/>
            <p:cNvSpPr/>
            <p:nvPr/>
          </p:nvSpPr>
          <p:spPr>
            <a:xfrm>
              <a:off x="3831505" y="3710657"/>
              <a:ext cx="170563" cy="93366"/>
            </a:xfrm>
            <a:custGeom>
              <a:rect b="b" l="l" r="r" t="t"/>
              <a:pathLst>
                <a:path extrusionOk="0" h="93366" w="170563">
                  <a:moveTo>
                    <a:pt x="85282" y="93366"/>
                  </a:moveTo>
                  <a:cubicBezTo>
                    <a:pt x="132252" y="93366"/>
                    <a:pt x="170564" y="72393"/>
                    <a:pt x="170564" y="46683"/>
                  </a:cubicBezTo>
                  <a:cubicBezTo>
                    <a:pt x="170564" y="20973"/>
                    <a:pt x="132252" y="0"/>
                    <a:pt x="85282" y="0"/>
                  </a:cubicBezTo>
                  <a:cubicBezTo>
                    <a:pt x="38307" y="0"/>
                    <a:pt x="0" y="20973"/>
                    <a:pt x="0" y="46683"/>
                  </a:cubicBezTo>
                  <a:cubicBezTo>
                    <a:pt x="0" y="72393"/>
                    <a:pt x="38307" y="93366"/>
                    <a:pt x="85282"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1" name="Google Shape;851;p10"/>
            <p:cNvSpPr/>
            <p:nvPr/>
          </p:nvSpPr>
          <p:spPr>
            <a:xfrm>
              <a:off x="3831505" y="3742349"/>
              <a:ext cx="170563" cy="25106"/>
            </a:xfrm>
            <a:custGeom>
              <a:rect b="b" l="l" r="r" t="t"/>
              <a:pathLst>
                <a:path extrusionOk="0" h="25106" w="170563">
                  <a:moveTo>
                    <a:pt x="166070" y="0"/>
                  </a:moveTo>
                  <a:cubicBezTo>
                    <a:pt x="168981" y="4704"/>
                    <a:pt x="170564" y="9744"/>
                    <a:pt x="170564" y="14990"/>
                  </a:cubicBezTo>
                  <a:cubicBezTo>
                    <a:pt x="170564" y="18463"/>
                    <a:pt x="169863" y="21848"/>
                    <a:pt x="168552" y="25106"/>
                  </a:cubicBezTo>
                  <a:lnTo>
                    <a:pt x="2012" y="25106"/>
                  </a:lnTo>
                  <a:cubicBezTo>
                    <a:pt x="696" y="21848"/>
                    <a:pt x="0" y="18463"/>
                    <a:pt x="0" y="14990"/>
                  </a:cubicBezTo>
                  <a:cubicBezTo>
                    <a:pt x="0" y="9744"/>
                    <a:pt x="1579" y="4704"/>
                    <a:pt x="4493"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2" name="Google Shape;852;p10"/>
            <p:cNvSpPr/>
            <p:nvPr/>
          </p:nvSpPr>
          <p:spPr>
            <a:xfrm>
              <a:off x="3851928" y="3721842"/>
              <a:ext cx="129718" cy="71000"/>
            </a:xfrm>
            <a:custGeom>
              <a:rect b="b" l="l" r="r" t="t"/>
              <a:pathLst>
                <a:path extrusionOk="0" h="71000" w="129718">
                  <a:moveTo>
                    <a:pt x="64859" y="71000"/>
                  </a:moveTo>
                  <a:cubicBezTo>
                    <a:pt x="100584" y="71000"/>
                    <a:pt x="129718" y="55055"/>
                    <a:pt x="129718" y="35498"/>
                  </a:cubicBezTo>
                  <a:cubicBezTo>
                    <a:pt x="129718" y="15946"/>
                    <a:pt x="100584" y="0"/>
                    <a:pt x="64859" y="0"/>
                  </a:cubicBezTo>
                  <a:cubicBezTo>
                    <a:pt x="29138" y="0"/>
                    <a:pt x="0" y="15946"/>
                    <a:pt x="0" y="35498"/>
                  </a:cubicBezTo>
                  <a:cubicBezTo>
                    <a:pt x="0" y="55055"/>
                    <a:pt x="29138" y="71000"/>
                    <a:pt x="64859"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3" name="Google Shape;853;p10"/>
            <p:cNvSpPr/>
            <p:nvPr/>
          </p:nvSpPr>
          <p:spPr>
            <a:xfrm>
              <a:off x="3880224" y="3732342"/>
              <a:ext cx="72161" cy="43562"/>
            </a:xfrm>
            <a:custGeom>
              <a:rect b="b" l="l" r="r" t="t"/>
              <a:pathLst>
                <a:path extrusionOk="0" h="43562" w="72161">
                  <a:moveTo>
                    <a:pt x="2170" y="39712"/>
                  </a:moveTo>
                  <a:lnTo>
                    <a:pt x="10375" y="43562"/>
                  </a:lnTo>
                  <a:lnTo>
                    <a:pt x="17889" y="38732"/>
                  </a:lnTo>
                  <a:cubicBezTo>
                    <a:pt x="28191" y="41797"/>
                    <a:pt x="38024" y="40465"/>
                    <a:pt x="44959" y="36004"/>
                  </a:cubicBezTo>
                  <a:cubicBezTo>
                    <a:pt x="58763" y="27131"/>
                    <a:pt x="35854" y="17026"/>
                    <a:pt x="42716" y="12614"/>
                  </a:cubicBezTo>
                  <a:cubicBezTo>
                    <a:pt x="45971" y="10525"/>
                    <a:pt x="49541" y="10675"/>
                    <a:pt x="53601" y="12582"/>
                  </a:cubicBezTo>
                  <a:cubicBezTo>
                    <a:pt x="57156" y="14246"/>
                    <a:pt x="58548" y="16265"/>
                    <a:pt x="59208" y="19225"/>
                  </a:cubicBezTo>
                  <a:lnTo>
                    <a:pt x="71538" y="18261"/>
                  </a:lnTo>
                  <a:cubicBezTo>
                    <a:pt x="71207" y="14808"/>
                    <a:pt x="69624" y="11501"/>
                    <a:pt x="64859" y="8542"/>
                  </a:cubicBezTo>
                  <a:lnTo>
                    <a:pt x="72162" y="3850"/>
                  </a:lnTo>
                  <a:lnTo>
                    <a:pt x="63952" y="0"/>
                  </a:lnTo>
                  <a:lnTo>
                    <a:pt x="56512" y="4785"/>
                  </a:lnTo>
                  <a:cubicBezTo>
                    <a:pt x="47189" y="1939"/>
                    <a:pt x="37368" y="2793"/>
                    <a:pt x="30288" y="7343"/>
                  </a:cubicBezTo>
                  <a:cubicBezTo>
                    <a:pt x="17277" y="15703"/>
                    <a:pt x="39753" y="26086"/>
                    <a:pt x="32308" y="30875"/>
                  </a:cubicBezTo>
                  <a:cubicBezTo>
                    <a:pt x="28985" y="33008"/>
                    <a:pt x="25208" y="33085"/>
                    <a:pt x="20471" y="30859"/>
                  </a:cubicBezTo>
                  <a:cubicBezTo>
                    <a:pt x="16411" y="28956"/>
                    <a:pt x="14136" y="26285"/>
                    <a:pt x="12570" y="22495"/>
                  </a:cubicBezTo>
                  <a:lnTo>
                    <a:pt x="0" y="24556"/>
                  </a:lnTo>
                  <a:cubicBezTo>
                    <a:pt x="866" y="28418"/>
                    <a:pt x="4910" y="32401"/>
                    <a:pt x="9396" y="35069"/>
                  </a:cubicBezTo>
                  <a:lnTo>
                    <a:pt x="2170"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4" name="Google Shape;854;p10"/>
            <p:cNvSpPr/>
            <p:nvPr/>
          </p:nvSpPr>
          <p:spPr>
            <a:xfrm>
              <a:off x="3658339" y="3792238"/>
              <a:ext cx="170563" cy="93366"/>
            </a:xfrm>
            <a:custGeom>
              <a:rect b="b" l="l" r="r" t="t"/>
              <a:pathLst>
                <a:path extrusionOk="0" h="93366" w="170563">
                  <a:moveTo>
                    <a:pt x="85282" y="0"/>
                  </a:moveTo>
                  <a:cubicBezTo>
                    <a:pt x="112736" y="0"/>
                    <a:pt x="137159" y="7101"/>
                    <a:pt x="152760" y="18136"/>
                  </a:cubicBezTo>
                  <a:lnTo>
                    <a:pt x="170564" y="18136"/>
                  </a:lnTo>
                  <a:lnTo>
                    <a:pt x="170564" y="46683"/>
                  </a:lnTo>
                  <a:cubicBezTo>
                    <a:pt x="170564" y="72462"/>
                    <a:pt x="132382" y="93366"/>
                    <a:pt x="85282" y="93366"/>
                  </a:cubicBezTo>
                  <a:cubicBezTo>
                    <a:pt x="38178" y="93366"/>
                    <a:pt x="0" y="72462"/>
                    <a:pt x="0" y="46683"/>
                  </a:cubicBezTo>
                  <a:lnTo>
                    <a:pt x="0" y="18136"/>
                  </a:lnTo>
                  <a:lnTo>
                    <a:pt x="17808" y="18136"/>
                  </a:lnTo>
                  <a:cubicBezTo>
                    <a:pt x="33405" y="7101"/>
                    <a:pt x="57828"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5" name="Google Shape;855;p10"/>
            <p:cNvSpPr/>
            <p:nvPr/>
          </p:nvSpPr>
          <p:spPr>
            <a:xfrm>
              <a:off x="3658339" y="3763691"/>
              <a:ext cx="170567" cy="93366"/>
            </a:xfrm>
            <a:custGeom>
              <a:rect b="b" l="l" r="r" t="t"/>
              <a:pathLst>
                <a:path extrusionOk="0" h="93366" w="170567">
                  <a:moveTo>
                    <a:pt x="85282" y="93366"/>
                  </a:moveTo>
                  <a:cubicBezTo>
                    <a:pt x="132256" y="93366"/>
                    <a:pt x="170568" y="72393"/>
                    <a:pt x="170568" y="46683"/>
                  </a:cubicBezTo>
                  <a:cubicBezTo>
                    <a:pt x="170568" y="20973"/>
                    <a:pt x="132256" y="0"/>
                    <a:pt x="85282" y="0"/>
                  </a:cubicBezTo>
                  <a:cubicBezTo>
                    <a:pt x="38312" y="0"/>
                    <a:pt x="0" y="20973"/>
                    <a:pt x="0" y="46683"/>
                  </a:cubicBezTo>
                  <a:cubicBezTo>
                    <a:pt x="0" y="72393"/>
                    <a:pt x="38312" y="93366"/>
                    <a:pt x="85282" y="93366"/>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6" name="Google Shape;856;p10"/>
            <p:cNvSpPr/>
            <p:nvPr/>
          </p:nvSpPr>
          <p:spPr>
            <a:xfrm>
              <a:off x="3658339" y="3795380"/>
              <a:ext cx="170563" cy="25106"/>
            </a:xfrm>
            <a:custGeom>
              <a:rect b="b" l="l" r="r" t="t"/>
              <a:pathLst>
                <a:path extrusionOk="0" h="25106" w="170563">
                  <a:moveTo>
                    <a:pt x="166070" y="0"/>
                  </a:moveTo>
                  <a:cubicBezTo>
                    <a:pt x="168981" y="4704"/>
                    <a:pt x="170564" y="9748"/>
                    <a:pt x="170564" y="14994"/>
                  </a:cubicBezTo>
                  <a:cubicBezTo>
                    <a:pt x="170564" y="18463"/>
                    <a:pt x="169868" y="21848"/>
                    <a:pt x="168552" y="25107"/>
                  </a:cubicBezTo>
                  <a:lnTo>
                    <a:pt x="2012" y="25107"/>
                  </a:lnTo>
                  <a:cubicBezTo>
                    <a:pt x="700" y="21848"/>
                    <a:pt x="0" y="18463"/>
                    <a:pt x="0" y="14994"/>
                  </a:cubicBezTo>
                  <a:cubicBezTo>
                    <a:pt x="0" y="9748"/>
                    <a:pt x="1579" y="4704"/>
                    <a:pt x="4494" y="0"/>
                  </a:cubicBezTo>
                  <a:lnTo>
                    <a:pt x="166070"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7" name="Google Shape;857;p10"/>
            <p:cNvSpPr/>
            <p:nvPr/>
          </p:nvSpPr>
          <p:spPr>
            <a:xfrm>
              <a:off x="3678765" y="3774872"/>
              <a:ext cx="129709" cy="71000"/>
            </a:xfrm>
            <a:custGeom>
              <a:rect b="b" l="l" r="r" t="t"/>
              <a:pathLst>
                <a:path extrusionOk="0" h="71000" w="129709">
                  <a:moveTo>
                    <a:pt x="64855" y="71000"/>
                  </a:moveTo>
                  <a:cubicBezTo>
                    <a:pt x="100576" y="71000"/>
                    <a:pt x="129710" y="55054"/>
                    <a:pt x="129710" y="35502"/>
                  </a:cubicBezTo>
                  <a:cubicBezTo>
                    <a:pt x="129710" y="15950"/>
                    <a:pt x="100576" y="0"/>
                    <a:pt x="64855" y="0"/>
                  </a:cubicBezTo>
                  <a:cubicBezTo>
                    <a:pt x="29134" y="0"/>
                    <a:pt x="0" y="15950"/>
                    <a:pt x="0" y="35502"/>
                  </a:cubicBezTo>
                  <a:cubicBezTo>
                    <a:pt x="0" y="55054"/>
                    <a:pt x="29134" y="71000"/>
                    <a:pt x="64855"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8" name="Google Shape;858;p10"/>
            <p:cNvSpPr/>
            <p:nvPr/>
          </p:nvSpPr>
          <p:spPr>
            <a:xfrm>
              <a:off x="3707058" y="3785377"/>
              <a:ext cx="72157" cy="43557"/>
            </a:xfrm>
            <a:custGeom>
              <a:rect b="b" l="l" r="r" t="t"/>
              <a:pathLst>
                <a:path extrusionOk="0" h="43557" w="72157">
                  <a:moveTo>
                    <a:pt x="2166" y="39708"/>
                  </a:moveTo>
                  <a:lnTo>
                    <a:pt x="10371" y="43558"/>
                  </a:lnTo>
                  <a:lnTo>
                    <a:pt x="17889" y="38728"/>
                  </a:lnTo>
                  <a:cubicBezTo>
                    <a:pt x="28191" y="41789"/>
                    <a:pt x="38020" y="40457"/>
                    <a:pt x="44963" y="36000"/>
                  </a:cubicBezTo>
                  <a:cubicBezTo>
                    <a:pt x="58763" y="27131"/>
                    <a:pt x="35854" y="17026"/>
                    <a:pt x="42720" y="12614"/>
                  </a:cubicBezTo>
                  <a:cubicBezTo>
                    <a:pt x="45971" y="10525"/>
                    <a:pt x="49541" y="10671"/>
                    <a:pt x="53605" y="12578"/>
                  </a:cubicBezTo>
                  <a:cubicBezTo>
                    <a:pt x="57160" y="14241"/>
                    <a:pt x="58548" y="16265"/>
                    <a:pt x="59212" y="19229"/>
                  </a:cubicBezTo>
                  <a:lnTo>
                    <a:pt x="71542" y="18257"/>
                  </a:lnTo>
                  <a:cubicBezTo>
                    <a:pt x="71202" y="14808"/>
                    <a:pt x="69624" y="11497"/>
                    <a:pt x="64859" y="8538"/>
                  </a:cubicBezTo>
                  <a:lnTo>
                    <a:pt x="72158" y="3846"/>
                  </a:lnTo>
                  <a:lnTo>
                    <a:pt x="63956" y="0"/>
                  </a:lnTo>
                  <a:lnTo>
                    <a:pt x="56516" y="4781"/>
                  </a:lnTo>
                  <a:cubicBezTo>
                    <a:pt x="47189" y="1935"/>
                    <a:pt x="37368" y="2793"/>
                    <a:pt x="30288" y="7343"/>
                  </a:cubicBezTo>
                  <a:cubicBezTo>
                    <a:pt x="17277" y="15703"/>
                    <a:pt x="39757" y="26086"/>
                    <a:pt x="32312" y="30871"/>
                  </a:cubicBezTo>
                  <a:cubicBezTo>
                    <a:pt x="28984" y="33008"/>
                    <a:pt x="25212" y="33081"/>
                    <a:pt x="20471" y="30863"/>
                  </a:cubicBezTo>
                  <a:cubicBezTo>
                    <a:pt x="16411" y="28956"/>
                    <a:pt x="14136" y="26280"/>
                    <a:pt x="12565" y="22492"/>
                  </a:cubicBezTo>
                  <a:lnTo>
                    <a:pt x="0" y="24552"/>
                  </a:lnTo>
                  <a:cubicBezTo>
                    <a:pt x="870" y="28414"/>
                    <a:pt x="4910" y="32397"/>
                    <a:pt x="9396" y="35065"/>
                  </a:cubicBezTo>
                  <a:lnTo>
                    <a:pt x="2166" y="39708"/>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9" name="Google Shape;859;p10"/>
            <p:cNvSpPr/>
            <p:nvPr/>
          </p:nvSpPr>
          <p:spPr>
            <a:xfrm>
              <a:off x="4049582" y="3850633"/>
              <a:ext cx="170588" cy="93366"/>
            </a:xfrm>
            <a:custGeom>
              <a:rect b="b" l="l" r="r" t="t"/>
              <a:pathLst>
                <a:path extrusionOk="0" h="93366" w="170588">
                  <a:moveTo>
                    <a:pt x="85294" y="0"/>
                  </a:moveTo>
                  <a:cubicBezTo>
                    <a:pt x="112740" y="0"/>
                    <a:pt x="137151" y="7108"/>
                    <a:pt x="152776" y="18136"/>
                  </a:cubicBezTo>
                  <a:lnTo>
                    <a:pt x="170588" y="18136"/>
                  </a:lnTo>
                  <a:lnTo>
                    <a:pt x="170588" y="46683"/>
                  </a:lnTo>
                  <a:cubicBezTo>
                    <a:pt x="170588" y="72465"/>
                    <a:pt x="132374" y="93366"/>
                    <a:pt x="85294" y="93366"/>
                  </a:cubicBezTo>
                  <a:cubicBezTo>
                    <a:pt x="38174" y="93366"/>
                    <a:pt x="0" y="72465"/>
                    <a:pt x="0" y="46683"/>
                  </a:cubicBezTo>
                  <a:lnTo>
                    <a:pt x="0" y="18136"/>
                  </a:lnTo>
                  <a:lnTo>
                    <a:pt x="17812" y="18136"/>
                  </a:lnTo>
                  <a:cubicBezTo>
                    <a:pt x="33397" y="7108"/>
                    <a:pt x="57848" y="0"/>
                    <a:pt x="85294"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0" name="Google Shape;860;p10"/>
            <p:cNvSpPr/>
            <p:nvPr/>
          </p:nvSpPr>
          <p:spPr>
            <a:xfrm>
              <a:off x="4049582" y="3822085"/>
              <a:ext cx="170588" cy="93361"/>
            </a:xfrm>
            <a:custGeom>
              <a:rect b="b" l="l" r="r" t="t"/>
              <a:pathLst>
                <a:path extrusionOk="0" h="93361" w="170588">
                  <a:moveTo>
                    <a:pt x="85294" y="93362"/>
                  </a:moveTo>
                  <a:cubicBezTo>
                    <a:pt x="132252" y="93362"/>
                    <a:pt x="170588" y="72393"/>
                    <a:pt x="170588" y="46683"/>
                  </a:cubicBezTo>
                  <a:cubicBezTo>
                    <a:pt x="170588" y="20973"/>
                    <a:pt x="132252" y="0"/>
                    <a:pt x="85294" y="0"/>
                  </a:cubicBezTo>
                  <a:cubicBezTo>
                    <a:pt x="38295" y="0"/>
                    <a:pt x="0" y="20973"/>
                    <a:pt x="0" y="46683"/>
                  </a:cubicBezTo>
                  <a:cubicBezTo>
                    <a:pt x="0" y="72393"/>
                    <a:pt x="38295" y="93362"/>
                    <a:pt x="85294"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1" name="Google Shape;861;p10"/>
            <p:cNvSpPr/>
            <p:nvPr/>
          </p:nvSpPr>
          <p:spPr>
            <a:xfrm>
              <a:off x="4049582" y="3853774"/>
              <a:ext cx="170588" cy="25106"/>
            </a:xfrm>
            <a:custGeom>
              <a:rect b="b" l="l" r="r" t="t"/>
              <a:pathLst>
                <a:path extrusionOk="0" h="25106" w="170588">
                  <a:moveTo>
                    <a:pt x="166054" y="0"/>
                  </a:moveTo>
                  <a:cubicBezTo>
                    <a:pt x="169009" y="4708"/>
                    <a:pt x="170588" y="9744"/>
                    <a:pt x="170588" y="14994"/>
                  </a:cubicBezTo>
                  <a:cubicBezTo>
                    <a:pt x="170588" y="18468"/>
                    <a:pt x="169859" y="21852"/>
                    <a:pt x="168564" y="25107"/>
                  </a:cubicBezTo>
                  <a:lnTo>
                    <a:pt x="2024" y="25107"/>
                  </a:lnTo>
                  <a:cubicBezTo>
                    <a:pt x="688" y="21852"/>
                    <a:pt x="0" y="18468"/>
                    <a:pt x="0" y="14994"/>
                  </a:cubicBezTo>
                  <a:cubicBezTo>
                    <a:pt x="0" y="9744"/>
                    <a:pt x="1579" y="4708"/>
                    <a:pt x="4493" y="0"/>
                  </a:cubicBezTo>
                  <a:lnTo>
                    <a:pt x="16605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2" name="Google Shape;862;p10"/>
            <p:cNvSpPr/>
            <p:nvPr/>
          </p:nvSpPr>
          <p:spPr>
            <a:xfrm>
              <a:off x="4070025" y="3833270"/>
              <a:ext cx="129701" cy="70996"/>
            </a:xfrm>
            <a:custGeom>
              <a:rect b="b" l="l" r="r" t="t"/>
              <a:pathLst>
                <a:path extrusionOk="0" h="70996" w="129701">
                  <a:moveTo>
                    <a:pt x="64851" y="70996"/>
                  </a:moveTo>
                  <a:cubicBezTo>
                    <a:pt x="100556" y="70996"/>
                    <a:pt x="129702" y="55050"/>
                    <a:pt x="129702" y="35498"/>
                  </a:cubicBezTo>
                  <a:cubicBezTo>
                    <a:pt x="129702" y="15946"/>
                    <a:pt x="100556" y="0"/>
                    <a:pt x="64851" y="0"/>
                  </a:cubicBezTo>
                  <a:cubicBezTo>
                    <a:pt x="29106" y="0"/>
                    <a:pt x="0" y="15946"/>
                    <a:pt x="0" y="35498"/>
                  </a:cubicBezTo>
                  <a:cubicBezTo>
                    <a:pt x="0" y="55050"/>
                    <a:pt x="29106" y="70996"/>
                    <a:pt x="64851" y="70996"/>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3" name="Google Shape;863;p10"/>
            <p:cNvSpPr/>
            <p:nvPr/>
          </p:nvSpPr>
          <p:spPr>
            <a:xfrm>
              <a:off x="4098321" y="3843771"/>
              <a:ext cx="72137" cy="43562"/>
            </a:xfrm>
            <a:custGeom>
              <a:rect b="b" l="l" r="r" t="t"/>
              <a:pathLst>
                <a:path extrusionOk="0" h="43562" w="72137">
                  <a:moveTo>
                    <a:pt x="2145" y="39712"/>
                  </a:moveTo>
                  <a:lnTo>
                    <a:pt x="10363" y="43562"/>
                  </a:lnTo>
                  <a:lnTo>
                    <a:pt x="17852" y="38728"/>
                  </a:lnTo>
                  <a:cubicBezTo>
                    <a:pt x="28175" y="41797"/>
                    <a:pt x="38012" y="40461"/>
                    <a:pt x="44934" y="36004"/>
                  </a:cubicBezTo>
                  <a:cubicBezTo>
                    <a:pt x="58738" y="27131"/>
                    <a:pt x="35826" y="17026"/>
                    <a:pt x="42708" y="12614"/>
                  </a:cubicBezTo>
                  <a:cubicBezTo>
                    <a:pt x="45946" y="10525"/>
                    <a:pt x="49508" y="10675"/>
                    <a:pt x="53597" y="12578"/>
                  </a:cubicBezTo>
                  <a:cubicBezTo>
                    <a:pt x="57160" y="14249"/>
                    <a:pt x="58536" y="16265"/>
                    <a:pt x="59184" y="19225"/>
                  </a:cubicBezTo>
                  <a:lnTo>
                    <a:pt x="71530" y="18261"/>
                  </a:lnTo>
                  <a:cubicBezTo>
                    <a:pt x="71206" y="14808"/>
                    <a:pt x="69628" y="11497"/>
                    <a:pt x="64851" y="8538"/>
                  </a:cubicBezTo>
                  <a:lnTo>
                    <a:pt x="72137" y="3850"/>
                  </a:lnTo>
                  <a:lnTo>
                    <a:pt x="63960" y="0"/>
                  </a:lnTo>
                  <a:lnTo>
                    <a:pt x="56512" y="4785"/>
                  </a:lnTo>
                  <a:cubicBezTo>
                    <a:pt x="47161" y="1935"/>
                    <a:pt x="37364" y="2793"/>
                    <a:pt x="30280" y="7347"/>
                  </a:cubicBezTo>
                  <a:cubicBezTo>
                    <a:pt x="17245" y="15703"/>
                    <a:pt x="39752" y="26086"/>
                    <a:pt x="32304" y="30871"/>
                  </a:cubicBezTo>
                  <a:cubicBezTo>
                    <a:pt x="28984" y="33008"/>
                    <a:pt x="25179" y="33085"/>
                    <a:pt x="20443" y="30859"/>
                  </a:cubicBezTo>
                  <a:cubicBezTo>
                    <a:pt x="16395" y="28960"/>
                    <a:pt x="14128" y="26285"/>
                    <a:pt x="12549" y="22495"/>
                  </a:cubicBezTo>
                  <a:lnTo>
                    <a:pt x="0" y="24556"/>
                  </a:lnTo>
                  <a:cubicBezTo>
                    <a:pt x="850" y="28414"/>
                    <a:pt x="4898" y="32401"/>
                    <a:pt x="9391" y="35065"/>
                  </a:cubicBezTo>
                  <a:lnTo>
                    <a:pt x="2145" y="39712"/>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4" name="Google Shape;864;p10"/>
            <p:cNvSpPr/>
            <p:nvPr/>
          </p:nvSpPr>
          <p:spPr>
            <a:xfrm>
              <a:off x="4059783" y="3806994"/>
              <a:ext cx="170547" cy="93365"/>
            </a:xfrm>
            <a:custGeom>
              <a:rect b="b" l="l" r="r" t="t"/>
              <a:pathLst>
                <a:path extrusionOk="0" h="93365" w="170547">
                  <a:moveTo>
                    <a:pt x="85254" y="0"/>
                  </a:moveTo>
                  <a:cubicBezTo>
                    <a:pt x="112740" y="0"/>
                    <a:pt x="137151" y="7104"/>
                    <a:pt x="152736" y="18136"/>
                  </a:cubicBezTo>
                  <a:lnTo>
                    <a:pt x="170548" y="18136"/>
                  </a:lnTo>
                  <a:lnTo>
                    <a:pt x="170548" y="46679"/>
                  </a:lnTo>
                  <a:cubicBezTo>
                    <a:pt x="170548" y="72461"/>
                    <a:pt x="132373" y="93366"/>
                    <a:pt x="85254" y="93366"/>
                  </a:cubicBezTo>
                  <a:cubicBezTo>
                    <a:pt x="38174" y="93366"/>
                    <a:pt x="0" y="72461"/>
                    <a:pt x="0" y="46679"/>
                  </a:cubicBezTo>
                  <a:lnTo>
                    <a:pt x="0" y="18136"/>
                  </a:lnTo>
                  <a:lnTo>
                    <a:pt x="17812" y="18136"/>
                  </a:lnTo>
                  <a:cubicBezTo>
                    <a:pt x="33397" y="7104"/>
                    <a:pt x="57807" y="0"/>
                    <a:pt x="85254"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5" name="Google Shape;865;p10"/>
            <p:cNvSpPr/>
            <p:nvPr/>
          </p:nvSpPr>
          <p:spPr>
            <a:xfrm>
              <a:off x="4059783" y="3778447"/>
              <a:ext cx="170547" cy="93361"/>
            </a:xfrm>
            <a:custGeom>
              <a:rect b="b" l="l" r="r" t="t"/>
              <a:pathLst>
                <a:path extrusionOk="0" h="93361" w="170547">
                  <a:moveTo>
                    <a:pt x="85254" y="93362"/>
                  </a:moveTo>
                  <a:cubicBezTo>
                    <a:pt x="132252" y="93362"/>
                    <a:pt x="170548" y="72393"/>
                    <a:pt x="170548" y="46683"/>
                  </a:cubicBezTo>
                  <a:cubicBezTo>
                    <a:pt x="170548" y="20969"/>
                    <a:pt x="132252" y="0"/>
                    <a:pt x="85254" y="0"/>
                  </a:cubicBezTo>
                  <a:cubicBezTo>
                    <a:pt x="38295" y="0"/>
                    <a:pt x="0" y="20969"/>
                    <a:pt x="0" y="46683"/>
                  </a:cubicBezTo>
                  <a:cubicBezTo>
                    <a:pt x="0" y="72393"/>
                    <a:pt x="38295" y="93362"/>
                    <a:pt x="85254"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6" name="Google Shape;866;p10"/>
            <p:cNvSpPr/>
            <p:nvPr/>
          </p:nvSpPr>
          <p:spPr>
            <a:xfrm>
              <a:off x="4059783" y="3810131"/>
              <a:ext cx="170547" cy="25110"/>
            </a:xfrm>
            <a:custGeom>
              <a:rect b="b" l="l" r="r" t="t"/>
              <a:pathLst>
                <a:path extrusionOk="0" h="25110" w="170547">
                  <a:moveTo>
                    <a:pt x="166054" y="0"/>
                  </a:moveTo>
                  <a:cubicBezTo>
                    <a:pt x="168969" y="4708"/>
                    <a:pt x="170548" y="9752"/>
                    <a:pt x="170548" y="14998"/>
                  </a:cubicBezTo>
                  <a:cubicBezTo>
                    <a:pt x="170548" y="18472"/>
                    <a:pt x="169859" y="21856"/>
                    <a:pt x="168523" y="25111"/>
                  </a:cubicBezTo>
                  <a:lnTo>
                    <a:pt x="1984" y="25111"/>
                  </a:lnTo>
                  <a:cubicBezTo>
                    <a:pt x="688" y="21856"/>
                    <a:pt x="0" y="18472"/>
                    <a:pt x="0" y="14998"/>
                  </a:cubicBezTo>
                  <a:cubicBezTo>
                    <a:pt x="0" y="9752"/>
                    <a:pt x="1579" y="4708"/>
                    <a:pt x="4493" y="0"/>
                  </a:cubicBezTo>
                  <a:lnTo>
                    <a:pt x="166054"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7" name="Google Shape;867;p10"/>
            <p:cNvSpPr/>
            <p:nvPr/>
          </p:nvSpPr>
          <p:spPr>
            <a:xfrm>
              <a:off x="4080186" y="3789627"/>
              <a:ext cx="129742" cy="71000"/>
            </a:xfrm>
            <a:custGeom>
              <a:rect b="b" l="l" r="r" t="t"/>
              <a:pathLst>
                <a:path extrusionOk="0" h="71000" w="129742">
                  <a:moveTo>
                    <a:pt x="64851" y="71000"/>
                  </a:moveTo>
                  <a:cubicBezTo>
                    <a:pt x="100596" y="71000"/>
                    <a:pt x="129742" y="55055"/>
                    <a:pt x="129742" y="35502"/>
                  </a:cubicBezTo>
                  <a:cubicBezTo>
                    <a:pt x="129742" y="15950"/>
                    <a:pt x="100596" y="0"/>
                    <a:pt x="64851" y="0"/>
                  </a:cubicBezTo>
                  <a:cubicBezTo>
                    <a:pt x="29147" y="0"/>
                    <a:pt x="0" y="15950"/>
                    <a:pt x="0" y="35502"/>
                  </a:cubicBezTo>
                  <a:cubicBezTo>
                    <a:pt x="0" y="55055"/>
                    <a:pt x="29147" y="71000"/>
                    <a:pt x="64851"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8" name="Google Shape;868;p10"/>
            <p:cNvSpPr/>
            <p:nvPr/>
          </p:nvSpPr>
          <p:spPr>
            <a:xfrm>
              <a:off x="4108482" y="3800128"/>
              <a:ext cx="72178" cy="43562"/>
            </a:xfrm>
            <a:custGeom>
              <a:rect b="b" l="l" r="r" t="t"/>
              <a:pathLst>
                <a:path extrusionOk="0" h="43562" w="72178">
                  <a:moveTo>
                    <a:pt x="2186" y="39716"/>
                  </a:moveTo>
                  <a:lnTo>
                    <a:pt x="10363" y="43562"/>
                  </a:lnTo>
                  <a:lnTo>
                    <a:pt x="17893" y="38733"/>
                  </a:lnTo>
                  <a:cubicBezTo>
                    <a:pt x="28216" y="41797"/>
                    <a:pt x="38012" y="40461"/>
                    <a:pt x="44975" y="36004"/>
                  </a:cubicBezTo>
                  <a:cubicBezTo>
                    <a:pt x="58779" y="27131"/>
                    <a:pt x="35867" y="17031"/>
                    <a:pt x="42708" y="12618"/>
                  </a:cubicBezTo>
                  <a:cubicBezTo>
                    <a:pt x="45987" y="10525"/>
                    <a:pt x="49549" y="10675"/>
                    <a:pt x="53597" y="12582"/>
                  </a:cubicBezTo>
                  <a:cubicBezTo>
                    <a:pt x="57160" y="14246"/>
                    <a:pt x="58536" y="16270"/>
                    <a:pt x="59224" y="19229"/>
                  </a:cubicBezTo>
                  <a:lnTo>
                    <a:pt x="71530" y="18261"/>
                  </a:lnTo>
                  <a:cubicBezTo>
                    <a:pt x="71207" y="14812"/>
                    <a:pt x="69628" y="11501"/>
                    <a:pt x="64851" y="8542"/>
                  </a:cubicBezTo>
                  <a:lnTo>
                    <a:pt x="72178" y="3854"/>
                  </a:lnTo>
                  <a:lnTo>
                    <a:pt x="63960" y="0"/>
                  </a:lnTo>
                  <a:lnTo>
                    <a:pt x="56512" y="4785"/>
                  </a:lnTo>
                  <a:cubicBezTo>
                    <a:pt x="47201" y="1939"/>
                    <a:pt x="37364" y="2797"/>
                    <a:pt x="30280" y="7347"/>
                  </a:cubicBezTo>
                  <a:cubicBezTo>
                    <a:pt x="17286" y="15711"/>
                    <a:pt x="39753" y="26090"/>
                    <a:pt x="32304" y="30875"/>
                  </a:cubicBezTo>
                  <a:cubicBezTo>
                    <a:pt x="28985" y="33009"/>
                    <a:pt x="25220" y="33085"/>
                    <a:pt x="20484" y="30867"/>
                  </a:cubicBezTo>
                  <a:cubicBezTo>
                    <a:pt x="16435" y="28961"/>
                    <a:pt x="14128" y="26285"/>
                    <a:pt x="12590" y="22495"/>
                  </a:cubicBezTo>
                  <a:lnTo>
                    <a:pt x="0" y="24552"/>
                  </a:lnTo>
                  <a:cubicBezTo>
                    <a:pt x="891" y="28414"/>
                    <a:pt x="4898" y="32401"/>
                    <a:pt x="9392" y="35065"/>
                  </a:cubicBezTo>
                  <a:lnTo>
                    <a:pt x="2186" y="39716"/>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69" name="Google Shape;869;p10"/>
            <p:cNvSpPr/>
            <p:nvPr/>
          </p:nvSpPr>
          <p:spPr>
            <a:xfrm>
              <a:off x="4042145" y="3762019"/>
              <a:ext cx="170575" cy="93362"/>
            </a:xfrm>
            <a:custGeom>
              <a:rect b="b" l="l" r="r" t="t"/>
              <a:pathLst>
                <a:path extrusionOk="0" h="93362" w="170575">
                  <a:moveTo>
                    <a:pt x="85282" y="0"/>
                  </a:moveTo>
                  <a:cubicBezTo>
                    <a:pt x="112728" y="0"/>
                    <a:pt x="137138" y="7104"/>
                    <a:pt x="152764" y="18136"/>
                  </a:cubicBezTo>
                  <a:lnTo>
                    <a:pt x="170576" y="18136"/>
                  </a:lnTo>
                  <a:lnTo>
                    <a:pt x="170576" y="46683"/>
                  </a:lnTo>
                  <a:cubicBezTo>
                    <a:pt x="170576" y="72462"/>
                    <a:pt x="132402" y="93362"/>
                    <a:pt x="85282" y="93362"/>
                  </a:cubicBezTo>
                  <a:cubicBezTo>
                    <a:pt x="38162" y="93362"/>
                    <a:pt x="0" y="72462"/>
                    <a:pt x="0" y="46683"/>
                  </a:cubicBezTo>
                  <a:lnTo>
                    <a:pt x="0" y="18136"/>
                  </a:lnTo>
                  <a:lnTo>
                    <a:pt x="17799" y="18136"/>
                  </a:lnTo>
                  <a:cubicBezTo>
                    <a:pt x="33385" y="7104"/>
                    <a:pt x="57836" y="0"/>
                    <a:pt x="85282" y="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0" name="Google Shape;870;p10"/>
            <p:cNvSpPr/>
            <p:nvPr/>
          </p:nvSpPr>
          <p:spPr>
            <a:xfrm>
              <a:off x="4042145" y="3733472"/>
              <a:ext cx="170575" cy="93362"/>
            </a:xfrm>
            <a:custGeom>
              <a:rect b="b" l="l" r="r" t="t"/>
              <a:pathLst>
                <a:path extrusionOk="0" h="93362" w="170575">
                  <a:moveTo>
                    <a:pt x="85282" y="93362"/>
                  </a:moveTo>
                  <a:cubicBezTo>
                    <a:pt x="132240" y="93362"/>
                    <a:pt x="170576" y="72393"/>
                    <a:pt x="170576" y="46683"/>
                  </a:cubicBezTo>
                  <a:cubicBezTo>
                    <a:pt x="170576" y="20970"/>
                    <a:pt x="132240" y="0"/>
                    <a:pt x="85282" y="0"/>
                  </a:cubicBezTo>
                  <a:cubicBezTo>
                    <a:pt x="38324" y="0"/>
                    <a:pt x="0" y="20970"/>
                    <a:pt x="0" y="46683"/>
                  </a:cubicBezTo>
                  <a:cubicBezTo>
                    <a:pt x="0" y="72393"/>
                    <a:pt x="38324" y="93362"/>
                    <a:pt x="85282" y="93362"/>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1" name="Google Shape;871;p10"/>
            <p:cNvSpPr/>
            <p:nvPr/>
          </p:nvSpPr>
          <p:spPr>
            <a:xfrm>
              <a:off x="4042145" y="3765160"/>
              <a:ext cx="170575" cy="25102"/>
            </a:xfrm>
            <a:custGeom>
              <a:rect b="b" l="l" r="r" t="t"/>
              <a:pathLst>
                <a:path extrusionOk="0" h="25102" w="170575">
                  <a:moveTo>
                    <a:pt x="166083" y="0"/>
                  </a:moveTo>
                  <a:cubicBezTo>
                    <a:pt x="168997" y="4704"/>
                    <a:pt x="170576" y="9744"/>
                    <a:pt x="170576" y="14994"/>
                  </a:cubicBezTo>
                  <a:cubicBezTo>
                    <a:pt x="170576" y="18464"/>
                    <a:pt x="169847" y="21848"/>
                    <a:pt x="168552" y="25103"/>
                  </a:cubicBezTo>
                  <a:lnTo>
                    <a:pt x="2012" y="25103"/>
                  </a:lnTo>
                  <a:cubicBezTo>
                    <a:pt x="696" y="21848"/>
                    <a:pt x="0" y="18464"/>
                    <a:pt x="0" y="14994"/>
                  </a:cubicBezTo>
                  <a:cubicBezTo>
                    <a:pt x="0" y="9744"/>
                    <a:pt x="1579" y="4704"/>
                    <a:pt x="4493" y="0"/>
                  </a:cubicBezTo>
                  <a:lnTo>
                    <a:pt x="166083" y="0"/>
                  </a:ln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2" name="Google Shape;872;p10"/>
            <p:cNvSpPr/>
            <p:nvPr/>
          </p:nvSpPr>
          <p:spPr>
            <a:xfrm>
              <a:off x="4062576" y="3744653"/>
              <a:ext cx="129701" cy="71000"/>
            </a:xfrm>
            <a:custGeom>
              <a:rect b="b" l="l" r="r" t="t"/>
              <a:pathLst>
                <a:path extrusionOk="0" h="71000" w="129701">
                  <a:moveTo>
                    <a:pt x="64851" y="71000"/>
                  </a:moveTo>
                  <a:cubicBezTo>
                    <a:pt x="100556" y="71000"/>
                    <a:pt x="129702" y="55054"/>
                    <a:pt x="129702" y="35502"/>
                  </a:cubicBezTo>
                  <a:cubicBezTo>
                    <a:pt x="129702" y="15946"/>
                    <a:pt x="100556" y="0"/>
                    <a:pt x="64851" y="0"/>
                  </a:cubicBezTo>
                  <a:cubicBezTo>
                    <a:pt x="29147" y="0"/>
                    <a:pt x="0" y="15946"/>
                    <a:pt x="0" y="35502"/>
                  </a:cubicBezTo>
                  <a:cubicBezTo>
                    <a:pt x="0" y="55054"/>
                    <a:pt x="29147" y="71000"/>
                    <a:pt x="64851" y="7100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73" name="Google Shape;873;p10"/>
            <p:cNvSpPr/>
            <p:nvPr/>
          </p:nvSpPr>
          <p:spPr>
            <a:xfrm>
              <a:off x="4090873" y="3755158"/>
              <a:ext cx="72137" cy="43553"/>
            </a:xfrm>
            <a:custGeom>
              <a:rect b="b" l="l" r="r" t="t"/>
              <a:pathLst>
                <a:path extrusionOk="0" h="43553" w="72137">
                  <a:moveTo>
                    <a:pt x="2146" y="39708"/>
                  </a:moveTo>
                  <a:lnTo>
                    <a:pt x="10363" y="43554"/>
                  </a:lnTo>
                  <a:lnTo>
                    <a:pt x="17893" y="38724"/>
                  </a:lnTo>
                  <a:cubicBezTo>
                    <a:pt x="28175" y="41793"/>
                    <a:pt x="38012" y="40457"/>
                    <a:pt x="44934" y="36000"/>
                  </a:cubicBezTo>
                  <a:cubicBezTo>
                    <a:pt x="58738" y="27126"/>
                    <a:pt x="35866" y="17022"/>
                    <a:pt x="42708" y="12614"/>
                  </a:cubicBezTo>
                  <a:cubicBezTo>
                    <a:pt x="45946" y="10525"/>
                    <a:pt x="49549" y="10671"/>
                    <a:pt x="53597" y="12578"/>
                  </a:cubicBezTo>
                  <a:cubicBezTo>
                    <a:pt x="57160" y="14241"/>
                    <a:pt x="58536" y="16265"/>
                    <a:pt x="59184" y="19224"/>
                  </a:cubicBezTo>
                  <a:lnTo>
                    <a:pt x="71530" y="18257"/>
                  </a:lnTo>
                  <a:cubicBezTo>
                    <a:pt x="71207" y="14808"/>
                    <a:pt x="69628" y="11497"/>
                    <a:pt x="64851" y="8537"/>
                  </a:cubicBezTo>
                  <a:lnTo>
                    <a:pt x="72138" y="3846"/>
                  </a:lnTo>
                  <a:lnTo>
                    <a:pt x="63960" y="0"/>
                  </a:lnTo>
                  <a:lnTo>
                    <a:pt x="56512" y="4777"/>
                  </a:lnTo>
                  <a:cubicBezTo>
                    <a:pt x="47161" y="1935"/>
                    <a:pt x="37364" y="2789"/>
                    <a:pt x="30280" y="7343"/>
                  </a:cubicBezTo>
                  <a:cubicBezTo>
                    <a:pt x="17286" y="15703"/>
                    <a:pt x="39753" y="26086"/>
                    <a:pt x="32304" y="30871"/>
                  </a:cubicBezTo>
                  <a:cubicBezTo>
                    <a:pt x="28984" y="33004"/>
                    <a:pt x="25220" y="33085"/>
                    <a:pt x="20484" y="30859"/>
                  </a:cubicBezTo>
                  <a:cubicBezTo>
                    <a:pt x="16395" y="28956"/>
                    <a:pt x="14128" y="26280"/>
                    <a:pt x="12549" y="22491"/>
                  </a:cubicBezTo>
                  <a:lnTo>
                    <a:pt x="0" y="24552"/>
                  </a:lnTo>
                  <a:cubicBezTo>
                    <a:pt x="850" y="28410"/>
                    <a:pt x="4898" y="32397"/>
                    <a:pt x="9392" y="35061"/>
                  </a:cubicBezTo>
                  <a:lnTo>
                    <a:pt x="2146" y="39708"/>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a:effectLst>
            <a:outerShdw rotWithShape="0" algn="bl" dir="2700000" dist="57150">
              <a:srgbClr val="FFFFFF"/>
            </a:outerShdw>
          </a:effectLst>
        </p:spPr>
        <p:txBody>
          <a:bodyPr anchorCtr="0" anchor="t" bIns="121900" lIns="121900" spcFirstLastPara="1" rIns="121900" wrap="square" tIns="121900">
            <a:normAutofit/>
          </a:bodyPr>
          <a:lstStyle>
            <a:lvl1pPr lvl="0">
              <a:spcBef>
                <a:spcPts val="0"/>
              </a:spcBef>
              <a:spcAft>
                <a:spcPts val="0"/>
              </a:spcAft>
              <a:buClr>
                <a:schemeClr val="dk1"/>
              </a:buClr>
              <a:buSzPts val="5000"/>
              <a:buFont typeface="Erica One"/>
              <a:buNone/>
              <a:defRPr sz="5000">
                <a:solidFill>
                  <a:schemeClr val="dk1"/>
                </a:solidFill>
                <a:latin typeface="Erica One"/>
                <a:ea typeface="Erica One"/>
                <a:cs typeface="Erica One"/>
                <a:sym typeface="Erica One"/>
              </a:defRPr>
            </a:lvl1pPr>
            <a:lvl2pPr lvl="1">
              <a:spcBef>
                <a:spcPts val="0"/>
              </a:spcBef>
              <a:spcAft>
                <a:spcPts val="0"/>
              </a:spcAft>
              <a:buClr>
                <a:schemeClr val="dk1"/>
              </a:buClr>
              <a:buSzPts val="5000"/>
              <a:buFont typeface="Erica One"/>
              <a:buNone/>
              <a:defRPr sz="5000">
                <a:solidFill>
                  <a:schemeClr val="dk1"/>
                </a:solidFill>
                <a:latin typeface="Erica One"/>
                <a:ea typeface="Erica One"/>
                <a:cs typeface="Erica One"/>
                <a:sym typeface="Erica One"/>
              </a:defRPr>
            </a:lvl2pPr>
            <a:lvl3pPr lvl="2">
              <a:spcBef>
                <a:spcPts val="0"/>
              </a:spcBef>
              <a:spcAft>
                <a:spcPts val="0"/>
              </a:spcAft>
              <a:buClr>
                <a:schemeClr val="dk1"/>
              </a:buClr>
              <a:buSzPts val="5000"/>
              <a:buFont typeface="Erica One"/>
              <a:buNone/>
              <a:defRPr sz="5000">
                <a:solidFill>
                  <a:schemeClr val="dk1"/>
                </a:solidFill>
                <a:latin typeface="Erica One"/>
                <a:ea typeface="Erica One"/>
                <a:cs typeface="Erica One"/>
                <a:sym typeface="Erica One"/>
              </a:defRPr>
            </a:lvl3pPr>
            <a:lvl4pPr lvl="3">
              <a:spcBef>
                <a:spcPts val="0"/>
              </a:spcBef>
              <a:spcAft>
                <a:spcPts val="0"/>
              </a:spcAft>
              <a:buClr>
                <a:schemeClr val="dk1"/>
              </a:buClr>
              <a:buSzPts val="5000"/>
              <a:buFont typeface="Erica One"/>
              <a:buNone/>
              <a:defRPr sz="5000">
                <a:solidFill>
                  <a:schemeClr val="dk1"/>
                </a:solidFill>
                <a:latin typeface="Erica One"/>
                <a:ea typeface="Erica One"/>
                <a:cs typeface="Erica One"/>
                <a:sym typeface="Erica One"/>
              </a:defRPr>
            </a:lvl4pPr>
            <a:lvl5pPr lvl="4">
              <a:spcBef>
                <a:spcPts val="0"/>
              </a:spcBef>
              <a:spcAft>
                <a:spcPts val="0"/>
              </a:spcAft>
              <a:buClr>
                <a:schemeClr val="dk1"/>
              </a:buClr>
              <a:buSzPts val="5000"/>
              <a:buFont typeface="Erica One"/>
              <a:buNone/>
              <a:defRPr sz="5000">
                <a:solidFill>
                  <a:schemeClr val="dk1"/>
                </a:solidFill>
                <a:latin typeface="Erica One"/>
                <a:ea typeface="Erica One"/>
                <a:cs typeface="Erica One"/>
                <a:sym typeface="Erica One"/>
              </a:defRPr>
            </a:lvl5pPr>
            <a:lvl6pPr lvl="5">
              <a:spcBef>
                <a:spcPts val="0"/>
              </a:spcBef>
              <a:spcAft>
                <a:spcPts val="0"/>
              </a:spcAft>
              <a:buClr>
                <a:schemeClr val="dk1"/>
              </a:buClr>
              <a:buSzPts val="5000"/>
              <a:buFont typeface="Erica One"/>
              <a:buNone/>
              <a:defRPr sz="5000">
                <a:solidFill>
                  <a:schemeClr val="dk1"/>
                </a:solidFill>
                <a:latin typeface="Erica One"/>
                <a:ea typeface="Erica One"/>
                <a:cs typeface="Erica One"/>
                <a:sym typeface="Erica One"/>
              </a:defRPr>
            </a:lvl6pPr>
            <a:lvl7pPr lvl="6">
              <a:spcBef>
                <a:spcPts val="0"/>
              </a:spcBef>
              <a:spcAft>
                <a:spcPts val="0"/>
              </a:spcAft>
              <a:buClr>
                <a:schemeClr val="dk1"/>
              </a:buClr>
              <a:buSzPts val="5000"/>
              <a:buFont typeface="Erica One"/>
              <a:buNone/>
              <a:defRPr sz="5000">
                <a:solidFill>
                  <a:schemeClr val="dk1"/>
                </a:solidFill>
                <a:latin typeface="Erica One"/>
                <a:ea typeface="Erica One"/>
                <a:cs typeface="Erica One"/>
                <a:sym typeface="Erica One"/>
              </a:defRPr>
            </a:lvl7pPr>
            <a:lvl8pPr lvl="7">
              <a:spcBef>
                <a:spcPts val="0"/>
              </a:spcBef>
              <a:spcAft>
                <a:spcPts val="0"/>
              </a:spcAft>
              <a:buClr>
                <a:schemeClr val="dk1"/>
              </a:buClr>
              <a:buSzPts val="5000"/>
              <a:buFont typeface="Erica One"/>
              <a:buNone/>
              <a:defRPr sz="5000">
                <a:solidFill>
                  <a:schemeClr val="dk1"/>
                </a:solidFill>
                <a:latin typeface="Erica One"/>
                <a:ea typeface="Erica One"/>
                <a:cs typeface="Erica One"/>
                <a:sym typeface="Erica One"/>
              </a:defRPr>
            </a:lvl8pPr>
            <a:lvl9pPr lvl="8">
              <a:spcBef>
                <a:spcPts val="0"/>
              </a:spcBef>
              <a:spcAft>
                <a:spcPts val="0"/>
              </a:spcAft>
              <a:buClr>
                <a:schemeClr val="dk1"/>
              </a:buClr>
              <a:buSzPts val="5000"/>
              <a:buFont typeface="Erica One"/>
              <a:buNone/>
              <a:defRPr sz="5000">
                <a:solidFill>
                  <a:schemeClr val="dk1"/>
                </a:solidFill>
                <a:latin typeface="Erica One"/>
                <a:ea typeface="Erica One"/>
                <a:cs typeface="Erica One"/>
                <a:sym typeface="Erica One"/>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55600" lvl="0" marL="457200">
              <a:lnSpc>
                <a:spcPct val="115000"/>
              </a:lnSpc>
              <a:spcBef>
                <a:spcPts val="0"/>
              </a:spcBef>
              <a:spcAft>
                <a:spcPts val="0"/>
              </a:spcAft>
              <a:buClr>
                <a:schemeClr val="dk2"/>
              </a:buClr>
              <a:buSzPts val="2000"/>
              <a:buFont typeface="Poppins"/>
              <a:buChar char="💵"/>
              <a:defRPr sz="2000">
                <a:solidFill>
                  <a:schemeClr val="dk2"/>
                </a:solidFill>
                <a:latin typeface="Poppins"/>
                <a:ea typeface="Poppins"/>
                <a:cs typeface="Poppins"/>
                <a:sym typeface="Poppins"/>
              </a:defRPr>
            </a:lvl1pPr>
            <a:lvl2pPr indent="-355600" lvl="1" marL="914400">
              <a:lnSpc>
                <a:spcPct val="115000"/>
              </a:lnSpc>
              <a:spcBef>
                <a:spcPts val="0"/>
              </a:spcBef>
              <a:spcAft>
                <a:spcPts val="0"/>
              </a:spcAft>
              <a:buClr>
                <a:schemeClr val="dk2"/>
              </a:buClr>
              <a:buSzPts val="2000"/>
              <a:buFont typeface="Poppins"/>
              <a:buChar char="🪙"/>
              <a:defRPr sz="2000">
                <a:solidFill>
                  <a:schemeClr val="dk2"/>
                </a:solidFill>
                <a:latin typeface="Poppins"/>
                <a:ea typeface="Poppins"/>
                <a:cs typeface="Poppins"/>
                <a:sym typeface="Poppins"/>
              </a:defRPr>
            </a:lvl2pPr>
            <a:lvl3pPr indent="-355600" lvl="2" marL="1371600">
              <a:lnSpc>
                <a:spcPct val="115000"/>
              </a:lnSpc>
              <a:spcBef>
                <a:spcPts val="0"/>
              </a:spcBef>
              <a:spcAft>
                <a:spcPts val="0"/>
              </a:spcAft>
              <a:buClr>
                <a:schemeClr val="dk2"/>
              </a:buClr>
              <a:buSzPts val="2000"/>
              <a:buFont typeface="Poppins"/>
              <a:buChar char="■"/>
              <a:defRPr sz="2000">
                <a:solidFill>
                  <a:schemeClr val="dk2"/>
                </a:solidFill>
                <a:latin typeface="Poppins"/>
                <a:ea typeface="Poppins"/>
                <a:cs typeface="Poppins"/>
                <a:sym typeface="Poppins"/>
              </a:defRPr>
            </a:lvl3pPr>
            <a:lvl4pPr indent="-355600" lvl="3" marL="1828800">
              <a:lnSpc>
                <a:spcPct val="115000"/>
              </a:lnSpc>
              <a:spcBef>
                <a:spcPts val="0"/>
              </a:spcBef>
              <a:spcAft>
                <a:spcPts val="0"/>
              </a:spcAft>
              <a:buClr>
                <a:schemeClr val="dk2"/>
              </a:buClr>
              <a:buSzPts val="2000"/>
              <a:buFont typeface="Poppins"/>
              <a:buChar char="●"/>
              <a:defRPr sz="2000">
                <a:solidFill>
                  <a:schemeClr val="dk2"/>
                </a:solidFill>
                <a:latin typeface="Poppins"/>
                <a:ea typeface="Poppins"/>
                <a:cs typeface="Poppins"/>
                <a:sym typeface="Poppins"/>
              </a:defRPr>
            </a:lvl4pPr>
            <a:lvl5pPr indent="-355600" lvl="4" marL="2286000">
              <a:lnSpc>
                <a:spcPct val="115000"/>
              </a:lnSpc>
              <a:spcBef>
                <a:spcPts val="0"/>
              </a:spcBef>
              <a:spcAft>
                <a:spcPts val="0"/>
              </a:spcAft>
              <a:buClr>
                <a:schemeClr val="dk2"/>
              </a:buClr>
              <a:buSzPts val="2000"/>
              <a:buFont typeface="Poppins"/>
              <a:buChar char="○"/>
              <a:defRPr sz="2000">
                <a:solidFill>
                  <a:schemeClr val="dk2"/>
                </a:solidFill>
                <a:latin typeface="Poppins"/>
                <a:ea typeface="Poppins"/>
                <a:cs typeface="Poppins"/>
                <a:sym typeface="Poppins"/>
              </a:defRPr>
            </a:lvl5pPr>
            <a:lvl6pPr indent="-355600" lvl="5" marL="2743200">
              <a:lnSpc>
                <a:spcPct val="115000"/>
              </a:lnSpc>
              <a:spcBef>
                <a:spcPts val="0"/>
              </a:spcBef>
              <a:spcAft>
                <a:spcPts val="0"/>
              </a:spcAft>
              <a:buClr>
                <a:schemeClr val="dk2"/>
              </a:buClr>
              <a:buSzPts val="2000"/>
              <a:buFont typeface="Poppins"/>
              <a:buChar char="■"/>
              <a:defRPr sz="2000">
                <a:solidFill>
                  <a:schemeClr val="dk2"/>
                </a:solidFill>
                <a:latin typeface="Poppins"/>
                <a:ea typeface="Poppins"/>
                <a:cs typeface="Poppins"/>
                <a:sym typeface="Poppins"/>
              </a:defRPr>
            </a:lvl6pPr>
            <a:lvl7pPr indent="-355600" lvl="6" marL="3200400">
              <a:lnSpc>
                <a:spcPct val="115000"/>
              </a:lnSpc>
              <a:spcBef>
                <a:spcPts val="0"/>
              </a:spcBef>
              <a:spcAft>
                <a:spcPts val="0"/>
              </a:spcAft>
              <a:buClr>
                <a:schemeClr val="dk2"/>
              </a:buClr>
              <a:buSzPts val="2000"/>
              <a:buFont typeface="Poppins"/>
              <a:buChar char="●"/>
              <a:defRPr sz="2000">
                <a:solidFill>
                  <a:schemeClr val="dk2"/>
                </a:solidFill>
                <a:latin typeface="Poppins"/>
                <a:ea typeface="Poppins"/>
                <a:cs typeface="Poppins"/>
                <a:sym typeface="Poppins"/>
              </a:defRPr>
            </a:lvl7pPr>
            <a:lvl8pPr indent="-355600" lvl="7" marL="3657600">
              <a:lnSpc>
                <a:spcPct val="115000"/>
              </a:lnSpc>
              <a:spcBef>
                <a:spcPts val="0"/>
              </a:spcBef>
              <a:spcAft>
                <a:spcPts val="0"/>
              </a:spcAft>
              <a:buClr>
                <a:schemeClr val="dk2"/>
              </a:buClr>
              <a:buSzPts val="2000"/>
              <a:buFont typeface="Poppins"/>
              <a:buChar char="○"/>
              <a:defRPr sz="2000">
                <a:solidFill>
                  <a:schemeClr val="dk2"/>
                </a:solidFill>
                <a:latin typeface="Poppins"/>
                <a:ea typeface="Poppins"/>
                <a:cs typeface="Poppins"/>
                <a:sym typeface="Poppins"/>
              </a:defRPr>
            </a:lvl8pPr>
            <a:lvl9pPr indent="-355600" lvl="8" marL="4114800">
              <a:lnSpc>
                <a:spcPct val="115000"/>
              </a:lnSpc>
              <a:spcBef>
                <a:spcPts val="0"/>
              </a:spcBef>
              <a:spcAft>
                <a:spcPts val="0"/>
              </a:spcAft>
              <a:buClr>
                <a:schemeClr val="dk2"/>
              </a:buClr>
              <a:buSzPts val="2000"/>
              <a:buFont typeface="Poppins"/>
              <a:buChar char="■"/>
              <a:defRPr sz="2000">
                <a:solidFill>
                  <a:schemeClr val="dk2"/>
                </a:solidFill>
                <a:latin typeface="Poppins"/>
                <a:ea typeface="Poppins"/>
                <a:cs typeface="Poppins"/>
                <a:sym typeface="Poppins"/>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 name="Google Shape;10;p1"/>
          <p:cNvSpPr txBox="1"/>
          <p:nvPr/>
        </p:nvSpPr>
        <p:spPr>
          <a:xfrm>
            <a:off x="9931800" y="13425"/>
            <a:ext cx="22602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solidFill>
                  <a:schemeClr val="lt1"/>
                </a:solidFill>
              </a:rPr>
              <a:t>slidesmania.com</a:t>
            </a:r>
            <a:endParaRPr>
              <a:solidFill>
                <a:schemeClr val="lt1"/>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www.kaggle.com/datasets/nikhil1e9/loan-default" TargetMode="External"/><Relationship Id="rId4" Type="http://schemas.openxmlformats.org/officeDocument/2006/relationships/hyperlink" Target="https://www.kaggle.com/datasets/parisrohan/credit-score-classific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public.tableau.com/app/profile/cindy.duong2876/viz/CMHDRBankClientStatistics/CreditStatistics?publish=yes" TargetMode="External"/><Relationship Id="rId4" Type="http://schemas.openxmlformats.org/officeDocument/2006/relationships/hyperlink" Target="https://public.tableau.com/app/profile/cindy.duong2876/viz/CMHDRBankLoanStatistics/LoanStatistics?publish=ye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21"/>
          <p:cNvSpPr txBox="1"/>
          <p:nvPr>
            <p:ph idx="1" type="subTitle"/>
          </p:nvPr>
        </p:nvSpPr>
        <p:spPr>
          <a:xfrm>
            <a:off x="2661775" y="4910800"/>
            <a:ext cx="7562700" cy="12489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b="1" lang="en"/>
              <a:t>Group 4:</a:t>
            </a:r>
            <a:endParaRPr b="1"/>
          </a:p>
          <a:p>
            <a:pPr indent="0" lvl="0" marL="0" rtl="0" algn="ctr">
              <a:spcBef>
                <a:spcPts val="0"/>
              </a:spcBef>
              <a:spcAft>
                <a:spcPts val="0"/>
              </a:spcAft>
              <a:buNone/>
            </a:pPr>
            <a:r>
              <a:rPr lang="en" sz="1700"/>
              <a:t>Cindy Duong, Mary Shintaku, Hetal Prajapati, </a:t>
            </a:r>
            <a:endParaRPr sz="1700"/>
          </a:p>
          <a:p>
            <a:pPr indent="0" lvl="0" marL="0" rtl="0" algn="ctr">
              <a:spcBef>
                <a:spcPts val="0"/>
              </a:spcBef>
              <a:spcAft>
                <a:spcPts val="0"/>
              </a:spcAft>
              <a:buNone/>
            </a:pPr>
            <a:r>
              <a:rPr lang="en" sz="1700"/>
              <a:t>Daniel Cabrera, Ray Lucero</a:t>
            </a:r>
            <a:endParaRPr sz="1700"/>
          </a:p>
        </p:txBody>
      </p:sp>
      <p:sp>
        <p:nvSpPr>
          <p:cNvPr id="1323" name="Google Shape;1323;p21"/>
          <p:cNvSpPr txBox="1"/>
          <p:nvPr>
            <p:ph type="ctrTitle"/>
          </p:nvPr>
        </p:nvSpPr>
        <p:spPr>
          <a:xfrm>
            <a:off x="1469100" y="1851925"/>
            <a:ext cx="9253800" cy="29001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SzPts val="990"/>
              <a:buNone/>
            </a:pPr>
            <a:r>
              <a:rPr lang="en" sz="6610"/>
              <a:t>Credit and Loan Analysis</a:t>
            </a:r>
            <a:endParaRPr sz="6610"/>
          </a:p>
          <a:p>
            <a:pPr indent="0" lvl="0" marL="0" rtl="0" algn="ctr">
              <a:spcBef>
                <a:spcPts val="0"/>
              </a:spcBef>
              <a:spcAft>
                <a:spcPts val="0"/>
              </a:spcAft>
              <a:buSzPts val="990"/>
              <a:buNone/>
            </a:pPr>
            <a:r>
              <a:rPr lang="en" sz="6610"/>
              <a:t>CMHDR Bank</a:t>
            </a:r>
            <a:endParaRPr sz="6610"/>
          </a:p>
        </p:txBody>
      </p:sp>
      <p:grpSp>
        <p:nvGrpSpPr>
          <p:cNvPr id="1324" name="Google Shape;1324;p21"/>
          <p:cNvGrpSpPr/>
          <p:nvPr/>
        </p:nvGrpSpPr>
        <p:grpSpPr>
          <a:xfrm>
            <a:off x="5204638" y="630125"/>
            <a:ext cx="825653" cy="846026"/>
            <a:chOff x="1175459" y="5241773"/>
            <a:chExt cx="455081" cy="466310"/>
          </a:xfrm>
        </p:grpSpPr>
        <p:sp>
          <p:nvSpPr>
            <p:cNvPr id="1325" name="Google Shape;1325;p21"/>
            <p:cNvSpPr/>
            <p:nvPr/>
          </p:nvSpPr>
          <p:spPr>
            <a:xfrm>
              <a:off x="1175459" y="5241773"/>
              <a:ext cx="455081" cy="466310"/>
            </a:xfrm>
            <a:custGeom>
              <a:rect b="b" l="l" r="r" t="t"/>
              <a:pathLst>
                <a:path extrusionOk="0" h="302308" w="295028">
                  <a:moveTo>
                    <a:pt x="126241" y="1260"/>
                  </a:moveTo>
                  <a:cubicBezTo>
                    <a:pt x="206839" y="-9423"/>
                    <a:pt x="281689" y="49020"/>
                    <a:pt x="293469" y="131804"/>
                  </a:cubicBezTo>
                  <a:cubicBezTo>
                    <a:pt x="305209" y="214588"/>
                    <a:pt x="249385" y="290361"/>
                    <a:pt x="168787" y="301048"/>
                  </a:cubicBezTo>
                  <a:cubicBezTo>
                    <a:pt x="88189" y="311735"/>
                    <a:pt x="13339" y="253288"/>
                    <a:pt x="1559" y="170504"/>
                  </a:cubicBezTo>
                  <a:cubicBezTo>
                    <a:pt x="-10180" y="87720"/>
                    <a:pt x="45643" y="11947"/>
                    <a:pt x="126241" y="1260"/>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26" name="Google Shape;1326;p21"/>
            <p:cNvSpPr/>
            <p:nvPr/>
          </p:nvSpPr>
          <p:spPr>
            <a:xfrm>
              <a:off x="1178115" y="5241837"/>
              <a:ext cx="448022" cy="432070"/>
            </a:xfrm>
            <a:custGeom>
              <a:rect b="b" l="l" r="r" t="t"/>
              <a:pathLst>
                <a:path extrusionOk="0" h="280110" w="290452">
                  <a:moveTo>
                    <a:pt x="145247" y="0"/>
                  </a:moveTo>
                  <a:cubicBezTo>
                    <a:pt x="225440" y="0"/>
                    <a:pt x="290453" y="62705"/>
                    <a:pt x="290453" y="140057"/>
                  </a:cubicBezTo>
                  <a:cubicBezTo>
                    <a:pt x="290453" y="217405"/>
                    <a:pt x="225440" y="280110"/>
                    <a:pt x="145247" y="280110"/>
                  </a:cubicBezTo>
                  <a:cubicBezTo>
                    <a:pt x="65013" y="280110"/>
                    <a:pt x="0" y="217405"/>
                    <a:pt x="0" y="140057"/>
                  </a:cubicBezTo>
                  <a:cubicBezTo>
                    <a:pt x="0" y="62705"/>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27" name="Google Shape;1327;p21"/>
            <p:cNvSpPr/>
            <p:nvPr/>
          </p:nvSpPr>
          <p:spPr>
            <a:xfrm>
              <a:off x="1207972" y="5261718"/>
              <a:ext cx="372343" cy="379250"/>
            </a:xfrm>
            <a:custGeom>
              <a:rect b="b" l="l" r="r" t="t"/>
              <a:pathLst>
                <a:path extrusionOk="0" h="245867" w="241389">
                  <a:moveTo>
                    <a:pt x="185809" y="0"/>
                  </a:moveTo>
                  <a:lnTo>
                    <a:pt x="0" y="195986"/>
                  </a:lnTo>
                  <a:cubicBezTo>
                    <a:pt x="12023" y="216364"/>
                    <a:pt x="28985" y="233516"/>
                    <a:pt x="49590" y="245867"/>
                  </a:cubicBezTo>
                  <a:lnTo>
                    <a:pt x="241390" y="43368"/>
                  </a:lnTo>
                  <a:cubicBezTo>
                    <a:pt x="234306" y="34300"/>
                    <a:pt x="226128" y="26171"/>
                    <a:pt x="217101" y="18986"/>
                  </a:cubicBezTo>
                  <a:cubicBezTo>
                    <a:pt x="216899" y="18820"/>
                    <a:pt x="216737" y="18593"/>
                    <a:pt x="216494" y="18427"/>
                  </a:cubicBezTo>
                  <a:cubicBezTo>
                    <a:pt x="216332" y="18285"/>
                    <a:pt x="216129" y="18192"/>
                    <a:pt x="215927" y="18055"/>
                  </a:cubicBezTo>
                  <a:cubicBezTo>
                    <a:pt x="206779" y="10934"/>
                    <a:pt x="196699"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28" name="Google Shape;1328;p21"/>
            <p:cNvSpPr/>
            <p:nvPr/>
          </p:nvSpPr>
          <p:spPr>
            <a:xfrm>
              <a:off x="1232769" y="5294536"/>
              <a:ext cx="338748" cy="326709"/>
            </a:xfrm>
            <a:custGeom>
              <a:rect b="b" l="l" r="r" t="t"/>
              <a:pathLst>
                <a:path extrusionOk="0" h="211805" w="219610">
                  <a:moveTo>
                    <a:pt x="109826" y="0"/>
                  </a:moveTo>
                  <a:cubicBezTo>
                    <a:pt x="170466" y="0"/>
                    <a:pt x="219611" y="47412"/>
                    <a:pt x="219611" y="105903"/>
                  </a:cubicBezTo>
                  <a:cubicBezTo>
                    <a:pt x="219611" y="164390"/>
                    <a:pt x="170466" y="211806"/>
                    <a:pt x="109826" y="211806"/>
                  </a:cubicBezTo>
                  <a:cubicBezTo>
                    <a:pt x="49144" y="211806"/>
                    <a:pt x="0" y="164390"/>
                    <a:pt x="0" y="105903"/>
                  </a:cubicBezTo>
                  <a:cubicBezTo>
                    <a:pt x="0" y="47412"/>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29" name="Google Shape;1329;p21"/>
            <p:cNvSpPr/>
            <p:nvPr/>
          </p:nvSpPr>
          <p:spPr>
            <a:xfrm>
              <a:off x="1303041" y="5337824"/>
              <a:ext cx="190136" cy="219283"/>
            </a:xfrm>
            <a:custGeom>
              <a:rect b="b" l="l" r="r" t="t"/>
              <a:pathLst>
                <a:path extrusionOk="0" h="142161" w="123265">
                  <a:moveTo>
                    <a:pt x="10322" y="131989"/>
                  </a:moveTo>
                  <a:lnTo>
                    <a:pt x="26393" y="142162"/>
                  </a:lnTo>
                  <a:lnTo>
                    <a:pt x="37566" y="126107"/>
                  </a:lnTo>
                  <a:cubicBezTo>
                    <a:pt x="57038" y="133523"/>
                    <a:pt x="73757" y="127662"/>
                    <a:pt x="84079" y="112841"/>
                  </a:cubicBezTo>
                  <a:cubicBezTo>
                    <a:pt x="104563" y="83351"/>
                    <a:pt x="59912" y="56888"/>
                    <a:pt x="70113" y="42230"/>
                  </a:cubicBezTo>
                  <a:cubicBezTo>
                    <a:pt x="74930" y="35283"/>
                    <a:pt x="81286" y="35073"/>
                    <a:pt x="89261" y="40113"/>
                  </a:cubicBezTo>
                  <a:cubicBezTo>
                    <a:pt x="96224" y="44513"/>
                    <a:pt x="99543" y="50399"/>
                    <a:pt x="101972" y="59265"/>
                  </a:cubicBezTo>
                  <a:lnTo>
                    <a:pt x="123265" y="54054"/>
                  </a:lnTo>
                  <a:cubicBezTo>
                    <a:pt x="121201" y="43643"/>
                    <a:pt x="117031" y="33879"/>
                    <a:pt x="107356" y="25766"/>
                  </a:cubicBezTo>
                  <a:lnTo>
                    <a:pt x="118205" y="10169"/>
                  </a:lnTo>
                  <a:lnTo>
                    <a:pt x="102134" y="0"/>
                  </a:lnTo>
                  <a:lnTo>
                    <a:pt x="91042" y="15889"/>
                  </a:lnTo>
                  <a:cubicBezTo>
                    <a:pt x="73433" y="8971"/>
                    <a:pt x="56471" y="13379"/>
                    <a:pt x="45987" y="28507"/>
                  </a:cubicBezTo>
                  <a:cubicBezTo>
                    <a:pt x="26636" y="56293"/>
                    <a:pt x="70680" y="83687"/>
                    <a:pt x="59588" y="99592"/>
                  </a:cubicBezTo>
                  <a:cubicBezTo>
                    <a:pt x="54650" y="106692"/>
                    <a:pt x="48051" y="107623"/>
                    <a:pt x="38740" y="101737"/>
                  </a:cubicBezTo>
                  <a:cubicBezTo>
                    <a:pt x="30806" y="96706"/>
                    <a:pt x="25624" y="89002"/>
                    <a:pt x="21253" y="77785"/>
                  </a:cubicBezTo>
                  <a:lnTo>
                    <a:pt x="0" y="86351"/>
                  </a:lnTo>
                  <a:cubicBezTo>
                    <a:pt x="3198" y="97916"/>
                    <a:pt x="12023" y="109283"/>
                    <a:pt x="21050" y="116550"/>
                  </a:cubicBezTo>
                  <a:lnTo>
                    <a:pt x="10322" y="131989"/>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330" name="Google Shape;1330;p21"/>
          <p:cNvGrpSpPr/>
          <p:nvPr/>
        </p:nvGrpSpPr>
        <p:grpSpPr>
          <a:xfrm>
            <a:off x="6030302" y="311664"/>
            <a:ext cx="825660" cy="846007"/>
            <a:chOff x="11009956" y="5557188"/>
            <a:chExt cx="455034" cy="466299"/>
          </a:xfrm>
        </p:grpSpPr>
        <p:sp>
          <p:nvSpPr>
            <p:cNvPr id="1331" name="Google Shape;1331;p21"/>
            <p:cNvSpPr/>
            <p:nvPr/>
          </p:nvSpPr>
          <p:spPr>
            <a:xfrm>
              <a:off x="11009956" y="5557188"/>
              <a:ext cx="455034" cy="466299"/>
            </a:xfrm>
            <a:custGeom>
              <a:rect b="b" l="l" r="r" t="t"/>
              <a:pathLst>
                <a:path extrusionOk="0" h="302301" w="294998">
                  <a:moveTo>
                    <a:pt x="126241" y="1261"/>
                  </a:moveTo>
                  <a:cubicBezTo>
                    <a:pt x="206839" y="-9426"/>
                    <a:pt x="281689" y="49004"/>
                    <a:pt x="293429" y="131789"/>
                  </a:cubicBezTo>
                  <a:cubicBezTo>
                    <a:pt x="305209" y="214573"/>
                    <a:pt x="249385" y="290354"/>
                    <a:pt x="168787" y="301041"/>
                  </a:cubicBezTo>
                  <a:cubicBezTo>
                    <a:pt x="88189" y="311728"/>
                    <a:pt x="13339" y="253273"/>
                    <a:pt x="1559" y="170489"/>
                  </a:cubicBezTo>
                  <a:cubicBezTo>
                    <a:pt x="-10180" y="87705"/>
                    <a:pt x="45643" y="11948"/>
                    <a:pt x="126241" y="1261"/>
                  </a:cubicBezTo>
                </a:path>
              </a:pathLst>
            </a:custGeom>
            <a:solidFill>
              <a:srgbClr val="E394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32" name="Google Shape;1332;p21"/>
            <p:cNvSpPr/>
            <p:nvPr/>
          </p:nvSpPr>
          <p:spPr>
            <a:xfrm>
              <a:off x="11012610" y="5557253"/>
              <a:ext cx="448022" cy="432070"/>
            </a:xfrm>
            <a:custGeom>
              <a:rect b="b" l="l" r="r" t="t"/>
              <a:pathLst>
                <a:path extrusionOk="0" h="280110" w="290452">
                  <a:moveTo>
                    <a:pt x="145247" y="0"/>
                  </a:moveTo>
                  <a:cubicBezTo>
                    <a:pt x="225440" y="0"/>
                    <a:pt x="290453" y="62685"/>
                    <a:pt x="290453" y="140045"/>
                  </a:cubicBezTo>
                  <a:cubicBezTo>
                    <a:pt x="290453" y="217405"/>
                    <a:pt x="225440" y="280110"/>
                    <a:pt x="145247" y="280110"/>
                  </a:cubicBezTo>
                  <a:cubicBezTo>
                    <a:pt x="65013" y="280110"/>
                    <a:pt x="0" y="217405"/>
                    <a:pt x="0" y="140045"/>
                  </a:cubicBezTo>
                  <a:cubicBezTo>
                    <a:pt x="0" y="62685"/>
                    <a:pt x="65013" y="0"/>
                    <a:pt x="145247" y="0"/>
                  </a:cubicBezTo>
                </a:path>
              </a:pathLst>
            </a:custGeom>
            <a:solidFill>
              <a:srgbClr val="FFCC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33" name="Google Shape;1333;p21"/>
            <p:cNvSpPr/>
            <p:nvPr/>
          </p:nvSpPr>
          <p:spPr>
            <a:xfrm>
              <a:off x="11042467" y="5577134"/>
              <a:ext cx="372343" cy="379224"/>
            </a:xfrm>
            <a:custGeom>
              <a:rect b="b" l="l" r="r" t="t"/>
              <a:pathLst>
                <a:path extrusionOk="0" h="245850" w="241389">
                  <a:moveTo>
                    <a:pt x="185809" y="0"/>
                  </a:moveTo>
                  <a:lnTo>
                    <a:pt x="0" y="195978"/>
                  </a:lnTo>
                  <a:cubicBezTo>
                    <a:pt x="12023" y="216380"/>
                    <a:pt x="28985" y="233504"/>
                    <a:pt x="49590" y="245850"/>
                  </a:cubicBezTo>
                  <a:lnTo>
                    <a:pt x="241390" y="43363"/>
                  </a:lnTo>
                  <a:cubicBezTo>
                    <a:pt x="234306" y="34296"/>
                    <a:pt x="226128" y="26167"/>
                    <a:pt x="217101" y="18982"/>
                  </a:cubicBezTo>
                  <a:cubicBezTo>
                    <a:pt x="216858" y="18815"/>
                    <a:pt x="216737" y="18589"/>
                    <a:pt x="216494" y="18427"/>
                  </a:cubicBezTo>
                  <a:cubicBezTo>
                    <a:pt x="216332" y="18285"/>
                    <a:pt x="216129" y="18192"/>
                    <a:pt x="215927" y="18054"/>
                  </a:cubicBezTo>
                  <a:cubicBezTo>
                    <a:pt x="206778" y="10934"/>
                    <a:pt x="196698" y="4781"/>
                    <a:pt x="185809" y="0"/>
                  </a:cubicBezTo>
                  <a:close/>
                </a:path>
              </a:pathLst>
            </a:custGeom>
            <a:solidFill>
              <a:srgbClr val="FFE25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34" name="Google Shape;1334;p21"/>
            <p:cNvSpPr/>
            <p:nvPr/>
          </p:nvSpPr>
          <p:spPr>
            <a:xfrm>
              <a:off x="11067265" y="5609946"/>
              <a:ext cx="338748" cy="326691"/>
            </a:xfrm>
            <a:custGeom>
              <a:rect b="b" l="l" r="r" t="t"/>
              <a:pathLst>
                <a:path extrusionOk="0" h="211793" w="219610">
                  <a:moveTo>
                    <a:pt x="109826" y="0"/>
                  </a:moveTo>
                  <a:cubicBezTo>
                    <a:pt x="170466" y="0"/>
                    <a:pt x="219611" y="47399"/>
                    <a:pt x="219611" y="105895"/>
                  </a:cubicBezTo>
                  <a:cubicBezTo>
                    <a:pt x="219611" y="164390"/>
                    <a:pt x="170466" y="211794"/>
                    <a:pt x="109826" y="211794"/>
                  </a:cubicBezTo>
                  <a:cubicBezTo>
                    <a:pt x="49144" y="211794"/>
                    <a:pt x="0" y="164390"/>
                    <a:pt x="0" y="105895"/>
                  </a:cubicBezTo>
                  <a:cubicBezTo>
                    <a:pt x="0" y="47399"/>
                    <a:pt x="49144" y="0"/>
                    <a:pt x="109826" y="0"/>
                  </a:cubicBezTo>
                </a:path>
              </a:pathLst>
            </a:custGeom>
            <a:solidFill>
              <a:srgbClr val="F5A40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35" name="Google Shape;1335;p21"/>
            <p:cNvSpPr/>
            <p:nvPr/>
          </p:nvSpPr>
          <p:spPr>
            <a:xfrm>
              <a:off x="11166457" y="5636424"/>
              <a:ext cx="130576" cy="248708"/>
            </a:xfrm>
            <a:custGeom>
              <a:rect b="b" l="l" r="r" t="t"/>
              <a:pathLst>
                <a:path extrusionOk="0" h="161237" w="84652">
                  <a:moveTo>
                    <a:pt x="33964" y="161237"/>
                  </a:moveTo>
                  <a:lnTo>
                    <a:pt x="52990" y="160751"/>
                  </a:lnTo>
                  <a:lnTo>
                    <a:pt x="53355" y="141199"/>
                  </a:lnTo>
                  <a:cubicBezTo>
                    <a:pt x="73636" y="136543"/>
                    <a:pt x="84282" y="122375"/>
                    <a:pt x="84646" y="104320"/>
                  </a:cubicBezTo>
                  <a:cubicBezTo>
                    <a:pt x="85294" y="68413"/>
                    <a:pt x="33438" y="71247"/>
                    <a:pt x="33802" y="53395"/>
                  </a:cubicBezTo>
                  <a:cubicBezTo>
                    <a:pt x="33923" y="44934"/>
                    <a:pt x="39105" y="41250"/>
                    <a:pt x="48537" y="41008"/>
                  </a:cubicBezTo>
                  <a:cubicBezTo>
                    <a:pt x="56755" y="40765"/>
                    <a:pt x="62786" y="43801"/>
                    <a:pt x="69749" y="49833"/>
                  </a:cubicBezTo>
                  <a:lnTo>
                    <a:pt x="84565" y="33680"/>
                  </a:lnTo>
                  <a:cubicBezTo>
                    <a:pt x="77036" y="26151"/>
                    <a:pt x="68130" y="20362"/>
                    <a:pt x="55581" y="18986"/>
                  </a:cubicBezTo>
                  <a:lnTo>
                    <a:pt x="55945" y="0"/>
                  </a:lnTo>
                  <a:lnTo>
                    <a:pt x="36919" y="486"/>
                  </a:lnTo>
                  <a:lnTo>
                    <a:pt x="36555" y="19876"/>
                  </a:lnTo>
                  <a:cubicBezTo>
                    <a:pt x="18055" y="23925"/>
                    <a:pt x="6437" y="37000"/>
                    <a:pt x="6072" y="55419"/>
                  </a:cubicBezTo>
                  <a:cubicBezTo>
                    <a:pt x="5465" y="89261"/>
                    <a:pt x="57281" y="87561"/>
                    <a:pt x="56917" y="106911"/>
                  </a:cubicBezTo>
                  <a:cubicBezTo>
                    <a:pt x="56755" y="115574"/>
                    <a:pt x="51776" y="120027"/>
                    <a:pt x="40805" y="120310"/>
                  </a:cubicBezTo>
                  <a:cubicBezTo>
                    <a:pt x="31373" y="120553"/>
                    <a:pt x="22791" y="116991"/>
                    <a:pt x="12914" y="110109"/>
                  </a:cubicBezTo>
                  <a:lnTo>
                    <a:pt x="0" y="129054"/>
                  </a:lnTo>
                  <a:cubicBezTo>
                    <a:pt x="9108" y="136908"/>
                    <a:pt x="22750" y="141442"/>
                    <a:pt x="34288" y="142454"/>
                  </a:cubicBezTo>
                  <a:lnTo>
                    <a:pt x="33964" y="161237"/>
                  </a:lnTo>
                  <a:close/>
                </a:path>
              </a:pathLst>
            </a:custGeom>
            <a:solidFill>
              <a:srgbClr val="FFDD3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9" name="Shape 1339"/>
        <p:cNvGrpSpPr/>
        <p:nvPr/>
      </p:nvGrpSpPr>
      <p:grpSpPr>
        <a:xfrm>
          <a:off x="0" y="0"/>
          <a:ext cx="0" cy="0"/>
          <a:chOff x="0" y="0"/>
          <a:chExt cx="0" cy="0"/>
        </a:xfrm>
      </p:grpSpPr>
      <p:sp>
        <p:nvSpPr>
          <p:cNvPr id="1340" name="Google Shape;1340;p22"/>
          <p:cNvSpPr txBox="1"/>
          <p:nvPr>
            <p:ph type="title"/>
          </p:nvPr>
        </p:nvSpPr>
        <p:spPr>
          <a:xfrm>
            <a:off x="292325" y="263800"/>
            <a:ext cx="7751400" cy="17181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None/>
            </a:pPr>
            <a:r>
              <a:rPr lang="en" sz="5400"/>
              <a:t>Hello and welcome to CMHDR Bank</a:t>
            </a:r>
            <a:endParaRPr sz="5400"/>
          </a:p>
        </p:txBody>
      </p:sp>
      <p:sp>
        <p:nvSpPr>
          <p:cNvPr id="1341" name="Google Shape;1341;p22"/>
          <p:cNvSpPr txBox="1"/>
          <p:nvPr>
            <p:ph idx="1" type="body"/>
          </p:nvPr>
        </p:nvSpPr>
        <p:spPr>
          <a:xfrm>
            <a:off x="292325" y="2180050"/>
            <a:ext cx="6395400" cy="3963600"/>
          </a:xfrm>
          <a:prstGeom prst="rect">
            <a:avLst/>
          </a:prstGeom>
        </p:spPr>
        <p:txBody>
          <a:bodyPr anchorCtr="0" anchor="t" bIns="121900" lIns="121900" spcFirstLastPara="1" rIns="121900" wrap="square" tIns="121900">
            <a:normAutofit fontScale="62500" lnSpcReduction="20000"/>
          </a:bodyPr>
          <a:lstStyle/>
          <a:p>
            <a:pPr indent="0" lvl="0" marL="0" rtl="0" algn="l">
              <a:spcBef>
                <a:spcPts val="0"/>
              </a:spcBef>
              <a:spcAft>
                <a:spcPts val="0"/>
              </a:spcAft>
              <a:buNone/>
            </a:pPr>
            <a:r>
              <a:rPr lang="en" sz="3000"/>
              <a:t>We are a group of analysts tasked with reviewing the credit and loan data for our bank. Our goals of this review are as follows:</a:t>
            </a:r>
            <a:endParaRPr sz="3000"/>
          </a:p>
          <a:p>
            <a:pPr indent="-347662" lvl="0" marL="457200" rtl="0" algn="l">
              <a:spcBef>
                <a:spcPts val="1600"/>
              </a:spcBef>
              <a:spcAft>
                <a:spcPts val="0"/>
              </a:spcAft>
              <a:buSzPct val="100000"/>
              <a:buAutoNum type="arabicPeriod"/>
            </a:pPr>
            <a:r>
              <a:rPr lang="en" sz="3000"/>
              <a:t>Creating a machine learning model that will predict whether a client’s credit information is good, standard or bad and analyzing their credit behaviour.</a:t>
            </a:r>
            <a:endParaRPr sz="3000"/>
          </a:p>
          <a:p>
            <a:pPr indent="-347662" lvl="0" marL="457200" rtl="0" algn="l">
              <a:spcBef>
                <a:spcPts val="0"/>
              </a:spcBef>
              <a:spcAft>
                <a:spcPts val="0"/>
              </a:spcAft>
              <a:buSzPct val="100000"/>
              <a:buAutoNum type="arabicPeriod"/>
            </a:pPr>
            <a:r>
              <a:rPr lang="en" sz="3000"/>
              <a:t>Reviewing the customer loan data for defaults  based on specific features related to their demographics, education, payment history, annual income data, etc.</a:t>
            </a:r>
            <a:endParaRPr sz="3000"/>
          </a:p>
          <a:p>
            <a:pPr indent="0" lvl="0" marL="45720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23"/>
          <p:cNvSpPr txBox="1"/>
          <p:nvPr>
            <p:ph type="title"/>
          </p:nvPr>
        </p:nvSpPr>
        <p:spPr>
          <a:xfrm>
            <a:off x="2048575" y="381125"/>
            <a:ext cx="10244100" cy="1047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990"/>
              <a:buNone/>
            </a:pPr>
            <a:r>
              <a:rPr lang="en" sz="4000"/>
              <a:t>Intro: Why </a:t>
            </a:r>
            <a:r>
              <a:rPr lang="en" sz="4000"/>
              <a:t>it's</a:t>
            </a:r>
            <a:r>
              <a:rPr lang="en" sz="4000"/>
              <a:t> </a:t>
            </a:r>
            <a:r>
              <a:rPr lang="en" sz="4000"/>
              <a:t>important</a:t>
            </a:r>
            <a:r>
              <a:rPr lang="en" sz="4000"/>
              <a:t> to Banks</a:t>
            </a:r>
            <a:endParaRPr sz="4000"/>
          </a:p>
        </p:txBody>
      </p:sp>
      <p:sp>
        <p:nvSpPr>
          <p:cNvPr id="1347" name="Google Shape;1347;p23"/>
          <p:cNvSpPr txBox="1"/>
          <p:nvPr>
            <p:ph idx="1" type="subTitle"/>
          </p:nvPr>
        </p:nvSpPr>
        <p:spPr>
          <a:xfrm>
            <a:off x="597300" y="1949650"/>
            <a:ext cx="1350600" cy="839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852"/>
              <a:buNone/>
            </a:pPr>
            <a:r>
              <a:rPr lang="en" sz="5000"/>
              <a:t>01</a:t>
            </a:r>
            <a:endParaRPr sz="5000"/>
          </a:p>
        </p:txBody>
      </p:sp>
      <p:sp>
        <p:nvSpPr>
          <p:cNvPr id="1348" name="Google Shape;1348;p23"/>
          <p:cNvSpPr txBox="1"/>
          <p:nvPr>
            <p:ph idx="2" type="body"/>
          </p:nvPr>
        </p:nvSpPr>
        <p:spPr>
          <a:xfrm>
            <a:off x="0" y="2823100"/>
            <a:ext cx="3416400" cy="39630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b="1" lang="en" sz="2400"/>
              <a:t>Credit:</a:t>
            </a:r>
            <a:endParaRPr b="1" sz="2400"/>
          </a:p>
          <a:p>
            <a:pPr indent="-342900" lvl="0" marL="457200" rtl="0" algn="l">
              <a:spcBef>
                <a:spcPts val="1600"/>
              </a:spcBef>
              <a:spcAft>
                <a:spcPts val="0"/>
              </a:spcAft>
              <a:buSzPts val="1800"/>
              <a:buAutoNum type="arabicPeriod"/>
            </a:pPr>
            <a:r>
              <a:rPr lang="en" sz="1800"/>
              <a:t>Credit is an important factor when banks are looking to offer a loan.</a:t>
            </a:r>
            <a:endParaRPr sz="1800"/>
          </a:p>
          <a:p>
            <a:pPr indent="-342900" lvl="0" marL="457200" rtl="0" algn="l">
              <a:spcBef>
                <a:spcPts val="0"/>
              </a:spcBef>
              <a:spcAft>
                <a:spcPts val="0"/>
              </a:spcAft>
              <a:buSzPts val="1800"/>
              <a:buAutoNum type="arabicPeriod"/>
            </a:pPr>
            <a:r>
              <a:rPr lang="en" sz="1800"/>
              <a:t>Banks will review the credit score, credit report, payment history and credit utilization.</a:t>
            </a:r>
            <a:endParaRPr sz="1800"/>
          </a:p>
        </p:txBody>
      </p:sp>
      <p:sp>
        <p:nvSpPr>
          <p:cNvPr id="1349" name="Google Shape;1349;p23"/>
          <p:cNvSpPr txBox="1"/>
          <p:nvPr>
            <p:ph idx="3" type="subTitle"/>
          </p:nvPr>
        </p:nvSpPr>
        <p:spPr>
          <a:xfrm>
            <a:off x="4567375" y="1949650"/>
            <a:ext cx="1761300" cy="839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852"/>
              <a:buNone/>
            </a:pPr>
            <a:r>
              <a:rPr lang="en" sz="5000"/>
              <a:t>02</a:t>
            </a:r>
            <a:endParaRPr sz="5000"/>
          </a:p>
        </p:txBody>
      </p:sp>
      <p:sp>
        <p:nvSpPr>
          <p:cNvPr id="1350" name="Google Shape;1350;p23"/>
          <p:cNvSpPr txBox="1"/>
          <p:nvPr>
            <p:ph idx="4" type="body"/>
          </p:nvPr>
        </p:nvSpPr>
        <p:spPr>
          <a:xfrm>
            <a:off x="3702475" y="2823100"/>
            <a:ext cx="3679800" cy="4035000"/>
          </a:xfrm>
          <a:prstGeom prst="rect">
            <a:avLst/>
          </a:prstGeom>
        </p:spPr>
        <p:txBody>
          <a:bodyPr anchorCtr="0" anchor="t" bIns="121900" lIns="121900" spcFirstLastPara="1" rIns="121900" wrap="square" tIns="121900">
            <a:normAutofit fontScale="92500"/>
          </a:bodyPr>
          <a:lstStyle/>
          <a:p>
            <a:pPr indent="0" lvl="0" marL="0" rtl="0" algn="ctr">
              <a:spcBef>
                <a:spcPts val="0"/>
              </a:spcBef>
              <a:spcAft>
                <a:spcPts val="0"/>
              </a:spcAft>
              <a:buNone/>
            </a:pPr>
            <a:r>
              <a:rPr b="1" lang="en" sz="2550"/>
              <a:t>Loans: </a:t>
            </a:r>
            <a:endParaRPr b="1" sz="2550"/>
          </a:p>
          <a:p>
            <a:pPr indent="-354885" lvl="0" marL="457200" rtl="0" algn="l">
              <a:spcBef>
                <a:spcPts val="1600"/>
              </a:spcBef>
              <a:spcAft>
                <a:spcPts val="0"/>
              </a:spcAft>
              <a:buSzPct val="100000"/>
              <a:buAutoNum type="arabicPeriod"/>
            </a:pPr>
            <a:r>
              <a:rPr lang="en" sz="2150"/>
              <a:t>Alongside credit, banks use many other </a:t>
            </a:r>
            <a:r>
              <a:rPr lang="en" sz="2150"/>
              <a:t>factors to help determine loan eligibility.</a:t>
            </a:r>
            <a:endParaRPr sz="2150"/>
          </a:p>
          <a:p>
            <a:pPr indent="-354885" lvl="0" marL="457200" rtl="0" algn="l">
              <a:spcBef>
                <a:spcPts val="0"/>
              </a:spcBef>
              <a:spcAft>
                <a:spcPts val="0"/>
              </a:spcAft>
              <a:buSzPct val="100000"/>
              <a:buAutoNum type="arabicPeriod"/>
            </a:pPr>
            <a:r>
              <a:rPr lang="en" sz="2150"/>
              <a:t>Some of those include: Income, Employment History, DTI, Savings &amp; Assets, and even age and loan terms.</a:t>
            </a:r>
            <a:endParaRPr sz="2150"/>
          </a:p>
        </p:txBody>
      </p:sp>
      <p:sp>
        <p:nvSpPr>
          <p:cNvPr id="1351" name="Google Shape;1351;p23"/>
          <p:cNvSpPr txBox="1"/>
          <p:nvPr>
            <p:ph idx="5" type="subTitle"/>
          </p:nvPr>
        </p:nvSpPr>
        <p:spPr>
          <a:xfrm>
            <a:off x="8256624" y="1949650"/>
            <a:ext cx="2247300" cy="8397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SzPts val="852"/>
              <a:buNone/>
            </a:pPr>
            <a:r>
              <a:rPr lang="en" sz="5000"/>
              <a:t>03</a:t>
            </a:r>
            <a:endParaRPr sz="5000"/>
          </a:p>
        </p:txBody>
      </p:sp>
      <p:sp>
        <p:nvSpPr>
          <p:cNvPr id="1352" name="Google Shape;1352;p23"/>
          <p:cNvSpPr txBox="1"/>
          <p:nvPr>
            <p:ph idx="6" type="body"/>
          </p:nvPr>
        </p:nvSpPr>
        <p:spPr>
          <a:xfrm>
            <a:off x="8065550" y="2787101"/>
            <a:ext cx="3057300" cy="4035000"/>
          </a:xfrm>
          <a:prstGeom prst="rect">
            <a:avLst/>
          </a:prstGeom>
        </p:spPr>
        <p:txBody>
          <a:bodyPr anchorCtr="0" anchor="t" bIns="121900" lIns="121900" spcFirstLastPara="1" rIns="121900" wrap="square" tIns="121900">
            <a:normAutofit fontScale="92500" lnSpcReduction="20000"/>
          </a:bodyPr>
          <a:lstStyle/>
          <a:p>
            <a:pPr indent="0" lvl="0" marL="0" rtl="0" algn="ctr">
              <a:spcBef>
                <a:spcPts val="0"/>
              </a:spcBef>
              <a:spcAft>
                <a:spcPts val="0"/>
              </a:spcAft>
              <a:buNone/>
            </a:pPr>
            <a:r>
              <a:rPr b="1" lang="en" sz="2400"/>
              <a:t>2008 Housing Crisis:</a:t>
            </a:r>
            <a:endParaRPr b="1" sz="2400"/>
          </a:p>
          <a:p>
            <a:pPr indent="0" lvl="0" marL="0" rtl="0" algn="l">
              <a:spcBef>
                <a:spcPts val="1600"/>
              </a:spcBef>
              <a:spcAft>
                <a:spcPts val="1600"/>
              </a:spcAft>
              <a:buNone/>
            </a:pPr>
            <a:r>
              <a:rPr lang="en"/>
              <a:t>Was caused by poor management of loans by large banks and financial institutions. Many of the loans that were seen during this time were often filled with </a:t>
            </a:r>
            <a:r>
              <a:rPr lang="en"/>
              <a:t>subprime</a:t>
            </a:r>
            <a:r>
              <a:rPr lang="en"/>
              <a:t> mortgages and fico scores below 600.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6" name="Shape 1356"/>
        <p:cNvGrpSpPr/>
        <p:nvPr/>
      </p:nvGrpSpPr>
      <p:grpSpPr>
        <a:xfrm>
          <a:off x="0" y="0"/>
          <a:ext cx="0" cy="0"/>
          <a:chOff x="0" y="0"/>
          <a:chExt cx="0" cy="0"/>
        </a:xfrm>
      </p:grpSpPr>
      <p:sp>
        <p:nvSpPr>
          <p:cNvPr id="1357" name="Google Shape;1357;p24"/>
          <p:cNvSpPr txBox="1"/>
          <p:nvPr>
            <p:ph type="title"/>
          </p:nvPr>
        </p:nvSpPr>
        <p:spPr>
          <a:xfrm>
            <a:off x="1005450" y="321925"/>
            <a:ext cx="10181100" cy="1312800"/>
          </a:xfrm>
          <a:prstGeom prst="rect">
            <a:avLst/>
          </a:prstGeom>
        </p:spPr>
        <p:txBody>
          <a:bodyPr anchorCtr="0" anchor="ctr" bIns="121900" lIns="121900" spcFirstLastPara="1" rIns="121900" wrap="square" tIns="121900">
            <a:normAutofit fontScale="90000"/>
          </a:bodyPr>
          <a:lstStyle/>
          <a:p>
            <a:pPr indent="0" lvl="0" marL="0" rtl="0" algn="ctr">
              <a:spcBef>
                <a:spcPts val="0"/>
              </a:spcBef>
              <a:spcAft>
                <a:spcPts val="0"/>
              </a:spcAft>
              <a:buClr>
                <a:schemeClr val="dk2"/>
              </a:buClr>
              <a:buSzPts val="990"/>
              <a:buFont typeface="Arial"/>
              <a:buNone/>
            </a:pPr>
            <a:r>
              <a:rPr lang="en"/>
              <a:t>Additional Information</a:t>
            </a:r>
            <a:endParaRPr/>
          </a:p>
          <a:p>
            <a:pPr indent="0" lvl="0" marL="0" rtl="0" algn="l">
              <a:spcBef>
                <a:spcPts val="0"/>
              </a:spcBef>
              <a:spcAft>
                <a:spcPts val="0"/>
              </a:spcAft>
              <a:buNone/>
            </a:pPr>
            <a:r>
              <a:t/>
            </a:r>
            <a:endParaRPr/>
          </a:p>
        </p:txBody>
      </p:sp>
      <p:sp>
        <p:nvSpPr>
          <p:cNvPr id="1358" name="Google Shape;1358;p24"/>
          <p:cNvSpPr txBox="1"/>
          <p:nvPr>
            <p:ph idx="1" type="body"/>
          </p:nvPr>
        </p:nvSpPr>
        <p:spPr>
          <a:xfrm>
            <a:off x="598650" y="2120600"/>
            <a:ext cx="10994700" cy="3993300"/>
          </a:xfrm>
          <a:prstGeom prst="rect">
            <a:avLst/>
          </a:prstGeom>
        </p:spPr>
        <p:txBody>
          <a:bodyPr anchorCtr="0" anchor="t" bIns="121900" lIns="121900" spcFirstLastPara="1" rIns="121900" wrap="square" tIns="121900">
            <a:normAutofit fontScale="92500" lnSpcReduction="10000"/>
          </a:bodyPr>
          <a:lstStyle/>
          <a:p>
            <a:pPr indent="0" lvl="0" marL="0" rtl="0" algn="l">
              <a:spcBef>
                <a:spcPts val="0"/>
              </a:spcBef>
              <a:spcAft>
                <a:spcPts val="0"/>
              </a:spcAft>
              <a:buNone/>
            </a:pPr>
            <a:r>
              <a:rPr b="1" lang="en"/>
              <a:t>Language: </a:t>
            </a:r>
            <a:r>
              <a:rPr lang="en"/>
              <a:t>Python Machine learning (Neural Networks via Google Colab)</a:t>
            </a:r>
            <a:endParaRPr/>
          </a:p>
          <a:p>
            <a:pPr indent="0" lvl="0" marL="0" rtl="0" algn="l">
              <a:spcBef>
                <a:spcPts val="1600"/>
              </a:spcBef>
              <a:spcAft>
                <a:spcPts val="0"/>
              </a:spcAft>
              <a:buNone/>
            </a:pPr>
            <a:r>
              <a:rPr b="1" lang="en"/>
              <a:t>Visualization Method: </a:t>
            </a:r>
            <a:r>
              <a:rPr lang="en"/>
              <a:t>Tableau</a:t>
            </a:r>
            <a:endParaRPr/>
          </a:p>
          <a:p>
            <a:pPr indent="0" lvl="0" marL="0" rtl="0" algn="l">
              <a:spcBef>
                <a:spcPts val="1600"/>
              </a:spcBef>
              <a:spcAft>
                <a:spcPts val="0"/>
              </a:spcAft>
              <a:buNone/>
            </a:pPr>
            <a:r>
              <a:rPr b="1" lang="en"/>
              <a:t>Data Source: </a:t>
            </a:r>
            <a:endParaRPr b="1"/>
          </a:p>
          <a:p>
            <a:pPr indent="-346075" lvl="0" marL="457200" rtl="0" algn="l">
              <a:spcBef>
                <a:spcPts val="1600"/>
              </a:spcBef>
              <a:spcAft>
                <a:spcPts val="0"/>
              </a:spcAft>
              <a:buSzPct val="100000"/>
              <a:buChar char="➔"/>
            </a:pPr>
            <a:r>
              <a:rPr lang="en"/>
              <a:t>Loan data: Yamuna Nagar (2023). Loan Default Prediction [Dataset] </a:t>
            </a:r>
            <a:br>
              <a:rPr lang="en"/>
            </a:br>
            <a:r>
              <a:rPr lang="en"/>
              <a:t>	Kaggle: </a:t>
            </a:r>
            <a:r>
              <a:rPr lang="en" u="sng">
                <a:solidFill>
                  <a:schemeClr val="hlink"/>
                </a:solidFill>
                <a:hlinkClick r:id="rId3"/>
              </a:rPr>
              <a:t>https://www.kaggle.com/datasets/nikhil1e9/loan-default</a:t>
            </a:r>
            <a:endParaRPr/>
          </a:p>
          <a:p>
            <a:pPr indent="-346075" lvl="0" marL="457200" rtl="0" algn="l">
              <a:spcBef>
                <a:spcPts val="0"/>
              </a:spcBef>
              <a:spcAft>
                <a:spcPts val="0"/>
              </a:spcAft>
              <a:buSzPct val="100000"/>
              <a:buChar char="➔"/>
            </a:pPr>
            <a:r>
              <a:rPr lang="en"/>
              <a:t>Credit Card data: Rohan Paris (2022). Credit Score Classification </a:t>
            </a:r>
            <a:br>
              <a:rPr lang="en"/>
            </a:br>
            <a:r>
              <a:rPr lang="en"/>
              <a:t>	Kaggle: </a:t>
            </a:r>
            <a:r>
              <a:rPr lang="en" u="sng">
                <a:solidFill>
                  <a:schemeClr val="hlink"/>
                </a:solidFill>
                <a:hlinkClick r:id="rId4"/>
              </a:rPr>
              <a:t>https://www.kaggle.com/datasets/parisrohan/credit-score-classification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b="1" lang="en"/>
              <a:t>Note:</a:t>
            </a:r>
            <a:r>
              <a:rPr lang="en"/>
              <a:t> CMHDR Bank is a fictional bank that was created for project work purposes.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2" name="Shape 1362"/>
        <p:cNvGrpSpPr/>
        <p:nvPr/>
      </p:nvGrpSpPr>
      <p:grpSpPr>
        <a:xfrm>
          <a:off x="0" y="0"/>
          <a:ext cx="0" cy="0"/>
          <a:chOff x="0" y="0"/>
          <a:chExt cx="0" cy="0"/>
        </a:xfrm>
      </p:grpSpPr>
      <p:sp>
        <p:nvSpPr>
          <p:cNvPr id="1363" name="Google Shape;1363;p25"/>
          <p:cNvSpPr txBox="1"/>
          <p:nvPr>
            <p:ph idx="4294967295" type="title"/>
          </p:nvPr>
        </p:nvSpPr>
        <p:spPr>
          <a:xfrm>
            <a:off x="400650" y="309200"/>
            <a:ext cx="11390700" cy="844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3000"/>
              <a:t>Cleaning The Dataset &amp; Utilizing Neural Networks</a:t>
            </a:r>
            <a:endParaRPr sz="3000"/>
          </a:p>
        </p:txBody>
      </p:sp>
      <p:sp>
        <p:nvSpPr>
          <p:cNvPr id="1364" name="Google Shape;1364;p25"/>
          <p:cNvSpPr txBox="1"/>
          <p:nvPr>
            <p:ph idx="4294967295" type="body"/>
          </p:nvPr>
        </p:nvSpPr>
        <p:spPr>
          <a:xfrm>
            <a:off x="389700" y="1334225"/>
            <a:ext cx="5514900" cy="2686200"/>
          </a:xfrm>
          <a:prstGeom prst="rect">
            <a:avLst/>
          </a:prstGeom>
        </p:spPr>
        <p:txBody>
          <a:bodyPr anchorCtr="0" anchor="t" bIns="121900" lIns="121900" spcFirstLastPara="1" rIns="121900" wrap="square" tIns="121900">
            <a:normAutofit fontScale="92500" lnSpcReduction="20000"/>
          </a:bodyPr>
          <a:lstStyle/>
          <a:p>
            <a:pPr indent="-346075" lvl="0" marL="457200" rtl="0" algn="l">
              <a:spcBef>
                <a:spcPts val="0"/>
              </a:spcBef>
              <a:spcAft>
                <a:spcPts val="0"/>
              </a:spcAft>
              <a:buSzPct val="100000"/>
              <a:buChar char="●"/>
            </a:pPr>
            <a:r>
              <a:rPr lang="en"/>
              <a:t>Dropped unnecessary columns</a:t>
            </a:r>
            <a:endParaRPr/>
          </a:p>
          <a:p>
            <a:pPr indent="-346075" lvl="0" marL="457200" rtl="0" algn="l">
              <a:spcBef>
                <a:spcPts val="0"/>
              </a:spcBef>
              <a:spcAft>
                <a:spcPts val="0"/>
              </a:spcAft>
              <a:buSzPct val="100000"/>
              <a:buChar char="●"/>
            </a:pPr>
            <a:r>
              <a:rPr lang="en"/>
              <a:t>Converted specific data-types to integers</a:t>
            </a:r>
            <a:endParaRPr/>
          </a:p>
          <a:p>
            <a:pPr indent="-346075" lvl="0" marL="457200" rtl="0" algn="l">
              <a:spcBef>
                <a:spcPts val="0"/>
              </a:spcBef>
              <a:spcAft>
                <a:spcPts val="0"/>
              </a:spcAft>
              <a:buSzPct val="100000"/>
              <a:buChar char="●"/>
            </a:pPr>
            <a:r>
              <a:rPr lang="en"/>
              <a:t>R</a:t>
            </a:r>
            <a:r>
              <a:rPr lang="en"/>
              <a:t>emoved null values</a:t>
            </a:r>
            <a:endParaRPr/>
          </a:p>
          <a:p>
            <a:pPr indent="-346075" lvl="0" marL="457200" rtl="0" algn="l">
              <a:spcBef>
                <a:spcPts val="0"/>
              </a:spcBef>
              <a:spcAft>
                <a:spcPts val="0"/>
              </a:spcAft>
              <a:buSzPct val="100000"/>
              <a:buChar char="●"/>
            </a:pPr>
            <a:r>
              <a:rPr lang="en"/>
              <a:t>Translated string objects into readable data</a:t>
            </a:r>
            <a:endParaRPr/>
          </a:p>
          <a:p>
            <a:pPr indent="-346075" lvl="0" marL="457200" rtl="0" algn="l">
              <a:spcBef>
                <a:spcPts val="0"/>
              </a:spcBef>
              <a:spcAft>
                <a:spcPts val="0"/>
              </a:spcAft>
              <a:buSzPct val="100000"/>
              <a:buChar char="●"/>
            </a:pPr>
            <a:r>
              <a:rPr lang="en"/>
              <a:t>Identified our label (y) column</a:t>
            </a:r>
            <a:endParaRPr/>
          </a:p>
          <a:p>
            <a:pPr indent="0" lvl="0" marL="0" rtl="0" algn="l">
              <a:spcBef>
                <a:spcPts val="1600"/>
              </a:spcBef>
              <a:spcAft>
                <a:spcPts val="1600"/>
              </a:spcAft>
              <a:buNone/>
            </a:pPr>
            <a:r>
              <a:t/>
            </a:r>
            <a:endParaRPr/>
          </a:p>
        </p:txBody>
      </p:sp>
      <p:sp>
        <p:nvSpPr>
          <p:cNvPr id="1365" name="Google Shape;1365;p25"/>
          <p:cNvSpPr txBox="1"/>
          <p:nvPr>
            <p:ph idx="4294967295" type="body"/>
          </p:nvPr>
        </p:nvSpPr>
        <p:spPr>
          <a:xfrm>
            <a:off x="6207900" y="1334225"/>
            <a:ext cx="5585700" cy="2686200"/>
          </a:xfrm>
          <a:prstGeom prst="rect">
            <a:avLst/>
          </a:prstGeom>
        </p:spPr>
        <p:txBody>
          <a:bodyPr anchorCtr="0" anchor="t" bIns="121900" lIns="121900" spcFirstLastPara="1" rIns="121900" wrap="square" tIns="121900">
            <a:normAutofit fontScale="92500"/>
          </a:bodyPr>
          <a:lstStyle/>
          <a:p>
            <a:pPr indent="-346075" lvl="0" marL="457200" rtl="0" algn="l">
              <a:spcBef>
                <a:spcPts val="0"/>
              </a:spcBef>
              <a:spcAft>
                <a:spcPts val="0"/>
              </a:spcAft>
              <a:buSzPct val="100000"/>
              <a:buChar char="●"/>
            </a:pPr>
            <a:r>
              <a:rPr lang="en"/>
              <a:t>Utilizing ‘onehotencoder’ to categorize object type columns</a:t>
            </a:r>
            <a:endParaRPr/>
          </a:p>
          <a:p>
            <a:pPr indent="-346075" lvl="0" marL="457200" rtl="0" algn="l">
              <a:spcBef>
                <a:spcPts val="0"/>
              </a:spcBef>
              <a:spcAft>
                <a:spcPts val="0"/>
              </a:spcAft>
              <a:buSzPct val="100000"/>
              <a:buChar char="●"/>
            </a:pPr>
            <a:r>
              <a:rPr lang="en"/>
              <a:t>Train, Test, Splitting the dataset</a:t>
            </a:r>
            <a:endParaRPr/>
          </a:p>
          <a:p>
            <a:pPr indent="-346075" lvl="0" marL="457200" rtl="0" algn="l">
              <a:spcBef>
                <a:spcPts val="0"/>
              </a:spcBef>
              <a:spcAft>
                <a:spcPts val="0"/>
              </a:spcAft>
              <a:buSzPct val="100000"/>
              <a:buChar char="●"/>
            </a:pPr>
            <a:r>
              <a:rPr lang="en"/>
              <a:t>Scaling and fitting the data to the model</a:t>
            </a:r>
            <a:endParaRPr/>
          </a:p>
          <a:p>
            <a:pPr indent="-346075" lvl="0" marL="457200" rtl="0" algn="l">
              <a:spcBef>
                <a:spcPts val="0"/>
              </a:spcBef>
              <a:spcAft>
                <a:spcPts val="0"/>
              </a:spcAft>
              <a:buSzPct val="100000"/>
              <a:buChar char="●"/>
            </a:pPr>
            <a:r>
              <a:rPr lang="en"/>
              <a:t>Utilized a function to find the best model</a:t>
            </a:r>
            <a:endParaRPr/>
          </a:p>
          <a:p>
            <a:pPr indent="0" lvl="0" marL="0" rtl="0" algn="l">
              <a:spcBef>
                <a:spcPts val="1600"/>
              </a:spcBef>
              <a:spcAft>
                <a:spcPts val="1600"/>
              </a:spcAft>
              <a:buNone/>
            </a:pPr>
            <a:r>
              <a:t/>
            </a:r>
            <a:endParaRPr/>
          </a:p>
        </p:txBody>
      </p:sp>
      <p:sp>
        <p:nvSpPr>
          <p:cNvPr id="1366" name="Google Shape;1366;p25"/>
          <p:cNvSpPr txBox="1"/>
          <p:nvPr>
            <p:ph idx="4294967295" type="body"/>
          </p:nvPr>
        </p:nvSpPr>
        <p:spPr>
          <a:xfrm>
            <a:off x="7227175" y="3532325"/>
            <a:ext cx="4377600" cy="2686200"/>
          </a:xfrm>
          <a:prstGeom prst="rect">
            <a:avLst/>
          </a:prstGeom>
        </p:spPr>
        <p:txBody>
          <a:bodyPr anchorCtr="0" anchor="t" bIns="121900" lIns="121900" spcFirstLastPara="1" rIns="121900" wrap="square" tIns="121900">
            <a:normAutofit/>
          </a:bodyPr>
          <a:lstStyle/>
          <a:p>
            <a:pPr indent="-330200" lvl="0" marL="457200" rtl="0" algn="l">
              <a:lnSpc>
                <a:spcPct val="105000"/>
              </a:lnSpc>
              <a:spcBef>
                <a:spcPts val="0"/>
              </a:spcBef>
              <a:spcAft>
                <a:spcPts val="0"/>
              </a:spcAft>
              <a:buSzPts val="1600"/>
              <a:buChar char="❖"/>
            </a:pPr>
            <a:r>
              <a:rPr b="1" lang="en" sz="1600"/>
              <a:t>Loan Default Model Parameters</a:t>
            </a:r>
            <a:endParaRPr b="1" sz="1600"/>
          </a:p>
          <a:p>
            <a:pPr indent="-330200" lvl="0" marL="457200" rtl="0" algn="l">
              <a:lnSpc>
                <a:spcPct val="105000"/>
              </a:lnSpc>
              <a:spcBef>
                <a:spcPts val="0"/>
              </a:spcBef>
              <a:spcAft>
                <a:spcPts val="0"/>
              </a:spcAft>
              <a:buSzPts val="1600"/>
              <a:buAutoNum type="arabicPeriod"/>
            </a:pPr>
            <a:r>
              <a:rPr lang="en" sz="1600"/>
              <a:t>Activation: relu</a:t>
            </a:r>
            <a:endParaRPr sz="1600"/>
          </a:p>
          <a:p>
            <a:pPr indent="-330200" lvl="0" marL="457200" rtl="0" algn="l">
              <a:lnSpc>
                <a:spcPct val="105000"/>
              </a:lnSpc>
              <a:spcBef>
                <a:spcPts val="0"/>
              </a:spcBef>
              <a:spcAft>
                <a:spcPts val="0"/>
              </a:spcAft>
              <a:buSzPts val="1600"/>
              <a:buAutoNum type="arabicPeriod"/>
            </a:pPr>
            <a:r>
              <a:rPr lang="en" sz="1600"/>
              <a:t>First Layer: 1 </a:t>
            </a:r>
            <a:r>
              <a:rPr lang="en" sz="1600"/>
              <a:t>neuron</a:t>
            </a:r>
            <a:endParaRPr sz="1600"/>
          </a:p>
          <a:p>
            <a:pPr indent="-330200" lvl="0" marL="457200" rtl="0" algn="l">
              <a:lnSpc>
                <a:spcPct val="105000"/>
              </a:lnSpc>
              <a:spcBef>
                <a:spcPts val="0"/>
              </a:spcBef>
              <a:spcAft>
                <a:spcPts val="0"/>
              </a:spcAft>
              <a:buSzPts val="1600"/>
              <a:buAutoNum type="arabicPeriod"/>
            </a:pPr>
            <a:r>
              <a:rPr lang="en" sz="1600"/>
              <a:t>1 hidden layer having 1 neuron</a:t>
            </a:r>
            <a:endParaRPr sz="1600"/>
          </a:p>
          <a:p>
            <a:pPr indent="-330200" lvl="0" marL="457200" rtl="0" algn="l">
              <a:lnSpc>
                <a:spcPct val="105000"/>
              </a:lnSpc>
              <a:spcBef>
                <a:spcPts val="0"/>
              </a:spcBef>
              <a:spcAft>
                <a:spcPts val="0"/>
              </a:spcAft>
              <a:buSzPts val="1600"/>
              <a:buAutoNum type="arabicPeriod"/>
            </a:pPr>
            <a:r>
              <a:rPr lang="en" sz="1600"/>
              <a:t>2 epochs</a:t>
            </a:r>
            <a:endParaRPr sz="1600"/>
          </a:p>
        </p:txBody>
      </p:sp>
      <p:sp>
        <p:nvSpPr>
          <p:cNvPr id="1367" name="Google Shape;1367;p25"/>
          <p:cNvSpPr txBox="1"/>
          <p:nvPr>
            <p:ph idx="4294967295" type="body"/>
          </p:nvPr>
        </p:nvSpPr>
        <p:spPr>
          <a:xfrm>
            <a:off x="512850" y="3532325"/>
            <a:ext cx="5932800" cy="2686200"/>
          </a:xfrm>
          <a:prstGeom prst="rect">
            <a:avLst/>
          </a:prstGeom>
        </p:spPr>
        <p:txBody>
          <a:bodyPr anchorCtr="0" anchor="t" bIns="121900" lIns="121900" spcFirstLastPara="1" rIns="121900" wrap="square" tIns="121900">
            <a:normAutofit/>
          </a:bodyPr>
          <a:lstStyle/>
          <a:p>
            <a:pPr indent="-330200" lvl="0" marL="457200" rtl="0" algn="l">
              <a:spcBef>
                <a:spcPts val="0"/>
              </a:spcBef>
              <a:spcAft>
                <a:spcPts val="0"/>
              </a:spcAft>
              <a:buSzPts val="1600"/>
              <a:buChar char="❖"/>
            </a:pPr>
            <a:r>
              <a:rPr b="1" lang="en" sz="1600"/>
              <a:t>Credit Card Model Parameters</a:t>
            </a:r>
            <a:endParaRPr b="1" sz="1600"/>
          </a:p>
          <a:p>
            <a:pPr indent="-330200" lvl="0" marL="457200" rtl="0" algn="l">
              <a:spcBef>
                <a:spcPts val="0"/>
              </a:spcBef>
              <a:spcAft>
                <a:spcPts val="0"/>
              </a:spcAft>
              <a:buSzPts val="1600"/>
              <a:buAutoNum type="arabicPeriod"/>
            </a:pPr>
            <a:r>
              <a:rPr lang="en" sz="1600"/>
              <a:t>Activation: tanh</a:t>
            </a:r>
            <a:endParaRPr sz="1600"/>
          </a:p>
          <a:p>
            <a:pPr indent="-330200" lvl="0" marL="457200" rtl="0" algn="l">
              <a:spcBef>
                <a:spcPts val="0"/>
              </a:spcBef>
              <a:spcAft>
                <a:spcPts val="0"/>
              </a:spcAft>
              <a:buSzPts val="1600"/>
              <a:buAutoNum type="arabicPeriod"/>
            </a:pPr>
            <a:r>
              <a:rPr lang="en" sz="1600"/>
              <a:t>First layer: 6 neurons</a:t>
            </a:r>
            <a:endParaRPr sz="1600"/>
          </a:p>
          <a:p>
            <a:pPr indent="-330200" lvl="0" marL="457200" rtl="0" algn="l">
              <a:spcBef>
                <a:spcPts val="0"/>
              </a:spcBef>
              <a:spcAft>
                <a:spcPts val="0"/>
              </a:spcAft>
              <a:buSzPts val="1600"/>
              <a:buAutoNum type="arabicPeriod"/>
            </a:pPr>
            <a:r>
              <a:rPr lang="en" sz="1600"/>
              <a:t>5 hidden layers with 2 of them having 6 neurons </a:t>
            </a:r>
            <a:endParaRPr sz="1600"/>
          </a:p>
          <a:p>
            <a:pPr indent="-330200" lvl="0" marL="457200" rtl="0" algn="l">
              <a:spcBef>
                <a:spcPts val="0"/>
              </a:spcBef>
              <a:spcAft>
                <a:spcPts val="0"/>
              </a:spcAft>
              <a:buSzPts val="1600"/>
              <a:buAutoNum type="arabicPeriod"/>
            </a:pPr>
            <a:r>
              <a:rPr lang="en" sz="1600"/>
              <a:t>The remaining layers having 1 neuron</a:t>
            </a:r>
            <a:endParaRPr sz="1600"/>
          </a:p>
          <a:p>
            <a:pPr indent="-330200" lvl="0" marL="457200" rtl="0" algn="l">
              <a:spcBef>
                <a:spcPts val="0"/>
              </a:spcBef>
              <a:spcAft>
                <a:spcPts val="0"/>
              </a:spcAft>
              <a:buSzPts val="1600"/>
              <a:buAutoNum type="arabicPeriod"/>
            </a:pPr>
            <a:r>
              <a:rPr lang="en" sz="1600"/>
              <a:t>20 epochs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26"/>
          <p:cNvSpPr txBox="1"/>
          <p:nvPr>
            <p:ph idx="4294967295" type="title"/>
          </p:nvPr>
        </p:nvSpPr>
        <p:spPr>
          <a:xfrm>
            <a:off x="308100" y="195950"/>
            <a:ext cx="11390700" cy="8448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sz="3000"/>
              <a:t>Evaluating The Results</a:t>
            </a:r>
            <a:endParaRPr sz="3000"/>
          </a:p>
        </p:txBody>
      </p:sp>
      <p:sp>
        <p:nvSpPr>
          <p:cNvPr id="1373" name="Google Shape;1373;p26"/>
          <p:cNvSpPr txBox="1"/>
          <p:nvPr>
            <p:ph idx="4294967295" type="body"/>
          </p:nvPr>
        </p:nvSpPr>
        <p:spPr>
          <a:xfrm>
            <a:off x="208025" y="1040750"/>
            <a:ext cx="5223000" cy="5438700"/>
          </a:xfrm>
          <a:prstGeom prst="rect">
            <a:avLst/>
          </a:prstGeom>
        </p:spPr>
        <p:txBody>
          <a:bodyPr anchorCtr="0" anchor="t" bIns="121900" lIns="121900" spcFirstLastPara="1" rIns="121900" wrap="square" tIns="121900">
            <a:normAutofit/>
          </a:bodyPr>
          <a:lstStyle/>
          <a:p>
            <a:pPr indent="-355600" lvl="0" marL="457200" rtl="0" algn="l">
              <a:spcBef>
                <a:spcPts val="0"/>
              </a:spcBef>
              <a:spcAft>
                <a:spcPts val="0"/>
              </a:spcAft>
              <a:buSzPts val="2000"/>
              <a:buChar char="★"/>
            </a:pPr>
            <a:r>
              <a:rPr b="1" lang="en"/>
              <a:t>Credit Card Model</a:t>
            </a:r>
            <a:endParaRPr b="1"/>
          </a:p>
          <a:p>
            <a:pPr indent="-355600" lvl="0" marL="457200" rtl="0" algn="l">
              <a:spcBef>
                <a:spcPts val="0"/>
              </a:spcBef>
              <a:spcAft>
                <a:spcPts val="0"/>
              </a:spcAft>
              <a:buSzPts val="2000"/>
              <a:buChar char="●"/>
            </a:pPr>
            <a:r>
              <a:rPr lang="en"/>
              <a:t>Accuracy Score: 85.82%</a:t>
            </a:r>
            <a:endParaRPr/>
          </a:p>
          <a:p>
            <a:pPr indent="-355600" lvl="0" marL="457200" rtl="0" algn="l">
              <a:spcBef>
                <a:spcPts val="0"/>
              </a:spcBef>
              <a:spcAft>
                <a:spcPts val="0"/>
              </a:spcAft>
              <a:buSzPts val="2000"/>
              <a:buChar char="●"/>
            </a:pPr>
            <a:r>
              <a:rPr lang="en"/>
              <a:t>Loss Score: 32.07%</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355600" lvl="0" marL="457200" rtl="0" algn="l">
              <a:spcBef>
                <a:spcPts val="1600"/>
              </a:spcBef>
              <a:spcAft>
                <a:spcPts val="0"/>
              </a:spcAft>
              <a:buSzPts val="2000"/>
              <a:buChar char="★"/>
            </a:pPr>
            <a:r>
              <a:rPr b="1" lang="en"/>
              <a:t>Loan Default Model</a:t>
            </a:r>
            <a:endParaRPr b="1"/>
          </a:p>
          <a:p>
            <a:pPr indent="-355600" lvl="0" marL="457200" rtl="0" algn="l">
              <a:spcBef>
                <a:spcPts val="0"/>
              </a:spcBef>
              <a:spcAft>
                <a:spcPts val="0"/>
              </a:spcAft>
              <a:buSzPts val="2000"/>
              <a:buChar char="●"/>
            </a:pPr>
            <a:r>
              <a:rPr lang="en"/>
              <a:t>Accuracy Score: 88.35%</a:t>
            </a:r>
            <a:endParaRPr/>
          </a:p>
          <a:p>
            <a:pPr indent="-355600" lvl="0" marL="457200" rtl="0" algn="l">
              <a:spcBef>
                <a:spcPts val="0"/>
              </a:spcBef>
              <a:spcAft>
                <a:spcPts val="0"/>
              </a:spcAft>
              <a:buSzPts val="2000"/>
              <a:buChar char="●"/>
            </a:pPr>
            <a:r>
              <a:rPr lang="en"/>
              <a:t>Loss Score: 36%</a:t>
            </a:r>
            <a:endParaRPr/>
          </a:p>
        </p:txBody>
      </p:sp>
      <p:pic>
        <p:nvPicPr>
          <p:cNvPr id="1374" name="Google Shape;1374;p26" title="Credit Accuracy Visual.png"/>
          <p:cNvPicPr preferRelativeResize="0"/>
          <p:nvPr/>
        </p:nvPicPr>
        <p:blipFill>
          <a:blip r:embed="rId3">
            <a:alphaModFix/>
          </a:blip>
          <a:stretch>
            <a:fillRect/>
          </a:stretch>
        </p:blipFill>
        <p:spPr>
          <a:xfrm>
            <a:off x="4748375" y="1040750"/>
            <a:ext cx="3352800" cy="4476750"/>
          </a:xfrm>
          <a:prstGeom prst="rect">
            <a:avLst/>
          </a:prstGeom>
          <a:noFill/>
          <a:ln>
            <a:noFill/>
          </a:ln>
        </p:spPr>
      </p:pic>
      <p:pic>
        <p:nvPicPr>
          <p:cNvPr id="1375" name="Google Shape;1375;p26" title="Loan Accuracy VIsual.png"/>
          <p:cNvPicPr preferRelativeResize="0"/>
          <p:nvPr/>
        </p:nvPicPr>
        <p:blipFill>
          <a:blip r:embed="rId4">
            <a:alphaModFix/>
          </a:blip>
          <a:stretch>
            <a:fillRect/>
          </a:stretch>
        </p:blipFill>
        <p:spPr>
          <a:xfrm>
            <a:off x="8695200" y="1040750"/>
            <a:ext cx="3178000" cy="4476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9" name="Shape 1379"/>
        <p:cNvGrpSpPr/>
        <p:nvPr/>
      </p:nvGrpSpPr>
      <p:grpSpPr>
        <a:xfrm>
          <a:off x="0" y="0"/>
          <a:ext cx="0" cy="0"/>
          <a:chOff x="0" y="0"/>
          <a:chExt cx="0" cy="0"/>
        </a:xfrm>
      </p:grpSpPr>
      <p:sp>
        <p:nvSpPr>
          <p:cNvPr id="1380" name="Google Shape;1380;p27"/>
          <p:cNvSpPr txBox="1"/>
          <p:nvPr>
            <p:ph type="title"/>
          </p:nvPr>
        </p:nvSpPr>
        <p:spPr>
          <a:xfrm>
            <a:off x="885825" y="157175"/>
            <a:ext cx="8454000" cy="28440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
              <a:t>Tableau Presentation, launching dashboard</a:t>
            </a:r>
            <a:endParaRPr/>
          </a:p>
        </p:txBody>
      </p:sp>
      <p:sp>
        <p:nvSpPr>
          <p:cNvPr id="1381" name="Google Shape;1381;p27"/>
          <p:cNvSpPr txBox="1"/>
          <p:nvPr>
            <p:ph idx="1" type="body"/>
          </p:nvPr>
        </p:nvSpPr>
        <p:spPr>
          <a:xfrm>
            <a:off x="1125900" y="3770300"/>
            <a:ext cx="6477300" cy="1265400"/>
          </a:xfrm>
          <a:prstGeom prst="rect">
            <a:avLst/>
          </a:prstGeom>
          <a:noFill/>
        </p:spPr>
        <p:txBody>
          <a:bodyPr anchorCtr="0" anchor="t" bIns="121900" lIns="121900" spcFirstLastPara="1" rIns="121900" wrap="square" tIns="121900">
            <a:normAutofit/>
          </a:bodyPr>
          <a:lstStyle/>
          <a:p>
            <a:pPr indent="-355600" lvl="0" marL="457200" rtl="0" algn="l">
              <a:spcBef>
                <a:spcPts val="0"/>
              </a:spcBef>
              <a:spcAft>
                <a:spcPts val="0"/>
              </a:spcAft>
              <a:buSzPts val="2000"/>
              <a:buChar char="●"/>
            </a:pPr>
            <a:r>
              <a:rPr lang="en" u="sng">
                <a:solidFill>
                  <a:schemeClr val="hlink"/>
                </a:solidFill>
                <a:hlinkClick r:id="rId3"/>
              </a:rPr>
              <a:t>Tableau Public Dashboard - Credit Data</a:t>
            </a:r>
            <a:endParaRPr/>
          </a:p>
          <a:p>
            <a:pPr indent="0" lvl="0" marL="457200" rtl="0" algn="l">
              <a:spcBef>
                <a:spcPts val="0"/>
              </a:spcBef>
              <a:spcAft>
                <a:spcPts val="0"/>
              </a:spcAft>
              <a:buNone/>
            </a:pPr>
            <a:r>
              <a:t/>
            </a:r>
            <a:endParaRPr>
              <a:highlight>
                <a:schemeClr val="lt2"/>
              </a:highlight>
            </a:endParaRPr>
          </a:p>
          <a:p>
            <a:pPr indent="-355600" lvl="0" marL="457200" rtl="0" algn="l">
              <a:spcBef>
                <a:spcPts val="0"/>
              </a:spcBef>
              <a:spcAft>
                <a:spcPts val="0"/>
              </a:spcAft>
              <a:buSzPts val="2000"/>
              <a:buChar char="●"/>
            </a:pPr>
            <a:r>
              <a:rPr lang="en" u="sng">
                <a:solidFill>
                  <a:schemeClr val="hlink"/>
                </a:solidFill>
                <a:hlinkClick r:id="rId4"/>
              </a:rPr>
              <a:t>Tableau Public Dashboard - Loan Data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5" name="Shape 1385"/>
        <p:cNvGrpSpPr/>
        <p:nvPr/>
      </p:nvGrpSpPr>
      <p:grpSpPr>
        <a:xfrm>
          <a:off x="0" y="0"/>
          <a:ext cx="0" cy="0"/>
          <a:chOff x="0" y="0"/>
          <a:chExt cx="0" cy="0"/>
        </a:xfrm>
      </p:grpSpPr>
      <p:sp>
        <p:nvSpPr>
          <p:cNvPr id="1386" name="Google Shape;1386;p28"/>
          <p:cNvSpPr txBox="1"/>
          <p:nvPr>
            <p:ph type="title"/>
          </p:nvPr>
        </p:nvSpPr>
        <p:spPr>
          <a:xfrm>
            <a:off x="772750" y="3047238"/>
            <a:ext cx="60783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500"/>
              <a:t>Questions?</a:t>
            </a:r>
            <a:endParaRPr sz="6500"/>
          </a:p>
        </p:txBody>
      </p:sp>
    </p:spTree>
  </p:cSld>
  <p:clrMapOvr>
    <a:masterClrMapping/>
  </p:clrMapOvr>
</p:sld>
</file>

<file path=ppt/theme/theme1.xml><?xml version="1.0" encoding="utf-8"?>
<a:theme xmlns:a="http://schemas.openxmlformats.org/drawingml/2006/main" xmlns:r="http://schemas.openxmlformats.org/officeDocument/2006/relationships" name="SlidesMania Template">
  <a:themeElements>
    <a:clrScheme name="Simple Light">
      <a:dk1>
        <a:srgbClr val="7E994B"/>
      </a:dk1>
      <a:lt1>
        <a:srgbClr val="EFFAE6"/>
      </a:lt1>
      <a:dk2>
        <a:srgbClr val="000000"/>
      </a:dk2>
      <a:lt2>
        <a:srgbClr val="EEEEEE"/>
      </a:lt2>
      <a:accent1>
        <a:srgbClr val="9FC05F"/>
      </a:accent1>
      <a:accent2>
        <a:srgbClr val="FFCC00"/>
      </a:accent2>
      <a:accent3>
        <a:srgbClr val="FFBADA"/>
      </a:accent3>
      <a:accent4>
        <a:srgbClr val="FF9FCB"/>
      </a:accent4>
      <a:accent5>
        <a:srgbClr val="E39400"/>
      </a:accent5>
      <a:accent6>
        <a:srgbClr val="BFD475"/>
      </a:accent6>
      <a:hlink>
        <a:srgbClr val="E6B8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