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510" r:id="rId3"/>
    <p:sldId id="323" r:id="rId4"/>
    <p:sldId id="500" r:id="rId5"/>
    <p:sldId id="501" r:id="rId6"/>
    <p:sldId id="502" r:id="rId7"/>
    <p:sldId id="503" r:id="rId8"/>
    <p:sldId id="505" r:id="rId9"/>
    <p:sldId id="506" r:id="rId10"/>
    <p:sldId id="507" r:id="rId11"/>
    <p:sldId id="508" r:id="rId12"/>
    <p:sldId id="509" r:id="rId13"/>
    <p:sldId id="511" r:id="rId14"/>
    <p:sldId id="504" r:id="rId15"/>
    <p:sldId id="49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694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9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49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9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6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23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8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57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6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Simple ways of 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2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4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47D1-9227-454F-A2DD-07B1E236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AD474-3C3B-8F4D-8244-D32CA07A4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25223"/>
              </p:ext>
            </p:extLst>
          </p:nvPr>
        </p:nvGraphicFramePr>
        <p:xfrm>
          <a:off x="1324303" y="1912884"/>
          <a:ext cx="9280635" cy="4056994"/>
        </p:xfrm>
        <a:graphic>
          <a:graphicData uri="http://schemas.openxmlformats.org/drawingml/2006/table">
            <a:tbl>
              <a:tblPr/>
              <a:tblGrid>
                <a:gridCol w="1769865">
                  <a:extLst>
                    <a:ext uri="{9D8B030D-6E8A-4147-A177-3AD203B41FA5}">
                      <a16:colId xmlns:a16="http://schemas.microsoft.com/office/drawing/2014/main" val="960774982"/>
                    </a:ext>
                  </a:extLst>
                </a:gridCol>
                <a:gridCol w="7510770">
                  <a:extLst>
                    <a:ext uri="{9D8B030D-6E8A-4147-A177-3AD203B41FA5}">
                      <a16:colId xmlns:a16="http://schemas.microsoft.com/office/drawing/2014/main" val="507848216"/>
                    </a:ext>
                  </a:extLst>
                </a:gridCol>
              </a:tblGrid>
              <a:tr h="52866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2x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 likely to report an illness in the past three years (4.3% versus 9.1%)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5776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days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above average age in their grade last year, compared to 98 days younger than average in negative group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413473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missing data for their commute method in the last year (94% vs 51%) 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62027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grades repeated on average in the last year (.15 vs .015)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386655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have missing gender data for the previous year (48% vs 19%)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3633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have missing data for father entry (48% imputed vs 19%)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16086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fewer years spent in rural areas in past 3 years (.85 vs .95)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8115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A0DBD7-7359-B348-943D-C2A85E286115}"/>
              </a:ext>
            </a:extLst>
          </p:cNvPr>
          <p:cNvSpPr txBox="1"/>
          <p:nvPr/>
        </p:nvSpPr>
        <p:spPr>
          <a:xfrm>
            <a:off x="767255" y="1181418"/>
            <a:ext cx="939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Compared to the overall population, the top 5% predicted to be at highest risk are</a:t>
            </a:r>
          </a:p>
        </p:txBody>
      </p:sp>
    </p:spTree>
    <p:extLst>
      <p:ext uri="{BB962C8B-B14F-4D97-AF65-F5344CB8AC3E}">
        <p14:creationId xmlns:p14="http://schemas.microsoft.com/office/powerpoint/2010/main" val="1620097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15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8502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score distributions and calibration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Feature </a:t>
            </a:r>
            <a:r>
              <a:rPr lang="en-US" dirty="0" err="1"/>
              <a:t>Importances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contributions of </a:t>
            </a:r>
            <a:r>
              <a:rPr lang="en-US" i="1" dirty="0"/>
              <a:t>“feature groups“</a:t>
            </a:r>
            <a:endParaRPr i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Cross-Tabs on the “predictions”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Error Analysis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7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(Incremental) Predictive Utility of a Feature (Group):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all feature groups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only 1 feature group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all except 1 feature group</a:t>
            </a:r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And if it’s feasible, run all possible feature subsets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7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18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34642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492</Words>
  <Application>Microsoft Macintosh PowerPoint</Application>
  <PresentationFormat>Widescreen</PresentationFormat>
  <Paragraphs>124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Consolas</vt:lpstr>
      <vt:lpstr>Simple Light</vt:lpstr>
      <vt:lpstr>PowerPoint Presentation</vt:lpstr>
      <vt:lpstr>Reminders</vt:lpstr>
      <vt:lpstr>PowerPoint Presentation</vt:lpstr>
      <vt:lpstr>Understanding what the model is doing</vt:lpstr>
      <vt:lpstr>How to interpret specific models</vt:lpstr>
      <vt:lpstr>Feature Importances</vt:lpstr>
      <vt:lpstr>Leave one out feature groups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Example</vt:lpstr>
      <vt:lpstr>Error Analysis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8</cp:revision>
  <dcterms:created xsi:type="dcterms:W3CDTF">2020-01-14T19:43:43Z</dcterms:created>
  <dcterms:modified xsi:type="dcterms:W3CDTF">2021-10-26T03:37:02Z</dcterms:modified>
</cp:coreProperties>
</file>