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7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479" r:id="rId22"/>
    <p:sldId id="481" r:id="rId23"/>
    <p:sldId id="480" r:id="rId24"/>
    <p:sldId id="482" r:id="rId25"/>
    <p:sldId id="50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8931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October 18 (week after next) with final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9533</TotalTime>
  <Words>1232</Words>
  <Application>Microsoft Macintosh PowerPoint</Application>
  <PresentationFormat>Widescreen</PresentationFormat>
  <Paragraphs>199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85</cp:revision>
  <dcterms:created xsi:type="dcterms:W3CDTF">2020-01-14T19:43:43Z</dcterms:created>
  <dcterms:modified xsi:type="dcterms:W3CDTF">2021-10-05T15:52:25Z</dcterms:modified>
</cp:coreProperties>
</file>