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6"/>
  </p:notesMasterIdLst>
  <p:sldIdLst>
    <p:sldId id="256" r:id="rId3"/>
    <p:sldId id="431" r:id="rId4"/>
    <p:sldId id="257" r:id="rId5"/>
    <p:sldId id="323" r:id="rId6"/>
    <p:sldId id="505" r:id="rId7"/>
    <p:sldId id="260" r:id="rId8"/>
    <p:sldId id="441" r:id="rId9"/>
    <p:sldId id="432" r:id="rId10"/>
    <p:sldId id="488" r:id="rId11"/>
    <p:sldId id="457" r:id="rId12"/>
    <p:sldId id="428" r:id="rId13"/>
    <p:sldId id="300" r:id="rId14"/>
    <p:sldId id="507" r:id="rId15"/>
    <p:sldId id="477" r:id="rId16"/>
    <p:sldId id="487" r:id="rId17"/>
    <p:sldId id="506" r:id="rId18"/>
    <p:sldId id="496" r:id="rId19"/>
    <p:sldId id="473" r:id="rId20"/>
    <p:sldId id="479" r:id="rId21"/>
    <p:sldId id="481" r:id="rId22"/>
    <p:sldId id="480" r:id="rId23"/>
    <p:sldId id="482" r:id="rId24"/>
    <p:sldId id="50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r>
              <a:rPr lang="en-US" dirty="0">
                <a:solidFill>
                  <a:schemeClr val="tx1"/>
                </a:solidFill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r>
              <a:rPr lang="en-US" dirty="0">
                <a:solidFill>
                  <a:schemeClr val="tx1"/>
                </a:solidFill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8931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9521</TotalTime>
  <Words>1132</Words>
  <Application>Microsoft Macintosh PowerPoint</Application>
  <PresentationFormat>Widescreen</PresentationFormat>
  <Paragraphs>191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84</cp:revision>
  <dcterms:created xsi:type="dcterms:W3CDTF">2020-01-14T19:43:43Z</dcterms:created>
  <dcterms:modified xsi:type="dcterms:W3CDTF">2021-10-04T22:14:10Z</dcterms:modified>
</cp:coreProperties>
</file>