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24" r:id="rId3"/>
    <p:sldId id="430" r:id="rId4"/>
    <p:sldId id="425" r:id="rId5"/>
    <p:sldId id="434" r:id="rId6"/>
    <p:sldId id="429" r:id="rId7"/>
    <p:sldId id="435" r:id="rId8"/>
    <p:sldId id="428" r:id="rId9"/>
    <p:sldId id="427" r:id="rId10"/>
    <p:sldId id="432" r:id="rId11"/>
    <p:sldId id="431" r:id="rId12"/>
    <p:sldId id="43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3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making it possible to code it without ambiguity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394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ML Formulation and Baselines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Baselines</vt:lpstr>
      <vt:lpstr>Baseline Options</vt:lpstr>
      <vt:lpstr>Baseline Considerations</vt:lpstr>
      <vt:lpstr>Baseline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40</cp:revision>
  <dcterms:created xsi:type="dcterms:W3CDTF">2020-01-14T19:43:43Z</dcterms:created>
  <dcterms:modified xsi:type="dcterms:W3CDTF">2021-08-29T20:30:59Z</dcterms:modified>
</cp:coreProperties>
</file>