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6" r:id="rId3"/>
    <p:sldId id="261" r:id="rId4"/>
    <p:sldId id="257" r:id="rId5"/>
    <p:sldId id="297" r:id="rId6"/>
    <p:sldId id="260" r:id="rId7"/>
    <p:sldId id="262" r:id="rId8"/>
    <p:sldId id="263" r:id="rId9"/>
    <p:sldId id="295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38F0-740A-A04B-9FB1-0C03BF0D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7" y="1081191"/>
            <a:ext cx="6912784" cy="40623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646594-2817-9444-B1A8-2B2E5060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" y="1303572"/>
            <a:ext cx="7402664" cy="3839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95124-57DE-974F-AB1F-53FF30A2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7" y="1209100"/>
            <a:ext cx="7435745" cy="1963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 – solving end to end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W</a:t>
            </a:r>
            <a:r>
              <a:rPr lang="en" dirty="0" err="1"/>
              <a:t>ednesday</a:t>
            </a:r>
            <a:r>
              <a:rPr lang="en" dirty="0"/>
              <a:t> 6pm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4-person teams at the end of this week to balance your preferences, time constraints,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state bills that are likely to pass to support advocacy efforts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voters who are unlikely to vote to support voter turnout efforts and </a:t>
            </a:r>
            <a:r>
              <a:rPr lang="en" dirty="0" err="1">
                <a:solidFill>
                  <a:srgbClr val="444444"/>
                </a:solidFill>
                <a:highlight>
                  <a:srgbClr val="FFFFFF"/>
                </a:highlight>
              </a:rPr>
              <a:t>inrease</a:t>
            </a: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 civic participation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The data you’re working with is confidential and needs to be kept secure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 by end of the week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7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mlpolicylab.db.dssg.io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 case study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the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problems using ML</a:t>
            </a:r>
            <a:br>
              <a:rPr lang="en" dirty="0"/>
            </a:br>
            <a:r>
              <a:rPr lang="en" sz="1200" dirty="0"/>
              <a:t>(with a focus on public policy and social good problems)</a:t>
            </a:r>
            <a:endParaRPr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 </a:t>
            </a:r>
            <a:r>
              <a:rPr lang="en" sz="1600" dirty="0"/>
              <a:t>(and get hands-on e</a:t>
            </a:r>
            <a:r>
              <a:rPr lang="en-US" sz="1600" dirty="0" err="1"/>
              <a:t>xp</a:t>
            </a:r>
            <a:r>
              <a:rPr lang="en" sz="1600" dirty="0" err="1"/>
              <a:t>erience</a:t>
            </a:r>
            <a:r>
              <a:rPr lang="en" sz="1600" dirty="0"/>
              <a:t>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728</Words>
  <Application>Microsoft Macintosh PowerPoint</Application>
  <PresentationFormat>On-screen Show (16:9)</PresentationFormat>
  <Paragraphs>120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Machine Learning in Practice </vt:lpstr>
      <vt:lpstr>Why does this class exist</vt:lpstr>
      <vt:lpstr>How is this course different than the ML classes you’ve taken before?</vt:lpstr>
      <vt:lpstr>What we want you to learn from this class</vt:lpstr>
      <vt:lpstr>Grading</vt:lpstr>
      <vt:lpstr>Pre-requisites</vt:lpstr>
      <vt:lpstr>Skills needed to solve real-world problems with ML</vt:lpstr>
      <vt:lpstr>Skills needed to solve real-world problems with ML</vt:lpstr>
      <vt:lpstr>PowerPoint Presentation</vt:lpstr>
      <vt:lpstr>Class Schedule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8</cp:revision>
  <dcterms:modified xsi:type="dcterms:W3CDTF">2021-08-23T19:57:09Z</dcterms:modified>
</cp:coreProperties>
</file>