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431" r:id="rId3"/>
    <p:sldId id="323" r:id="rId4"/>
    <p:sldId id="505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1E17"/>
    <a:srgbClr val="A62A21"/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/>
    <p:restoredTop sz="93153"/>
  </p:normalViewPr>
  <p:slideViewPr>
    <p:cSldViewPr snapToGrid="0" snapToObjects="1">
      <p:cViewPr varScale="1">
        <p:scale>
          <a:sx n="88" d="100"/>
          <a:sy n="88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55" Type="http://schemas.openxmlformats.org/officeDocument/2006/relationships/presProps" Target="presProps.xml"/><Relationship Id="rId2" Type="http://schemas.openxmlformats.org/officeDocument/2006/relationships/slide" Target="slides/slide1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57" Type="http://schemas.openxmlformats.org/officeDocument/2006/relationships/theme" Target="theme/theme1.xml"/><Relationship Id="rId4" Type="http://schemas.openxmlformats.org/officeDocument/2006/relationships/slide" Target="slides/slide3.xml"/><Relationship Id="rId56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155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9" r:id="rId4"/>
    <p:sldLayoutId id="2147483670" r:id="rId5"/>
    <p:sldLayoutId id="214748367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Review: Applied ML Projects</a:t>
            </a:r>
            <a:endParaRPr lang="en-US" sz="7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Coming Up Next Week:</a:t>
            </a:r>
          </a:p>
          <a:p>
            <a:r>
              <a:rPr lang="en-US" dirty="0">
                <a:solidFill>
                  <a:schemeClr val="tx1"/>
                </a:solidFill>
              </a:rPr>
              <a:t>Interpretability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12804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84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268210" y="1632046"/>
            <a:ext cx="11666400" cy="49545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Scope: </a:t>
            </a:r>
            <a:r>
              <a:rPr lang="en-US" dirty="0">
                <a:solidFill>
                  <a:schemeClr val="tx1"/>
                </a:solidFill>
              </a:rPr>
              <a:t>Goals, Actions, Data, Analysis, Ethics</a:t>
            </a:r>
          </a:p>
          <a:p>
            <a:r>
              <a:rPr lang="en-US" b="1" dirty="0">
                <a:solidFill>
                  <a:schemeClr val="tx1"/>
                </a:solidFill>
              </a:rPr>
              <a:t>Data: </a:t>
            </a:r>
            <a:r>
              <a:rPr lang="en-US" dirty="0">
                <a:solidFill>
                  <a:schemeClr val="tx1"/>
                </a:solidFill>
              </a:rPr>
              <a:t>Getting, storing, linking, exploring, and understanding</a:t>
            </a:r>
          </a:p>
          <a:p>
            <a:r>
              <a:rPr lang="en-US" b="1" dirty="0">
                <a:solidFill>
                  <a:schemeClr val="tx1"/>
                </a:solidFill>
              </a:rPr>
              <a:t>Formulation</a:t>
            </a:r>
            <a:r>
              <a:rPr lang="en-US" dirty="0">
                <a:solidFill>
                  <a:schemeClr val="tx1"/>
                </a:solidFill>
              </a:rPr>
              <a:t>: Rows: Labels: Time: Metric</a:t>
            </a:r>
          </a:p>
          <a:p>
            <a:r>
              <a:rPr lang="en-US" b="1" dirty="0">
                <a:solidFill>
                  <a:schemeClr val="tx1"/>
                </a:solidFill>
              </a:rPr>
              <a:t>Pipeline</a:t>
            </a:r>
            <a:r>
              <a:rPr lang="en-US" dirty="0">
                <a:solidFill>
                  <a:schemeClr val="tx1"/>
                </a:solidFill>
              </a:rPr>
              <a:t>: Rows, Labels, Features, Train-Validation Pairs, Metrics, Models + </a:t>
            </a:r>
            <a:r>
              <a:rPr lang="en-US" dirty="0" err="1">
                <a:solidFill>
                  <a:schemeClr val="tx1"/>
                </a:solidFill>
              </a:rPr>
              <a:t>hps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Model Selection: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Run Experiments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Analyze results to choose best model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Iterate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Recap so far</a:t>
            </a:r>
          </a:p>
        </p:txBody>
      </p:sp>
    </p:spTree>
    <p:extLst>
      <p:ext uri="{BB962C8B-B14F-4D97-AF65-F5344CB8AC3E}">
        <p14:creationId xmlns:p14="http://schemas.microsoft.com/office/powerpoint/2010/main" val="35648181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9467</TotalTime>
  <Words>129</Words>
  <Application>Microsoft Macintosh PowerPoint</Application>
  <PresentationFormat>Widescreen</PresentationFormat>
  <Paragraphs>40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Simple Light</vt:lpstr>
      <vt:lpstr>PowerPoint Presentation</vt:lpstr>
      <vt:lpstr>Things to remember</vt:lpstr>
      <vt:lpstr>PowerPoint Presentation</vt:lpstr>
      <vt:lpstr>Recap so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79</cp:revision>
  <dcterms:created xsi:type="dcterms:W3CDTF">2020-01-14T19:43:43Z</dcterms:created>
  <dcterms:modified xsi:type="dcterms:W3CDTF">2021-10-01T12:35:20Z</dcterms:modified>
</cp:coreProperties>
</file>