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71"/>
  </p:notesMasterIdLst>
  <p:sldIdLst>
    <p:sldId id="256" r:id="rId3"/>
    <p:sldId id="431" r:id="rId4"/>
    <p:sldId id="445" r:id="rId5"/>
    <p:sldId id="483" r:id="rId6"/>
    <p:sldId id="489" r:id="rId7"/>
    <p:sldId id="490" r:id="rId8"/>
    <p:sldId id="491" r:id="rId9"/>
    <p:sldId id="446" r:id="rId10"/>
    <p:sldId id="295" r:id="rId11"/>
    <p:sldId id="417" r:id="rId12"/>
    <p:sldId id="424" r:id="rId13"/>
    <p:sldId id="419" r:id="rId14"/>
    <p:sldId id="425" r:id="rId15"/>
    <p:sldId id="426" r:id="rId16"/>
    <p:sldId id="447" r:id="rId17"/>
    <p:sldId id="420" r:id="rId18"/>
    <p:sldId id="430" r:id="rId19"/>
    <p:sldId id="357" r:id="rId20"/>
    <p:sldId id="358" r:id="rId21"/>
    <p:sldId id="359" r:id="rId22"/>
    <p:sldId id="360" r:id="rId23"/>
    <p:sldId id="361" r:id="rId24"/>
    <p:sldId id="362" r:id="rId25"/>
    <p:sldId id="421" r:id="rId26"/>
    <p:sldId id="422" r:id="rId27"/>
    <p:sldId id="428" r:id="rId28"/>
    <p:sldId id="429" r:id="rId29"/>
    <p:sldId id="433" r:id="rId30"/>
    <p:sldId id="448" r:id="rId31"/>
    <p:sldId id="273" r:id="rId32"/>
    <p:sldId id="297" r:id="rId33"/>
    <p:sldId id="267" r:id="rId34"/>
    <p:sldId id="264" r:id="rId35"/>
    <p:sldId id="263" r:id="rId36"/>
    <p:sldId id="262" r:id="rId37"/>
    <p:sldId id="261" r:id="rId38"/>
    <p:sldId id="260" r:id="rId39"/>
    <p:sldId id="259" r:id="rId40"/>
    <p:sldId id="258" r:id="rId41"/>
    <p:sldId id="257" r:id="rId42"/>
    <p:sldId id="292" r:id="rId43"/>
    <p:sldId id="270" r:id="rId44"/>
    <p:sldId id="268" r:id="rId45"/>
    <p:sldId id="272" r:id="rId46"/>
    <p:sldId id="296" r:id="rId47"/>
    <p:sldId id="287" r:id="rId48"/>
    <p:sldId id="286" r:id="rId49"/>
    <p:sldId id="275" r:id="rId50"/>
    <p:sldId id="288" r:id="rId51"/>
    <p:sldId id="276" r:id="rId52"/>
    <p:sldId id="289" r:id="rId53"/>
    <p:sldId id="277" r:id="rId54"/>
    <p:sldId id="290" r:id="rId55"/>
    <p:sldId id="278" r:id="rId56"/>
    <p:sldId id="291" r:id="rId57"/>
    <p:sldId id="279" r:id="rId58"/>
    <p:sldId id="293" r:id="rId59"/>
    <p:sldId id="280" r:id="rId60"/>
    <p:sldId id="294" r:id="rId61"/>
    <p:sldId id="281" r:id="rId62"/>
    <p:sldId id="449" r:id="rId63"/>
    <p:sldId id="282" r:id="rId64"/>
    <p:sldId id="274" r:id="rId65"/>
    <p:sldId id="283" r:id="rId66"/>
    <p:sldId id="284" r:id="rId67"/>
    <p:sldId id="271" r:id="rId68"/>
    <p:sldId id="285" r:id="rId69"/>
    <p:sldId id="269" r:id="rId7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4"/>
    <p:restoredTop sz="93004"/>
  </p:normalViewPr>
  <p:slideViewPr>
    <p:cSldViewPr snapToGrid="0" snapToObjects="1">
      <p:cViewPr varScale="1">
        <p:scale>
          <a:sx n="118" d="100"/>
          <a:sy n="118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6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34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5316/assignments/41399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/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7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Monday: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Features and Pipeline v0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/>
              <a:t>Database schema to store everything 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ModelScorer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Friday:</a:t>
            </a:r>
            <a:r>
              <a:rPr lang="en-US" dirty="0">
                <a:solidFill>
                  <a:srgbClr val="C00000"/>
                </a:solidFill>
              </a:rPr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Wednesday: tech session on using triage for ML pipelines</a:t>
            </a:r>
          </a:p>
          <a:p>
            <a:pPr lvl="1"/>
            <a:r>
              <a:rPr lang="en-US" dirty="0"/>
              <a:t>Time for group meetings/project work on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sessions: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95001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Appendix:</a:t>
            </a:r>
          </a:p>
          <a:p>
            <a:r>
              <a:rPr lang="en-US" sz="5400" dirty="0">
                <a:solidFill>
                  <a:schemeClr val="bg1"/>
                </a:solidFill>
              </a:rPr>
              <a:t>Slides from Previous Tech Session</a:t>
            </a:r>
          </a:p>
        </p:txBody>
      </p:sp>
    </p:spTree>
    <p:extLst>
      <p:ext uri="{BB962C8B-B14F-4D97-AF65-F5344CB8AC3E}">
        <p14:creationId xmlns:p14="http://schemas.microsoft.com/office/powerpoint/2010/main" val="142884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64576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Finishing Up Temporal Validation</a:t>
            </a:r>
          </a:p>
        </p:txBody>
      </p:sp>
    </p:spTree>
    <p:extLst>
      <p:ext uri="{BB962C8B-B14F-4D97-AF65-F5344CB8AC3E}">
        <p14:creationId xmlns:p14="http://schemas.microsoft.com/office/powerpoint/2010/main" val="382199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7004"/>
            <a:ext cx="11360700" cy="4555200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 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Temporal Parameters: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Beginning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Label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Example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Update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Paired train/validate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(train_start_1, train_end_1),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(test_start_1, test_end_1)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(train_start_2, train_end_2),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(test_start_2, test_end_2)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splits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(you still need the full history for features)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logic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SQL snippet in config)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entities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given 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will define rows in training/validation matrices: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definition logic +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definition logic +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snippets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feature 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Pairs of train + validation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np.array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pd.DataFrame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scipy.csr_matrix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type +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(downstream + to disk)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metadata to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model type, hyperparameters,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training dates,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keep track of sets of models with the same parameters (type, features, hyperparameters, label definition,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trained on different time splits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3C2F-9778-104F-A327-FB272EE9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configuration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038602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 (Actual Labels)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 definition(s)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on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metric,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parameter,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precision, 500_abs,      0.62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15_pct,        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 0.8_thresh, 0.42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project-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https://github.com/dssg/direccion_trabajo_inspections/blob/master/experiments/test.yaml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Machine Learning Pipelines</a:t>
            </a:r>
          </a:p>
        </p:txBody>
      </p:sp>
    </p:spTree>
    <p:extLst>
      <p:ext uri="{BB962C8B-B14F-4D97-AF65-F5344CB8AC3E}">
        <p14:creationId xmlns:p14="http://schemas.microsoft.com/office/powerpoint/2010/main" val="374687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2292</Words>
  <Application>Microsoft Macintosh PowerPoint</Application>
  <PresentationFormat>Widescreen</PresentationFormat>
  <Paragraphs>690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Simple Light</vt:lpstr>
      <vt:lpstr>Office Theme</vt:lpstr>
      <vt:lpstr>Machine Learning Pipelines</vt:lpstr>
      <vt:lpstr>Things to remember</vt:lpstr>
      <vt:lpstr>PowerPoint Presentation</vt:lpstr>
      <vt:lpstr>Parameters</vt:lpstr>
      <vt:lpstr>Other considerations</vt:lpstr>
      <vt:lpstr>Temporal configuration parameters</vt:lpstr>
      <vt:lpstr>PowerPoint Presentation</vt:lpstr>
      <vt:lpstr>PowerPoint Presentation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 &amp; Components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PowerPoint Presentation</vt:lpstr>
      <vt:lpstr>Progression</vt:lpstr>
      <vt:lpstr>Things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50</cp:revision>
  <dcterms:created xsi:type="dcterms:W3CDTF">2020-01-14T19:43:43Z</dcterms:created>
  <dcterms:modified xsi:type="dcterms:W3CDTF">2021-09-23T20:21:28Z</dcterms:modified>
</cp:coreProperties>
</file>